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94655" autoAdjust="0"/>
  </p:normalViewPr>
  <p:slideViewPr>
    <p:cSldViewPr>
      <p:cViewPr>
        <p:scale>
          <a:sx n="75" d="100"/>
          <a:sy n="75" d="100"/>
        </p:scale>
        <p:origin x="-143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09B4720-7168-4010-B6C0-763B4C7A56F7}" type="datetimeFigureOut">
              <a:rPr lang="zh-CN" altLang="en-US"/>
              <a:pPr>
                <a:defRPr/>
              </a:pPr>
              <a:t>2012-09-22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6DFF83F-49DA-4C03-952A-316B5C2DBA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7620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D9956A9-482F-44D4-A1F4-497F102AD8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85A9E2-B30D-4956-9B2F-310BB92F36E8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123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ea typeface="宋体" charset="-122"/>
            </a:endParaRPr>
          </a:p>
        </p:txBody>
      </p:sp>
      <p:sp>
        <p:nvSpPr>
          <p:cNvPr id="5125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07EC487-8537-47DD-A609-F5D214C86CCE}" type="slidenum">
              <a:rPr lang="ru-RU" altLang="zh-CN" sz="1200">
                <a:latin typeface="Calibri" pitchFamily="34" charset="0"/>
                <a:ea typeface="MS PGothic" pitchFamily="34" charset="-128"/>
              </a:rPr>
              <a:pPr algn="r"/>
              <a:t>1</a:t>
            </a:fld>
            <a:endParaRPr lang="ru-RU" altLang="zh-CN" sz="1200">
              <a:latin typeface="Calibri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85A9E2-B30D-4956-9B2F-310BB92F36E8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123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ea typeface="宋体" charset="-122"/>
            </a:endParaRPr>
          </a:p>
        </p:txBody>
      </p:sp>
      <p:sp>
        <p:nvSpPr>
          <p:cNvPr id="5125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07EC487-8537-47DD-A609-F5D214C86CCE}" type="slidenum">
              <a:rPr lang="ru-RU" altLang="zh-CN" sz="1200">
                <a:latin typeface="Calibri" pitchFamily="34" charset="0"/>
                <a:ea typeface="MS PGothic" pitchFamily="34" charset="-128"/>
              </a:rPr>
              <a:pPr algn="r"/>
              <a:t>2</a:t>
            </a:fld>
            <a:endParaRPr lang="ru-RU" altLang="zh-CN" sz="1200">
              <a:latin typeface="Calibri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F458D-548B-40E9-A6E8-5C8F85C2E8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0A3CA-DB69-449C-A1CD-EF85707C9C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287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287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7454B-77D6-44CA-BFB4-A308F0D791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BA5CA-D017-4EB6-9595-E6076063E1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72DB8-CD42-4B41-B251-0C5751C637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A2EB0-9D2E-4902-A019-2E3F9FE502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6F86E-C306-4282-9229-9E49FCD32A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1E6D7-69BD-462E-BCBA-EC9C15D979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lb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715000"/>
            <a:ext cx="12668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1828800" y="59436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dirty="0">
                <a:ea typeface="宋体" pitchFamily="2" charset="-122"/>
              </a:rPr>
              <a:t>猎豹网校正在授课 </a:t>
            </a:r>
            <a:r>
              <a:rPr lang="en-US" altLang="zh-CN" dirty="0">
                <a:ea typeface="宋体" pitchFamily="2" charset="-122"/>
              </a:rPr>
              <a:t>…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CF557-6B67-4891-B5BC-B5F28F36DB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8F74E-45AC-4D3C-84FC-086DE3F9A0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A0A6C6A-2AD1-4F7D-8D0C-7AD0572CB6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9" descr="lb"/>
          <p:cNvPicPr>
            <a:picLocks noChangeAspect="1" noChangeArrowheads="1" noCrop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04800" y="5715000"/>
            <a:ext cx="12668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1828800" y="59436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dirty="0">
                <a:ea typeface="宋体" pitchFamily="2" charset="-122"/>
              </a:rPr>
              <a:t>猎豹网校正在授课 </a:t>
            </a:r>
            <a:r>
              <a:rPr lang="en-US" altLang="zh-CN" dirty="0">
                <a:ea typeface="宋体" pitchFamily="2" charset="-122"/>
              </a:rPr>
              <a:t>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7" r:id="rId2"/>
    <p:sldLayoutId id="2147484076" r:id="rId3"/>
    <p:sldLayoutId id="2147484075" r:id="rId4"/>
    <p:sldLayoutId id="2147484074" r:id="rId5"/>
    <p:sldLayoutId id="2147484073" r:id="rId6"/>
    <p:sldLayoutId id="2147484079" r:id="rId7"/>
    <p:sldLayoutId id="2147484072" r:id="rId8"/>
    <p:sldLayoutId id="2147484071" r:id="rId9"/>
    <p:sldLayoutId id="2147484070" r:id="rId10"/>
    <p:sldLayoutId id="214748406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 txBox="1">
            <a:spLocks/>
          </p:cNvSpPr>
          <p:nvPr/>
        </p:nvSpPr>
        <p:spPr bwMode="auto">
          <a:xfrm>
            <a:off x="838200" y="5334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3600" dirty="0" smtClean="0">
                <a:latin typeface="+mj-lt"/>
                <a:ea typeface="黑体" pitchFamily="2" charset="-122"/>
              </a:rPr>
              <a:t>TCP </a:t>
            </a:r>
            <a:r>
              <a:rPr lang="en-US" altLang="zh-CN" sz="3600" dirty="0" smtClean="0">
                <a:latin typeface="+mj-lt"/>
                <a:ea typeface="黑体" pitchFamily="2" charset="-122"/>
              </a:rPr>
              <a:t>Socket </a:t>
            </a:r>
            <a:r>
              <a:rPr lang="zh-CN" altLang="en-US" sz="3600" dirty="0" smtClean="0">
                <a:latin typeface="+mj-lt"/>
                <a:ea typeface="黑体" pitchFamily="2" charset="-122"/>
              </a:rPr>
              <a:t>编程</a:t>
            </a:r>
            <a:endParaRPr lang="zh-CN" altLang="ru-RU" sz="3600" b="1" dirty="0">
              <a:latin typeface="+mj-lt"/>
              <a:ea typeface="黑体" pitchFamily="2" charset="-122"/>
            </a:endParaRPr>
          </a:p>
        </p:txBody>
      </p:sp>
      <p:sp>
        <p:nvSpPr>
          <p:cNvPr id="5" name="Прямоугольник 9"/>
          <p:cNvSpPr>
            <a:spLocks noChangeArrowheads="1"/>
          </p:cNvSpPr>
          <p:nvPr/>
        </p:nvSpPr>
        <p:spPr bwMode="auto">
          <a:xfrm>
            <a:off x="914400" y="1219200"/>
            <a:ext cx="8001000" cy="3067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zh-CN" altLang="en-US" dirty="0" smtClean="0">
                <a:latin typeface="+mn-lt"/>
                <a:cs typeface="Courier New" pitchFamily="49" charset="0"/>
              </a:rPr>
              <a:t>流式套接字</a:t>
            </a:r>
            <a:endParaRPr lang="en-US" altLang="zh-CN" dirty="0" smtClean="0">
              <a:latin typeface="+mn-lt"/>
              <a:cs typeface="Courier New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</a:pPr>
            <a:r>
              <a:rPr lang="en-US" altLang="zh-CN" dirty="0" smtClean="0">
                <a:latin typeface="+mn-lt"/>
                <a:cs typeface="Courier New" pitchFamily="49" charset="0"/>
              </a:rPr>
              <a:t>	</a:t>
            </a:r>
            <a:r>
              <a:rPr lang="en-US" altLang="zh-CN" dirty="0" smtClean="0">
                <a:latin typeface="+mn-lt"/>
                <a:cs typeface="Courier New" pitchFamily="49" charset="0"/>
              </a:rPr>
              <a:t>TCP / IP</a:t>
            </a:r>
            <a:endParaRPr lang="en-US" altLang="zh-CN" dirty="0" smtClean="0">
              <a:latin typeface="+mn-lt"/>
              <a:cs typeface="Courier New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</a:pPr>
            <a:r>
              <a:rPr lang="en-US" altLang="zh-CN" dirty="0" smtClean="0">
                <a:latin typeface="+mn-lt"/>
                <a:cs typeface="Courier New" pitchFamily="49" charset="0"/>
              </a:rPr>
              <a:t>	SOCK_STREAM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zh-CN" altLang="en-US" dirty="0" smtClean="0">
                <a:latin typeface="+mn-lt"/>
                <a:cs typeface="Courier New" pitchFamily="49" charset="0"/>
              </a:rPr>
              <a:t>服务端程序</a:t>
            </a:r>
            <a:endParaRPr lang="en-US" altLang="zh-CN" dirty="0" smtClean="0">
              <a:latin typeface="+mn-lt"/>
              <a:cs typeface="Courier New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</a:pPr>
            <a:r>
              <a:rPr lang="en-US" altLang="zh-CN" dirty="0" smtClean="0">
                <a:latin typeface="+mn-lt"/>
                <a:cs typeface="Courier New" pitchFamily="49" charset="0"/>
              </a:rPr>
              <a:t>	socket  </a:t>
            </a:r>
            <a:r>
              <a:rPr lang="en-US" altLang="zh-CN" dirty="0" smtClean="0">
                <a:latin typeface="+mn-lt"/>
                <a:cs typeface="Courier New" pitchFamily="49" charset="0"/>
                <a:sym typeface="Wingdings" pitchFamily="2" charset="2"/>
              </a:rPr>
              <a:t>  bind    listen    accept    send/</a:t>
            </a:r>
            <a:r>
              <a:rPr lang="en-US" altLang="zh-CN" dirty="0" err="1" smtClean="0">
                <a:latin typeface="+mn-lt"/>
                <a:cs typeface="Courier New" pitchFamily="49" charset="0"/>
                <a:sym typeface="Wingdings" pitchFamily="2" charset="2"/>
              </a:rPr>
              <a:t>recv</a:t>
            </a:r>
            <a:r>
              <a:rPr lang="en-US" altLang="zh-CN" dirty="0" smtClean="0">
                <a:latin typeface="+mn-lt"/>
                <a:cs typeface="Courier New" pitchFamily="49" charset="0"/>
                <a:sym typeface="Wingdings" pitchFamily="2" charset="2"/>
              </a:rPr>
              <a:t>    close</a:t>
            </a:r>
            <a:endParaRPr lang="en-US" altLang="zh-CN" dirty="0" smtClean="0">
              <a:latin typeface="+mn-lt"/>
              <a:cs typeface="Courier New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zh-CN" altLang="en-US" dirty="0" smtClean="0">
                <a:latin typeface="+mn-lt"/>
                <a:cs typeface="Courier New" pitchFamily="49" charset="0"/>
              </a:rPr>
              <a:t>客户端程序</a:t>
            </a:r>
            <a:endParaRPr lang="en-US" altLang="zh-CN" dirty="0" smtClean="0">
              <a:latin typeface="+mn-lt"/>
              <a:cs typeface="Courier New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</a:pPr>
            <a:r>
              <a:rPr lang="en-US" altLang="zh-CN" dirty="0" smtClean="0">
                <a:latin typeface="+mn-lt"/>
                <a:cs typeface="Courier New" pitchFamily="49" charset="0"/>
              </a:rPr>
              <a:t>	socket  </a:t>
            </a:r>
            <a:r>
              <a:rPr lang="en-US" altLang="zh-CN" dirty="0" smtClean="0">
                <a:latin typeface="+mn-lt"/>
                <a:cs typeface="Courier New" pitchFamily="49" charset="0"/>
                <a:sym typeface="Wingdings" pitchFamily="2" charset="2"/>
              </a:rPr>
              <a:t>  connect    send/</a:t>
            </a:r>
            <a:r>
              <a:rPr lang="en-US" altLang="zh-CN" dirty="0" err="1" smtClean="0">
                <a:latin typeface="+mn-lt"/>
                <a:cs typeface="Courier New" pitchFamily="49" charset="0"/>
                <a:sym typeface="Wingdings" pitchFamily="2" charset="2"/>
              </a:rPr>
              <a:t>recv</a:t>
            </a:r>
            <a:r>
              <a:rPr lang="en-US" altLang="zh-CN" dirty="0" smtClean="0">
                <a:latin typeface="+mn-lt"/>
                <a:cs typeface="Courier New" pitchFamily="49" charset="0"/>
                <a:sym typeface="Wingdings" pitchFamily="2" charset="2"/>
              </a:rPr>
              <a:t>    close</a:t>
            </a:r>
            <a:endParaRPr lang="en-US" altLang="zh-CN" dirty="0" smtClean="0">
              <a:latin typeface="+mn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 txBox="1">
            <a:spLocks/>
          </p:cNvSpPr>
          <p:nvPr/>
        </p:nvSpPr>
        <p:spPr bwMode="auto">
          <a:xfrm>
            <a:off x="838200" y="5334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3600" dirty="0" smtClean="0">
                <a:latin typeface="+mj-lt"/>
                <a:ea typeface="黑体" pitchFamily="2" charset="-122"/>
              </a:rPr>
              <a:t>网络程序 </a:t>
            </a:r>
            <a:r>
              <a:rPr lang="en-US" altLang="zh-CN" sz="3600" dirty="0" smtClean="0">
                <a:latin typeface="+mj-lt"/>
                <a:ea typeface="黑体" pitchFamily="2" charset="-122"/>
              </a:rPr>
              <a:t>= </a:t>
            </a:r>
            <a:r>
              <a:rPr lang="zh-CN" altLang="en-US" sz="3600" dirty="0" smtClean="0">
                <a:latin typeface="+mj-lt"/>
                <a:ea typeface="黑体" pitchFamily="2" charset="-122"/>
              </a:rPr>
              <a:t>客户端程序 </a:t>
            </a:r>
            <a:r>
              <a:rPr lang="en-US" altLang="zh-CN" sz="3600" dirty="0" smtClean="0">
                <a:latin typeface="+mj-lt"/>
                <a:ea typeface="黑体" pitchFamily="2" charset="-122"/>
              </a:rPr>
              <a:t>+ </a:t>
            </a:r>
            <a:r>
              <a:rPr lang="zh-CN" altLang="en-US" sz="3600" dirty="0" smtClean="0">
                <a:latin typeface="+mj-lt"/>
                <a:ea typeface="黑体" pitchFamily="2" charset="-122"/>
              </a:rPr>
              <a:t>服务端程序</a:t>
            </a:r>
            <a:endParaRPr lang="en-US" altLang="zh-CN" sz="3600" dirty="0" smtClean="0">
              <a:latin typeface="+mj-lt"/>
              <a:ea typeface="黑体" pitchFamily="2" charset="-122"/>
            </a:endParaRPr>
          </a:p>
          <a:p>
            <a:pPr algn="l"/>
            <a:endParaRPr lang="zh-CN" altLang="ru-RU" sz="3600" b="1" dirty="0">
              <a:latin typeface="+mj-lt"/>
              <a:ea typeface="黑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191000"/>
            <a:ext cx="54197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1371600"/>
            <a:ext cx="2057400" cy="2671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1371600"/>
            <a:ext cx="1828800" cy="269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8708</TotalTime>
  <Words>20</Words>
  <Application>Microsoft Office PowerPoint</Application>
  <PresentationFormat>全屏显示(4:3)</PresentationFormat>
  <Paragraphs>13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默认设计模板</vt:lpstr>
      <vt:lpstr>幻灯片 1</vt:lpstr>
      <vt:lpstr>幻灯片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Student</cp:lastModifiedBy>
  <cp:revision>792</cp:revision>
  <cp:lastPrinted>1601-01-01T00:00:00Z</cp:lastPrinted>
  <dcterms:created xsi:type="dcterms:W3CDTF">1601-01-01T00:00:00Z</dcterms:created>
  <dcterms:modified xsi:type="dcterms:W3CDTF">2012-09-22T02:36:26Z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