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3" r:id="rId4"/>
    <p:sldId id="262" r:id="rId5"/>
    <p:sldId id="291" r:id="rId6"/>
    <p:sldId id="292" r:id="rId7"/>
    <p:sldId id="293" r:id="rId8"/>
    <p:sldId id="29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75C"/>
    <a:srgbClr val="5D3819"/>
    <a:srgbClr val="35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11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1ACC8-70EC-49DF-9CA8-2C3DCF07FDC2}" type="datetimeFigureOut">
              <a:rPr lang="de-CH" smtClean="0"/>
              <a:t>23.12.2014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EE44-D4FD-4EB7-B91D-7DBD5EA993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71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BEEB-7173-42EF-8227-7905E11D519F}" type="datetime1">
              <a:rPr lang="de-DE" smtClean="0"/>
              <a:t>23.12.2014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810E-1ABF-4515-ADA7-D9DD95CCA95E}" type="datetime1">
              <a:rPr lang="de-DE" smtClean="0"/>
              <a:t>23.12.2014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BBC3-A2E0-4C28-9AE2-56947CC43D03}" type="datetime1">
              <a:rPr lang="de-DE" smtClean="0"/>
              <a:t>23.12.2014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397-8353-44FE-8932-65D8803D1838}" type="datetime1">
              <a:rPr lang="de-DE" smtClean="0"/>
              <a:t>23.12.2014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A59-7D2B-4DAE-91E7-3256CD43AB2F}" type="datetime1">
              <a:rPr lang="de-DE" smtClean="0"/>
              <a:t>23.12.2014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6BC9-92AA-44CE-A010-17365CE7BDD9}" type="datetime1">
              <a:rPr lang="de-DE" smtClean="0"/>
              <a:t>23.12.2014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35DF-09AF-4F65-81D7-C9A35AB4D8A8}" type="datetime1">
              <a:rPr lang="de-DE" smtClean="0"/>
              <a:t>23.12.2014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60BE-27C2-42A6-845E-F8817F2F308B}" type="datetime1">
              <a:rPr lang="de-DE" smtClean="0"/>
              <a:t>23.12.2014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6088-6445-428F-9502-EBC422C7658F}" type="datetime1">
              <a:rPr lang="de-DE" smtClean="0"/>
              <a:t>23.12.2014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EE7D-9325-40F1-B94D-FB3CAE8CE02F}" type="datetime1">
              <a:rPr lang="de-DE" smtClean="0"/>
              <a:t>23.12.2014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80C-AF99-4132-BBCD-326A54B3ADE2}" type="datetime1">
              <a:rPr lang="de-DE" smtClean="0"/>
              <a:t>23.12.2014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0BE4-AFE9-4494-847C-A262B06D947D}" type="datetime1">
              <a:rPr lang="de-DE" smtClean="0"/>
              <a:t>23.12.2014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ssini@burri-web.org" TargetMode="External"/><Relationship Id="rId2" Type="http://schemas.openxmlformats.org/officeDocument/2006/relationships/hyperlink" Target="http://vjoystick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joystick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47" y="3767923"/>
            <a:ext cx="3489099" cy="28890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DirectInput Gamepad Joystick Bridge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Quick Reference Guide  V </a:t>
            </a:r>
            <a:r>
              <a:rPr lang="en-US" sz="4000" dirty="0" smtClean="0"/>
              <a:t>0.50 </a:t>
            </a:r>
            <a:r>
              <a:rPr lang="en-US" sz="4000" dirty="0" smtClean="0"/>
              <a:t>BETA</a:t>
            </a:r>
            <a:endParaRPr lang="en-US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87016"/>
          </a:xfrm>
        </p:spPr>
        <p:txBody>
          <a:bodyPr>
            <a:normAutofit/>
          </a:bodyPr>
          <a:lstStyle/>
          <a:p>
            <a:r>
              <a:rPr lang="en-US" sz="900" dirty="0" smtClean="0"/>
              <a:t>20141223 </a:t>
            </a:r>
            <a:r>
              <a:rPr lang="en-US" sz="900" dirty="0" smtClean="0"/>
              <a:t>– Cassini</a:t>
            </a:r>
          </a:p>
          <a:p>
            <a:r>
              <a:rPr lang="en-US" sz="900" dirty="0" err="1" smtClean="0"/>
              <a:t>ChangeLog</a:t>
            </a:r>
            <a:r>
              <a:rPr lang="en-US" sz="900" dirty="0" smtClean="0"/>
              <a:t>: see ReadMe.txt</a:t>
            </a:r>
          </a:p>
          <a:p>
            <a:endParaRPr lang="en-US" sz="900" dirty="0"/>
          </a:p>
        </p:txBody>
      </p:sp>
      <p:sp>
        <p:nvSpPr>
          <p:cNvPr id="5" name="Rechteck 4"/>
          <p:cNvSpPr/>
          <p:nvPr/>
        </p:nvSpPr>
        <p:spPr>
          <a:xfrm>
            <a:off x="539552" y="5445224"/>
            <a:ext cx="4104456" cy="106965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Disclaimer:</a:t>
            </a:r>
          </a:p>
          <a:p>
            <a:pPr algn="ctr"/>
            <a:r>
              <a:rPr lang="en-US" sz="1000" dirty="0" smtClean="0"/>
              <a:t>Usual stuff – no warranty whatsoever..</a:t>
            </a:r>
          </a:p>
          <a:p>
            <a:pPr algn="ctr"/>
            <a:r>
              <a:rPr lang="en-US" sz="1000" dirty="0" smtClean="0"/>
              <a:t>Freeware – made for the SC community</a:t>
            </a:r>
          </a:p>
          <a:p>
            <a:pPr algn="ctr"/>
            <a:r>
              <a:rPr lang="en-US" sz="1000" dirty="0" smtClean="0"/>
              <a:t>Hope it helps and does not suck.</a:t>
            </a:r>
          </a:p>
          <a:p>
            <a:pPr algn="ctr"/>
            <a:r>
              <a:rPr lang="en-US" sz="1000" dirty="0" smtClean="0"/>
              <a:t>Have fun in the verse 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90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Updating from V </a:t>
            </a:r>
            <a:r>
              <a:rPr lang="en-US" dirty="0" smtClean="0"/>
              <a:t>0.x </a:t>
            </a:r>
            <a:r>
              <a:rPr lang="en-US" dirty="0" smtClean="0"/>
              <a:t>to V </a:t>
            </a:r>
            <a:r>
              <a:rPr lang="en-US" dirty="0" smtClean="0"/>
              <a:t>0.50</a:t>
            </a:r>
            <a:r>
              <a:rPr lang="en-US" dirty="0" smtClean="0"/>
              <a:t>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Install the </a:t>
            </a:r>
            <a:r>
              <a:rPr lang="en-US" sz="2400" dirty="0" err="1" smtClean="0"/>
              <a:t>vJoy</a:t>
            </a:r>
            <a:r>
              <a:rPr lang="en-US" sz="2400" dirty="0" smtClean="0"/>
              <a:t> </a:t>
            </a:r>
            <a:r>
              <a:rPr lang="en-US" sz="2400" dirty="0"/>
              <a:t>driver from </a:t>
            </a:r>
            <a:r>
              <a:rPr lang="en-US" sz="2400" dirty="0">
                <a:hlinkClick r:id="rId2"/>
              </a:rPr>
              <a:t>http://vjoystick.sourceforge.net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Configure according to the guide following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you encounter an error or crash then read on…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will find </a:t>
            </a:r>
            <a:r>
              <a:rPr lang="en-US" sz="2400" dirty="0" smtClean="0"/>
              <a:t>‘</a:t>
            </a:r>
            <a:r>
              <a:rPr lang="en-US" sz="1400" dirty="0" smtClean="0">
                <a:latin typeface="Lucida Console" panose="020B0609040504020204" pitchFamily="49" charset="0"/>
              </a:rPr>
              <a:t>log4net.config.OFF</a:t>
            </a:r>
            <a:r>
              <a:rPr lang="en-US" sz="2400" dirty="0" smtClean="0"/>
              <a:t>’ in the distribution zip.</a:t>
            </a:r>
            <a:br>
              <a:rPr lang="en-US" sz="2400" dirty="0" smtClean="0"/>
            </a:br>
            <a:r>
              <a:rPr lang="en-US" sz="2400" dirty="0" smtClean="0"/>
              <a:t>Rename it to </a:t>
            </a:r>
            <a:r>
              <a:rPr lang="en-US" sz="2400" dirty="0">
                <a:solidFill>
                  <a:prstClr val="black"/>
                </a:solidFill>
              </a:rPr>
              <a:t>‘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log4net.config</a:t>
            </a:r>
            <a:r>
              <a:rPr lang="en-US" sz="2400" dirty="0" smtClean="0">
                <a:solidFill>
                  <a:prstClr val="black"/>
                </a:solidFill>
              </a:rPr>
              <a:t>’ and run the program.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Then look for a file named ‘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trace.log</a:t>
            </a:r>
            <a:r>
              <a:rPr lang="en-US" sz="2400" dirty="0" smtClean="0">
                <a:solidFill>
                  <a:prstClr val="black"/>
                </a:solidFill>
              </a:rPr>
              <a:t>’ in the program folder and send this to </a:t>
            </a:r>
            <a:r>
              <a:rPr lang="en-US" sz="2400" dirty="0" smtClean="0">
                <a:solidFill>
                  <a:prstClr val="black"/>
                </a:solidFill>
                <a:hlinkClick r:id="rId3"/>
              </a:rPr>
              <a:t>cassini@burri-web.org</a:t>
            </a:r>
            <a:r>
              <a:rPr lang="en-US" sz="2400" dirty="0" smtClean="0">
                <a:solidFill>
                  <a:prstClr val="black"/>
                </a:solidFill>
              </a:rPr>
              <a:t> along with a description of the problem and your system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i.e. OS, CPU, Graphics card, Joystick(s)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we may then finally solve the issue …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27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Page 2 </a:t>
            </a:r>
            <a:r>
              <a:rPr lang="en-US" sz="2400" dirty="0"/>
              <a:t>		</a:t>
            </a:r>
            <a:r>
              <a:rPr lang="en-US" sz="2400" dirty="0" smtClean="0"/>
              <a:t>Version Upgrade and Issue Handling</a:t>
            </a:r>
            <a:endParaRPr lang="en-US" sz="2400" dirty="0"/>
          </a:p>
          <a:p>
            <a:r>
              <a:rPr lang="en-US" sz="2400" dirty="0"/>
              <a:t>Page 3 		Contents (this one…)</a:t>
            </a:r>
          </a:p>
          <a:p>
            <a:r>
              <a:rPr lang="en-US" sz="2400" dirty="0" smtClean="0"/>
              <a:t>Page 4</a:t>
            </a:r>
            <a:r>
              <a:rPr lang="en-US" sz="2400" dirty="0" smtClean="0"/>
              <a:t>.. </a:t>
            </a:r>
            <a:r>
              <a:rPr lang="en-US" sz="2400" dirty="0" smtClean="0"/>
              <a:t>		</a:t>
            </a:r>
            <a:r>
              <a:rPr lang="en-US" sz="2400" dirty="0" smtClean="0"/>
              <a:t>Workflow - General </a:t>
            </a:r>
            <a:r>
              <a:rPr lang="en-US" sz="2400" dirty="0" smtClean="0"/>
              <a:t>GUI and how </a:t>
            </a:r>
            <a:r>
              <a:rPr lang="en-US" sz="2400" dirty="0" err="1" smtClean="0"/>
              <a:t>to’s</a:t>
            </a:r>
            <a:endParaRPr lang="en-US" sz="24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80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/>
              <a:t>Rationale: </a:t>
            </a:r>
            <a:br>
              <a:rPr lang="en-US" sz="2400" dirty="0"/>
            </a:br>
            <a:r>
              <a:rPr lang="en-US" sz="2400" dirty="0"/>
              <a:t>There are some USB adapters that will map game control devices as DirectInput Gamepads – however some programs do not recognize those as valid game controllers…</a:t>
            </a:r>
          </a:p>
          <a:p>
            <a:pPr marL="0" indent="0">
              <a:buNone/>
            </a:pPr>
            <a:r>
              <a:rPr lang="en-US" sz="2400" dirty="0" smtClean="0"/>
              <a:t>This program is intended to bridge DirectInput Gamepad devices to Joystick devices using a virtual Joystick driver. </a:t>
            </a:r>
          </a:p>
          <a:p>
            <a:pPr marL="0" indent="0">
              <a:buNone/>
            </a:pPr>
            <a:r>
              <a:rPr lang="en-US" sz="2400" dirty="0" smtClean="0"/>
              <a:t>NOTE: </a:t>
            </a:r>
            <a:r>
              <a:rPr lang="en-US" sz="2400" dirty="0" err="1" smtClean="0"/>
              <a:t>Xpad</a:t>
            </a:r>
            <a:r>
              <a:rPr lang="en-US" sz="2400" dirty="0" smtClean="0"/>
              <a:t> compliant Gamepads don’t need this program.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Install the </a:t>
            </a:r>
            <a:r>
              <a:rPr lang="en-US" sz="2400" dirty="0" err="1" smtClean="0"/>
              <a:t>vJoy</a:t>
            </a:r>
            <a:r>
              <a:rPr lang="en-US" sz="2400" dirty="0" smtClean="0"/>
              <a:t> driver from </a:t>
            </a:r>
            <a:r>
              <a:rPr lang="en-US" sz="2400" dirty="0">
                <a:hlinkClick r:id="rId2"/>
              </a:rPr>
              <a:t>http://vjoystick.sourceforge.net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*)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Go </a:t>
            </a:r>
            <a:r>
              <a:rPr lang="en-US" sz="2400" dirty="0"/>
              <a:t>for the </a:t>
            </a:r>
            <a:r>
              <a:rPr lang="en-US" sz="2400" dirty="0" err="1"/>
              <a:t>vJoy</a:t>
            </a:r>
            <a:r>
              <a:rPr lang="en-US" sz="2400" dirty="0"/>
              <a:t> installation folder (C:\Program Files\v Joy) and run ‘JoyMonitor.exe’ and ‘</a:t>
            </a:r>
            <a:r>
              <a:rPr lang="en-US" sz="2400" dirty="0" smtClean="0"/>
              <a:t>vJoyFeeder.exe’</a:t>
            </a:r>
            <a:br>
              <a:rPr lang="en-US" sz="2400" dirty="0" smtClean="0"/>
            </a:br>
            <a:r>
              <a:rPr lang="en-US" sz="2400" dirty="0" smtClean="0"/>
              <a:t>There </a:t>
            </a:r>
            <a:r>
              <a:rPr lang="en-US" sz="2400" dirty="0"/>
              <a:t>you should be able to see device #3 and play with the Feeder and see the actions in the Monitor.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r>
              <a:rPr lang="en-US" sz="2400" dirty="0"/>
              <a:t>this works you may continue.</a:t>
            </a:r>
          </a:p>
          <a:p>
            <a:endParaRPr lang="en-US" sz="2400" dirty="0" smtClean="0"/>
          </a:p>
          <a:p>
            <a:r>
              <a:rPr lang="en-US" sz="2400" dirty="0" smtClean="0"/>
              <a:t>Connect </a:t>
            </a:r>
            <a:r>
              <a:rPr lang="en-US" sz="2400" dirty="0"/>
              <a:t>the game control devices to the </a:t>
            </a:r>
            <a:r>
              <a:rPr lang="en-US" sz="2400" dirty="0" smtClean="0"/>
              <a:t>PC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See next pages for the following procedure:</a:t>
            </a:r>
            <a:endParaRPr lang="en-US" sz="2400" dirty="0"/>
          </a:p>
          <a:p>
            <a:r>
              <a:rPr lang="en-US" sz="2400" dirty="0" smtClean="0"/>
              <a:t>Start this program and note the needed capabilities of the device to bridge</a:t>
            </a:r>
          </a:p>
          <a:p>
            <a:r>
              <a:rPr lang="en-US" sz="2400" dirty="0" smtClean="0"/>
              <a:t>Start the </a:t>
            </a:r>
            <a:r>
              <a:rPr lang="en-US" sz="2400" dirty="0" err="1" smtClean="0"/>
              <a:t>vJoy</a:t>
            </a:r>
            <a:r>
              <a:rPr lang="en-US" sz="2400" dirty="0" smtClean="0"/>
              <a:t> Configuration program an setup the driver accordingly</a:t>
            </a:r>
          </a:p>
          <a:p>
            <a:r>
              <a:rPr lang="en-US" sz="2400" dirty="0" smtClean="0"/>
              <a:t>Exit and re-start this program (do get the changes inherited)</a:t>
            </a:r>
          </a:p>
          <a:p>
            <a:r>
              <a:rPr lang="en-US" sz="2400" dirty="0" smtClean="0"/>
              <a:t>Choose the tab with the controller to bridge</a:t>
            </a:r>
          </a:p>
          <a:p>
            <a:r>
              <a:rPr lang="en-US" sz="2400" dirty="0" smtClean="0"/>
              <a:t>Click Start Bridge</a:t>
            </a:r>
          </a:p>
          <a:p>
            <a:r>
              <a:rPr lang="en-US" sz="2400" dirty="0" smtClean="0"/>
              <a:t>Go for the </a:t>
            </a:r>
            <a:r>
              <a:rPr lang="en-US" sz="2400" dirty="0" err="1" smtClean="0"/>
              <a:t>vJoy</a:t>
            </a:r>
            <a:r>
              <a:rPr lang="en-US" sz="2400" dirty="0" smtClean="0"/>
              <a:t> tab and see if the controls are reported</a:t>
            </a:r>
          </a:p>
          <a:p>
            <a:r>
              <a:rPr lang="en-US" sz="2400" dirty="0" smtClean="0"/>
              <a:t>Run your favorite game and use the </a:t>
            </a:r>
            <a:r>
              <a:rPr lang="en-US" sz="2400" dirty="0" err="1" smtClean="0"/>
              <a:t>vJoy</a:t>
            </a:r>
            <a:r>
              <a:rPr lang="en-US" sz="2400" dirty="0" smtClean="0"/>
              <a:t> device as Joystick… -  have fun</a:t>
            </a:r>
            <a:endParaRPr lang="en-US" sz="24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*) NOTE: It may happen that while you install the driver the GUI will just not disappear (wait ~10Minutes).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Open the Win Task Manager </a:t>
            </a:r>
            <a:r>
              <a:rPr lang="en-US" sz="1800" dirty="0">
                <a:solidFill>
                  <a:srgbClr val="FF0000"/>
                </a:solidFill>
              </a:rPr>
              <a:t>and look for ‘</a:t>
            </a:r>
            <a:r>
              <a:rPr lang="en-US" sz="1800" dirty="0" smtClean="0">
                <a:solidFill>
                  <a:srgbClr val="FF0000"/>
                </a:solidFill>
              </a:rPr>
              <a:t>vJoyInstall.exe’ and just kill it.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You should then be able to continue and everything is installed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9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79785"/>
            <a:ext cx="4741544" cy="39260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 …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765108" y="2961699"/>
            <a:ext cx="1983356" cy="491489"/>
          </a:xfrm>
          <a:prstGeom prst="borderCallout2">
            <a:avLst>
              <a:gd name="adj1" fmla="val 18750"/>
              <a:gd name="adj2" fmla="val -2884"/>
              <a:gd name="adj3" fmla="val 17079"/>
              <a:gd name="adj4" fmla="val -13761"/>
              <a:gd name="adj5" fmla="val 72399"/>
              <a:gd name="adj6" fmla="val -481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Bridge mapping </a:t>
            </a:r>
          </a:p>
          <a:p>
            <a:r>
              <a:rPr lang="en-US" sz="1100" dirty="0" smtClean="0"/>
              <a:t>Row=IN, Col=OUT (to </a:t>
            </a:r>
            <a:r>
              <a:rPr lang="en-US" sz="1100" dirty="0" err="1" smtClean="0"/>
              <a:t>vJoy</a:t>
            </a:r>
            <a:r>
              <a:rPr lang="en-US" sz="1100" dirty="0" smtClean="0"/>
              <a:t>)</a:t>
            </a:r>
            <a:endParaRPr lang="en-US" sz="1100" dirty="0" smtClean="0"/>
          </a:p>
        </p:txBody>
      </p:sp>
      <p:sp>
        <p:nvSpPr>
          <p:cNvPr id="12" name="Legende mit Linie 2 11"/>
          <p:cNvSpPr/>
          <p:nvPr/>
        </p:nvSpPr>
        <p:spPr>
          <a:xfrm>
            <a:off x="6449059" y="4365104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110647"/>
              <a:gd name="adj4" fmla="val -23932"/>
              <a:gd name="adj5" fmla="val 109157"/>
              <a:gd name="adj6" fmla="val -12258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Device map shown</a:t>
            </a:r>
            <a:endParaRPr lang="de-CH" sz="800" dirty="0"/>
          </a:p>
        </p:txBody>
      </p:sp>
      <p:sp>
        <p:nvSpPr>
          <p:cNvPr id="8" name="Legende mit Linie 2 7"/>
          <p:cNvSpPr/>
          <p:nvPr/>
        </p:nvSpPr>
        <p:spPr>
          <a:xfrm>
            <a:off x="3419872" y="1377467"/>
            <a:ext cx="1656184" cy="360040"/>
          </a:xfrm>
          <a:prstGeom prst="borderCallout2">
            <a:avLst>
              <a:gd name="adj1" fmla="val 113989"/>
              <a:gd name="adj2" fmla="val 50511"/>
              <a:gd name="adj3" fmla="val 149078"/>
              <a:gd name="adj4" fmla="val 50531"/>
              <a:gd name="adj5" fmla="val 291283"/>
              <a:gd name="adj6" fmla="val 2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Detected Game devices</a:t>
            </a:r>
          </a:p>
          <a:p>
            <a:r>
              <a:rPr lang="en-US" sz="800" dirty="0" smtClean="0"/>
              <a:t>(up to 8 are shown)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25" name="Legende mit Linie 2 24"/>
          <p:cNvSpPr/>
          <p:nvPr/>
        </p:nvSpPr>
        <p:spPr>
          <a:xfrm>
            <a:off x="323528" y="4329551"/>
            <a:ext cx="1851806" cy="360040"/>
          </a:xfrm>
          <a:prstGeom prst="borderCallout2">
            <a:avLst>
              <a:gd name="adj1" fmla="val 42143"/>
              <a:gd name="adj2" fmla="val 102816"/>
              <a:gd name="adj3" fmla="val 220924"/>
              <a:gd name="adj4" fmla="val 110853"/>
              <a:gd name="adj5" fmla="val 219435"/>
              <a:gd name="adj6" fmla="val 1533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Start Bridge with the active</a:t>
            </a:r>
            <a:br>
              <a:rPr lang="en-US" sz="1100" dirty="0" smtClean="0"/>
            </a:br>
            <a:r>
              <a:rPr lang="en-US" sz="1100" dirty="0" smtClean="0"/>
              <a:t>device (here the JC-U3612M)</a:t>
            </a:r>
            <a:endParaRPr lang="de-CH" sz="800" dirty="0"/>
          </a:p>
        </p:txBody>
      </p:sp>
      <p:sp>
        <p:nvSpPr>
          <p:cNvPr id="23" name="Legende mit Linie 2 22"/>
          <p:cNvSpPr/>
          <p:nvPr/>
        </p:nvSpPr>
        <p:spPr>
          <a:xfrm>
            <a:off x="342093" y="5589240"/>
            <a:ext cx="1851806" cy="360040"/>
          </a:xfrm>
          <a:prstGeom prst="borderCallout2">
            <a:avLst>
              <a:gd name="adj1" fmla="val 42143"/>
              <a:gd name="adj2" fmla="val 102816"/>
              <a:gd name="adj3" fmla="val -128287"/>
              <a:gd name="adj4" fmla="val 163156"/>
              <a:gd name="adj5" fmla="val -131447"/>
              <a:gd name="adj6" fmla="val 2098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Stop Bridge</a:t>
            </a:r>
            <a:endParaRPr lang="de-CH" sz="800" dirty="0"/>
          </a:p>
        </p:txBody>
      </p:sp>
      <p:sp>
        <p:nvSpPr>
          <p:cNvPr id="26" name="Legende mit Linie 2 25"/>
          <p:cNvSpPr/>
          <p:nvPr/>
        </p:nvSpPr>
        <p:spPr>
          <a:xfrm>
            <a:off x="7380312" y="4817229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110647"/>
              <a:gd name="adj4" fmla="val -23932"/>
              <a:gd name="adj5" fmla="val 109157"/>
              <a:gd name="adj6" fmla="val -12258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Status Information</a:t>
            </a:r>
            <a:endParaRPr lang="de-CH" sz="800" dirty="0"/>
          </a:p>
        </p:txBody>
      </p:sp>
      <p:sp>
        <p:nvSpPr>
          <p:cNvPr id="27" name="Legende mit Linie 2 26"/>
          <p:cNvSpPr/>
          <p:nvPr/>
        </p:nvSpPr>
        <p:spPr>
          <a:xfrm>
            <a:off x="6076156" y="1265815"/>
            <a:ext cx="1656184" cy="360040"/>
          </a:xfrm>
          <a:prstGeom prst="borderCallout2">
            <a:avLst>
              <a:gd name="adj1" fmla="val 113989"/>
              <a:gd name="adj2" fmla="val 50511"/>
              <a:gd name="adj3" fmla="val 149078"/>
              <a:gd name="adj4" fmla="val 50531"/>
              <a:gd name="adj5" fmla="val 291283"/>
              <a:gd name="adj6" fmla="val 2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 smtClean="0"/>
              <a:t>vJoy</a:t>
            </a:r>
            <a:r>
              <a:rPr lang="en-US" sz="1100" dirty="0" smtClean="0"/>
              <a:t> properties available</a:t>
            </a:r>
            <a:endParaRPr lang="de-CH" sz="800" dirty="0"/>
          </a:p>
        </p:txBody>
      </p:sp>
      <p:sp>
        <p:nvSpPr>
          <p:cNvPr id="28" name="Legende mit Linie 2 27"/>
          <p:cNvSpPr/>
          <p:nvPr/>
        </p:nvSpPr>
        <p:spPr>
          <a:xfrm>
            <a:off x="7064705" y="2102798"/>
            <a:ext cx="1656184" cy="360040"/>
          </a:xfrm>
          <a:prstGeom prst="borderCallout2">
            <a:avLst>
              <a:gd name="adj1" fmla="val 113989"/>
              <a:gd name="adj2" fmla="val 50511"/>
              <a:gd name="adj3" fmla="val 149078"/>
              <a:gd name="adj4" fmla="val 50531"/>
              <a:gd name="adj5" fmla="val 239486"/>
              <a:gd name="adj6" fmla="val -14619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Device properties available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182094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7638"/>
            <a:ext cx="4741544" cy="39260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 - Setup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4721" y="4653136"/>
            <a:ext cx="8227719" cy="20492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First check the needed </a:t>
            </a:r>
            <a:r>
              <a:rPr lang="en-US" sz="1200" dirty="0" err="1" smtClean="0"/>
              <a:t>vJoy</a:t>
            </a:r>
            <a:r>
              <a:rPr lang="en-US" sz="1200" dirty="0" smtClean="0"/>
              <a:t> device properties:</a:t>
            </a:r>
          </a:p>
          <a:p>
            <a:r>
              <a:rPr lang="en-US" sz="1200" dirty="0" smtClean="0"/>
              <a:t>The device we want to bridge is a gamepad with 4 axes, a POV and 13 buttons.</a:t>
            </a:r>
          </a:p>
          <a:p>
            <a:r>
              <a:rPr lang="en-US" sz="1200" dirty="0" smtClean="0"/>
              <a:t>Go to the installation folder of the </a:t>
            </a:r>
            <a:r>
              <a:rPr lang="en-US" sz="1200" dirty="0" err="1" smtClean="0"/>
              <a:t>vJoy</a:t>
            </a:r>
            <a:r>
              <a:rPr lang="en-US" sz="1200" dirty="0" smtClean="0"/>
              <a:t> driver (mostly C:\Program Files\v Joy) </a:t>
            </a:r>
            <a:r>
              <a:rPr lang="en-US" sz="1200" dirty="0"/>
              <a:t>and run </a:t>
            </a:r>
            <a:r>
              <a:rPr lang="en-US" sz="1200" dirty="0" smtClean="0"/>
              <a:t>vJoyConf.exe.</a:t>
            </a:r>
          </a:p>
          <a:p>
            <a:r>
              <a:rPr lang="en-US" sz="1200" dirty="0" smtClean="0"/>
              <a:t>There you have to setup for at least the items that your device will need.</a:t>
            </a:r>
          </a:p>
          <a:p>
            <a:r>
              <a:rPr lang="en-US" sz="1200" dirty="0" smtClean="0"/>
              <a:t>As shown right I set up the </a:t>
            </a:r>
            <a:r>
              <a:rPr lang="en-US" sz="1200" dirty="0" err="1" smtClean="0"/>
              <a:t>vJoy</a:t>
            </a:r>
            <a:r>
              <a:rPr lang="en-US" sz="1200" dirty="0" smtClean="0"/>
              <a:t> device having those items.</a:t>
            </a:r>
          </a:p>
          <a:p>
            <a:r>
              <a:rPr lang="en-US" sz="1200" dirty="0" smtClean="0"/>
              <a:t>Close the Bridge program and then click OK on the Configurator (the driver is then reconfigured)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NOTE:</a:t>
            </a:r>
            <a:r>
              <a:rPr lang="en-US" sz="1200" dirty="0" smtClean="0"/>
              <a:t>  Use Target Device 3 (that is the default one which comes pre-installed)</a:t>
            </a:r>
          </a:p>
          <a:p>
            <a:r>
              <a:rPr lang="en-US" sz="1200" dirty="0" smtClean="0"/>
              <a:t>Also the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tool does not read the current setting – it starts always with the same defaults.</a:t>
            </a:r>
          </a:p>
          <a:p>
            <a:r>
              <a:rPr lang="en-US" sz="1200" dirty="0" smtClean="0"/>
              <a:t>Use “Continuous” POV – here I have chosen to have ONE only</a:t>
            </a:r>
          </a:p>
          <a:p>
            <a:endParaRPr lang="en-US" sz="12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700808"/>
            <a:ext cx="1918588" cy="2571871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 rot="10800000">
            <a:off x="8032082" y="3380676"/>
            <a:ext cx="216024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 nach rechts 15"/>
          <p:cNvSpPr/>
          <p:nvPr/>
        </p:nvSpPr>
        <p:spPr>
          <a:xfrm rot="10800000">
            <a:off x="5220072" y="5805264"/>
            <a:ext cx="216024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Pfeil nach rechts 16"/>
          <p:cNvSpPr/>
          <p:nvPr/>
        </p:nvSpPr>
        <p:spPr>
          <a:xfrm rot="10800000">
            <a:off x="7948864" y="2407703"/>
            <a:ext cx="216024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368915" y="6022106"/>
            <a:ext cx="216024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/>
          <p:cNvSpPr/>
          <p:nvPr/>
        </p:nvSpPr>
        <p:spPr>
          <a:xfrm>
            <a:off x="2411760" y="2636912"/>
            <a:ext cx="576064" cy="187220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8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2" y="1412776"/>
            <a:ext cx="4758838" cy="39403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Run – Test …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216039" y="1415030"/>
            <a:ext cx="3820458" cy="41022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Restarting the Bridge Program …</a:t>
            </a:r>
          </a:p>
          <a:p>
            <a:endParaRPr lang="en-US" sz="1200" dirty="0"/>
          </a:p>
          <a:p>
            <a:r>
              <a:rPr lang="en-US" sz="1200" dirty="0" smtClean="0"/>
              <a:t>You can see that the </a:t>
            </a:r>
            <a:r>
              <a:rPr lang="en-US" sz="1200" dirty="0" err="1" smtClean="0"/>
              <a:t>vJoy</a:t>
            </a:r>
            <a:r>
              <a:rPr lang="en-US" sz="1200" dirty="0" smtClean="0"/>
              <a:t> device just maps to your device.</a:t>
            </a:r>
          </a:p>
          <a:p>
            <a:endParaRPr lang="en-US" sz="1200" dirty="0"/>
          </a:p>
          <a:p>
            <a:r>
              <a:rPr lang="en-US" sz="1200" dirty="0" smtClean="0"/>
              <a:t>Now you can play with the controls and see if those are working on the original device tab (here the blue one)</a:t>
            </a:r>
          </a:p>
          <a:p>
            <a:endParaRPr lang="en-US" sz="1200" dirty="0"/>
          </a:p>
          <a:p>
            <a:r>
              <a:rPr lang="en-US" sz="1200" dirty="0" smtClean="0"/>
              <a:t>Note: if the program does not have the focus it will not report device movements 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Also the Bridge is not yet active.</a:t>
            </a:r>
          </a:p>
        </p:txBody>
      </p:sp>
      <p:sp>
        <p:nvSpPr>
          <p:cNvPr id="16" name="Pfeil nach rechts 15"/>
          <p:cNvSpPr/>
          <p:nvPr/>
        </p:nvSpPr>
        <p:spPr>
          <a:xfrm rot="10800000">
            <a:off x="3491880" y="5157192"/>
            <a:ext cx="216024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/>
          <p:cNvSpPr/>
          <p:nvPr/>
        </p:nvSpPr>
        <p:spPr>
          <a:xfrm>
            <a:off x="2699792" y="2060848"/>
            <a:ext cx="2160240" cy="68294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140968"/>
            <a:ext cx="1584176" cy="511703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 rot="10800000">
            <a:off x="8172400" y="3460970"/>
            <a:ext cx="216024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 nach rechts 19"/>
          <p:cNvSpPr/>
          <p:nvPr/>
        </p:nvSpPr>
        <p:spPr>
          <a:xfrm rot="10800000">
            <a:off x="3697687" y="4972830"/>
            <a:ext cx="216024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Pfeil nach rechts 20"/>
          <p:cNvSpPr/>
          <p:nvPr/>
        </p:nvSpPr>
        <p:spPr>
          <a:xfrm rot="10800000">
            <a:off x="7308304" y="3868141"/>
            <a:ext cx="216024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378242" y="2743797"/>
            <a:ext cx="1889502" cy="111240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979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2" y="1415030"/>
            <a:ext cx="4758838" cy="39403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Run – Run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216039" y="1415030"/>
            <a:ext cx="3820458" cy="44622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Ready to Bridge …</a:t>
            </a:r>
          </a:p>
          <a:p>
            <a:endParaRPr lang="en-US" sz="1200" dirty="0"/>
          </a:p>
          <a:p>
            <a:r>
              <a:rPr lang="en-US" sz="1200" dirty="0" smtClean="0"/>
              <a:t>Click the Start Button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Hopefully the program is now bridging the Blue device to the green </a:t>
            </a:r>
            <a:r>
              <a:rPr lang="en-US" sz="1200" dirty="0" err="1" smtClean="0"/>
              <a:t>vJoy</a:t>
            </a:r>
            <a:r>
              <a:rPr lang="en-US" sz="1200" dirty="0" smtClean="0"/>
              <a:t> device.</a:t>
            </a:r>
          </a:p>
          <a:p>
            <a:endParaRPr lang="en-US" sz="1200" dirty="0" smtClean="0"/>
          </a:p>
          <a:p>
            <a:r>
              <a:rPr lang="en-US" sz="1200" dirty="0" smtClean="0"/>
              <a:t>Now any handling with the blue device is forwarded to the </a:t>
            </a:r>
            <a:r>
              <a:rPr lang="en-US" sz="1200" dirty="0" err="1" smtClean="0"/>
              <a:t>vJoy</a:t>
            </a:r>
            <a:r>
              <a:rPr lang="en-US" sz="1200" dirty="0" smtClean="0"/>
              <a:t> device and should be visible there.</a:t>
            </a:r>
          </a:p>
          <a:p>
            <a:r>
              <a:rPr lang="en-US" sz="1200" dirty="0" smtClean="0"/>
              <a:t>Click the </a:t>
            </a:r>
            <a:r>
              <a:rPr lang="en-US" sz="1200" dirty="0" err="1" smtClean="0"/>
              <a:t>vJoy</a:t>
            </a:r>
            <a:r>
              <a:rPr lang="en-US" sz="1200" dirty="0" smtClean="0"/>
              <a:t> Tab and see if it works.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Use e.g. </a:t>
            </a:r>
            <a:r>
              <a:rPr lang="en-US" sz="1200" dirty="0" err="1" smtClean="0"/>
              <a:t>SCJMapper</a:t>
            </a:r>
            <a:r>
              <a:rPr lang="en-US" sz="1200" dirty="0" smtClean="0"/>
              <a:t> in parallel and see if things are working. Then start your favorite game (AC…) and enjoy…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Most likely you have to setup your game control maps to fit your needs.</a:t>
            </a:r>
          </a:p>
          <a:p>
            <a:endParaRPr lang="en-US" sz="1200" dirty="0"/>
          </a:p>
          <a:p>
            <a:r>
              <a:rPr lang="en-US" sz="1200" dirty="0" smtClean="0"/>
              <a:t>Stop when you’re done – the bridging stops.</a:t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20" name="Pfeil nach rechts 19"/>
          <p:cNvSpPr/>
          <p:nvPr/>
        </p:nvSpPr>
        <p:spPr>
          <a:xfrm rot="10800000">
            <a:off x="3697687" y="4972830"/>
            <a:ext cx="216024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378242" y="4653136"/>
            <a:ext cx="1097414" cy="6480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060848"/>
            <a:ext cx="2575570" cy="655058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 rot="10800000">
            <a:off x="8532440" y="2376374"/>
            <a:ext cx="216024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l="1767" t="18342" r="58388" b="37337"/>
          <a:stretch/>
        </p:blipFill>
        <p:spPr>
          <a:xfrm>
            <a:off x="2195736" y="1262681"/>
            <a:ext cx="1924652" cy="1772706"/>
          </a:xfrm>
          <a:prstGeom prst="rect">
            <a:avLst/>
          </a:prstGeom>
        </p:spPr>
      </p:pic>
      <p:sp>
        <p:nvSpPr>
          <p:cNvPr id="18" name="Pfeil nach rechts 17"/>
          <p:cNvSpPr/>
          <p:nvPr/>
        </p:nvSpPr>
        <p:spPr>
          <a:xfrm rot="10800000">
            <a:off x="3275856" y="2819363"/>
            <a:ext cx="216024" cy="1440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Pfeil nach rechts 21"/>
          <p:cNvSpPr/>
          <p:nvPr/>
        </p:nvSpPr>
        <p:spPr>
          <a:xfrm rot="10800000">
            <a:off x="3943844" y="2242343"/>
            <a:ext cx="216024" cy="1440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Pfeil nach rechts 22"/>
          <p:cNvSpPr/>
          <p:nvPr/>
        </p:nvSpPr>
        <p:spPr>
          <a:xfrm rot="10800000">
            <a:off x="3164676" y="2232358"/>
            <a:ext cx="216024" cy="1440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Pfeil nach rechts 23"/>
          <p:cNvSpPr/>
          <p:nvPr/>
        </p:nvSpPr>
        <p:spPr>
          <a:xfrm rot="10800000">
            <a:off x="7649651" y="3717032"/>
            <a:ext cx="216024" cy="1440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1301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Bildschirmpräsentation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Console</vt:lpstr>
      <vt:lpstr>Larissa-Design</vt:lpstr>
      <vt:lpstr>DirectInput Gamepad Joystick Bridge Quick Reference Guide  V 0.50 BETA</vt:lpstr>
      <vt:lpstr>Updating from V 0.x to V 0.50:</vt:lpstr>
      <vt:lpstr>Contents</vt:lpstr>
      <vt:lpstr>Workflow</vt:lpstr>
      <vt:lpstr>The GUI …</vt:lpstr>
      <vt:lpstr>First Run - Setup</vt:lpstr>
      <vt:lpstr>Second Run – Test …</vt:lpstr>
      <vt:lpstr>Second Run – Run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 Joystick Mapper Quick Reference Guide  V 1.0</dc:title>
  <dc:creator>bm</dc:creator>
  <cp:lastModifiedBy>Martin Burri</cp:lastModifiedBy>
  <cp:revision>413</cp:revision>
  <cp:lastPrinted>2014-09-14T15:57:25Z</cp:lastPrinted>
  <dcterms:created xsi:type="dcterms:W3CDTF">2014-06-09T19:04:54Z</dcterms:created>
  <dcterms:modified xsi:type="dcterms:W3CDTF">2014-12-23T22:25:08Z</dcterms:modified>
</cp:coreProperties>
</file>