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70547-B7B7-4E2A-ACF8-A4C8440BB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C6041-1B33-4D51-A51C-77D850B65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CC4D0-7143-4516-8466-AA211768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75AF-6A36-4256-A909-50D2BC8085C6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6C7C6-5B11-49BA-8996-6EAB16D1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BA403-2148-416F-8418-A2C09BC3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7059-7119-45C7-AB4C-DB153F9F5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11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4F7B-3BF9-4C1D-8AAC-75454527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A47BC-B2E0-4B1E-B9E5-46A0C4705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7E8E9-1EA3-4B1A-8698-601714B0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75AF-6A36-4256-A909-50D2BC8085C6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0919B-91BF-4066-A309-9964DFDB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B59AF-7311-445F-B768-A4D17388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7059-7119-45C7-AB4C-DB153F9F5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9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AA7D8-4E55-4C2F-953B-C8960D7943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3929F-89E8-4F29-BB1A-514A3FA28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95CF4-1F1A-4222-A75E-2A7736C68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75AF-6A36-4256-A909-50D2BC8085C6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88334-BCC5-48E9-9077-08279D92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AE517-A3B9-401E-ACFE-126445DA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7059-7119-45C7-AB4C-DB153F9F5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40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990D-A555-459E-B67B-945C19F0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62041-10A1-48D8-880F-E46B66F0E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FE4DF-51DB-4A4B-8319-8A4D8270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75AF-6A36-4256-A909-50D2BC8085C6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C2926-09CC-4564-8792-EEC7C90F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E2C82-5FBC-477D-A68C-0EFC1C26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7059-7119-45C7-AB4C-DB153F9F5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44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A1A6-6B82-44E5-BE98-2DB32C3B7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F1290-0469-42DC-ACB2-A7477DF25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E0466-CB0F-4A8F-82F1-47DAAC581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75AF-6A36-4256-A909-50D2BC8085C6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0C2C8-44C3-4168-9102-79ACA44F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83882-FFF6-49CE-86DA-C43B6A45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7059-7119-45C7-AB4C-DB153F9F5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03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F663-587D-4B04-9D60-DC3661E4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E47DC-F82F-497C-B105-240DB5F1C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FEB3F-F74D-4B81-B0FC-9626B1305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B2966-40D9-47FB-8D93-8BA1E1BC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75AF-6A36-4256-A909-50D2BC8085C6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D9502-8B4F-4A8A-B3E6-A70D8DB04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72249-00F8-40A3-94D4-5D4B5262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7059-7119-45C7-AB4C-DB153F9F5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76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A196-D64A-40D6-AE3E-1AD9542A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7DA34-8C7F-4F0A-AEC6-9A6877049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F2D75-2CCE-40C0-AEF4-43D479BC0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4B4C4-AB25-40E3-94A0-7FEB0AA1B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ED79AD-B380-46F4-951E-5F20E5338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F69E84-7579-4FC7-B422-3866E041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75AF-6A36-4256-A909-50D2BC8085C6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A8CB8-0A68-4F7E-8F19-C7D1EF89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A913F2-6168-4180-A063-3A42F7E6C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7059-7119-45C7-AB4C-DB153F9F5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59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F6D2-145A-4AA9-946E-BED16C6B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57F0C4-9696-4350-A565-26502B35F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75AF-6A36-4256-A909-50D2BC8085C6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AACD3-1A0C-48AD-B4F7-3C4C21C99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FBAC6-FD16-48D8-AAAA-94DEF182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7059-7119-45C7-AB4C-DB153F9F5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2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80A713-A7E3-4383-B171-C4A4AACB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75AF-6A36-4256-A909-50D2BC8085C6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0C9F6-247D-4B1F-8DAB-E299E68F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9C107-4CB3-4FEF-8BA3-1EEA4CAC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7059-7119-45C7-AB4C-DB153F9F5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30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6D655-BFFB-4135-A45B-3F99E1B00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C7D37-CDE9-4C4C-BB25-C9B1BB010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42275-CBCF-4AE3-9664-A937BE192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DC12F-96D2-485A-89AA-A8A96A8F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75AF-6A36-4256-A909-50D2BC8085C6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37A07-BEF3-4A75-87C2-E9B1AB79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EA2BA-1D0E-4A64-B4CF-2065FC16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7059-7119-45C7-AB4C-DB153F9F5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65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3534-E234-4B66-8D72-5EA9C6115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052D6E-9506-4A9F-B9E8-A5F2A544A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AA4C8-C675-4F33-A198-A63330AB1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E5AF2-5E8E-46BD-B68E-07F1FCF7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75AF-6A36-4256-A909-50D2BC8085C6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259CE-D0DF-4171-8FD9-25D380DB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4220F-6AD7-4335-BEF7-78E699DF6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7059-7119-45C7-AB4C-DB153F9F5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23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E8F0AA-4927-4DA8-9E7F-8A8E615B4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6F72C-F450-4CBF-99C3-3F975D63E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2C760-ED2F-4B51-AEE9-789C57827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175AF-6A36-4256-A909-50D2BC8085C6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A9B70-A645-4EE6-9818-404B34EC6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33F5F-3BB3-4EBC-991E-D46570B86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87059-7119-45C7-AB4C-DB153F9F5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13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FC7179-161F-444D-A0DD-12661AD816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2" b="8379"/>
          <a:stretch/>
        </p:blipFill>
        <p:spPr>
          <a:xfrm>
            <a:off x="-386592" y="464444"/>
            <a:ext cx="7223620" cy="5929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A2FD36-1C70-43B2-9FAC-910657D7C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88" b="99269" l="1600" r="96000">
                        <a14:foregroundMark x1="9600" y1="56856" x2="3400" y2="75868"/>
                        <a14:foregroundMark x1="3400" y1="75868" x2="16600" y2="89945"/>
                        <a14:foregroundMark x1="16600" y1="89945" x2="62000" y2="97441"/>
                        <a14:foregroundMark x1="62000" y1="97441" x2="83600" y2="94881"/>
                        <a14:foregroundMark x1="83600" y1="94881" x2="97800" y2="81170"/>
                        <a14:foregroundMark x1="97800" y1="81170" x2="89800" y2="63254"/>
                        <a14:foregroundMark x1="89800" y1="63254" x2="79800" y2="79890"/>
                        <a14:foregroundMark x1="79800" y1="79890" x2="60200" y2="86472"/>
                        <a14:foregroundMark x1="60200" y1="86472" x2="19400" y2="74589"/>
                        <a14:foregroundMark x1="19400" y1="74589" x2="36400" y2="86837"/>
                        <a14:foregroundMark x1="36400" y1="86837" x2="59000" y2="88483"/>
                        <a14:foregroundMark x1="59000" y1="88483" x2="80600" y2="84278"/>
                        <a14:foregroundMark x1="80600" y1="84278" x2="62400" y2="95795"/>
                        <a14:foregroundMark x1="62400" y1="95795" x2="38800" y2="96344"/>
                        <a14:foregroundMark x1="38800" y1="96344" x2="18200" y2="90128"/>
                        <a14:foregroundMark x1="18200" y1="90128" x2="10800" y2="72578"/>
                        <a14:foregroundMark x1="10800" y1="72578" x2="14000" y2="63620"/>
                        <a14:foregroundMark x1="94600" y1="70932" x2="86200" y2="87751"/>
                        <a14:foregroundMark x1="86200" y1="87751" x2="76600" y2="95247"/>
                        <a14:foregroundMark x1="92200" y1="63985" x2="96000" y2="84461"/>
                        <a14:foregroundMark x1="5400" y1="64168" x2="5000" y2="81718"/>
                        <a14:foregroundMark x1="1600" y1="72029" x2="1600" y2="72029"/>
                        <a14:foregroundMark x1="25200" y1="9506" x2="46000" y2="6216"/>
                        <a14:foregroundMark x1="46000" y1="6216" x2="62200" y2="7861"/>
                        <a14:foregroundMark x1="60000" y1="5667" x2="60000" y2="5667"/>
                        <a14:foregroundMark x1="43800" y1="4388" x2="43800" y2="4388"/>
                        <a14:foregroundMark x1="42400" y1="99269" x2="42400" y2="992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872" y="2067733"/>
            <a:ext cx="2381250" cy="26050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1823836-8F01-4EB4-96EA-F353EE4AB0D5}"/>
              </a:ext>
            </a:extLst>
          </p:cNvPr>
          <p:cNvSpPr/>
          <p:nvPr/>
        </p:nvSpPr>
        <p:spPr>
          <a:xfrm>
            <a:off x="6660859" y="2367171"/>
            <a:ext cx="5094664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土  撥  銀  行</a:t>
            </a:r>
            <a:endParaRPr lang="en-US" altLang="zh-CN" sz="6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en-MY" altLang="zh-TW" sz="6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Marmot Bank</a:t>
            </a:r>
            <a:endParaRPr lang="en-US" altLang="zh-TW" sz="6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015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FC7179-161F-444D-A0DD-12661AD816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2" b="8379"/>
          <a:stretch/>
        </p:blipFill>
        <p:spPr>
          <a:xfrm>
            <a:off x="2641833" y="363776"/>
            <a:ext cx="7223620" cy="5929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A2FD36-1C70-43B2-9FAC-910657D7C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88" b="99269" l="1600" r="96000">
                        <a14:foregroundMark x1="9600" y1="56856" x2="3400" y2="75868"/>
                        <a14:foregroundMark x1="3400" y1="75868" x2="16600" y2="89945"/>
                        <a14:foregroundMark x1="16600" y1="89945" x2="62000" y2="97441"/>
                        <a14:foregroundMark x1="62000" y1="97441" x2="83600" y2="94881"/>
                        <a14:foregroundMark x1="83600" y1="94881" x2="97800" y2="81170"/>
                        <a14:foregroundMark x1="97800" y1="81170" x2="89800" y2="63254"/>
                        <a14:foregroundMark x1="89800" y1="63254" x2="79800" y2="79890"/>
                        <a14:foregroundMark x1="79800" y1="79890" x2="60200" y2="86472"/>
                        <a14:foregroundMark x1="60200" y1="86472" x2="19400" y2="74589"/>
                        <a14:foregroundMark x1="19400" y1="74589" x2="36400" y2="86837"/>
                        <a14:foregroundMark x1="36400" y1="86837" x2="59000" y2="88483"/>
                        <a14:foregroundMark x1="59000" y1="88483" x2="80600" y2="84278"/>
                        <a14:foregroundMark x1="80600" y1="84278" x2="62400" y2="95795"/>
                        <a14:foregroundMark x1="62400" y1="95795" x2="38800" y2="96344"/>
                        <a14:foregroundMark x1="38800" y1="96344" x2="18200" y2="90128"/>
                        <a14:foregroundMark x1="18200" y1="90128" x2="10800" y2="72578"/>
                        <a14:foregroundMark x1="10800" y1="72578" x2="14000" y2="63620"/>
                        <a14:foregroundMark x1="94600" y1="70932" x2="86200" y2="87751"/>
                        <a14:foregroundMark x1="86200" y1="87751" x2="76600" y2="95247"/>
                        <a14:foregroundMark x1="92200" y1="63985" x2="96000" y2="84461"/>
                        <a14:foregroundMark x1="5400" y1="64168" x2="5000" y2="81718"/>
                        <a14:foregroundMark x1="1600" y1="72029" x2="1600" y2="72029"/>
                        <a14:foregroundMark x1="25200" y1="9506" x2="46000" y2="6216"/>
                        <a14:foregroundMark x1="46000" y1="6216" x2="62200" y2="7861"/>
                        <a14:foregroundMark x1="60000" y1="5667" x2="60000" y2="5667"/>
                        <a14:foregroundMark x1="43800" y1="4388" x2="43800" y2="4388"/>
                        <a14:foregroundMark x1="42400" y1="99269" x2="42400" y2="992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297" y="2025788"/>
            <a:ext cx="2381250" cy="260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4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B2AF860-8CBE-45FD-9DEC-4A08F331F754}"/>
              </a:ext>
            </a:extLst>
          </p:cNvPr>
          <p:cNvGrpSpPr/>
          <p:nvPr/>
        </p:nvGrpSpPr>
        <p:grpSpPr>
          <a:xfrm>
            <a:off x="1560602" y="2000711"/>
            <a:ext cx="9070796" cy="2856575"/>
            <a:chOff x="1560602" y="2000711"/>
            <a:chExt cx="9070796" cy="28565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823836-8F01-4EB4-96EA-F353EE4AB0D5}"/>
                </a:ext>
              </a:extLst>
            </p:cNvPr>
            <p:cNvSpPr/>
            <p:nvPr/>
          </p:nvSpPr>
          <p:spPr>
            <a:xfrm>
              <a:off x="5536734" y="2367170"/>
              <a:ext cx="5094664" cy="212365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66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土  撥  銀  行</a:t>
              </a:r>
              <a:endParaRPr lang="en-US" altLang="zh-CN" sz="6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  <a:p>
              <a:pPr algn="ctr"/>
              <a:r>
                <a:rPr lang="en-MY" altLang="zh-TW" sz="66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Marmot Bank</a:t>
              </a:r>
              <a:endParaRPr lang="en-US" altLang="zh-TW" sz="6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E53F628-9DE4-455A-AF63-A5154CC51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0602" y="2000711"/>
              <a:ext cx="3478973" cy="2856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826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Diabolo Jie</dc:creator>
  <cp:lastModifiedBy>Diabolo Jie</cp:lastModifiedBy>
  <cp:revision>8</cp:revision>
  <dcterms:created xsi:type="dcterms:W3CDTF">2020-06-30T02:07:22Z</dcterms:created>
  <dcterms:modified xsi:type="dcterms:W3CDTF">2020-06-30T05:56:02Z</dcterms:modified>
</cp:coreProperties>
</file>