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5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D3BC-A185-4256-8131-41A6ED98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58BF-A6EA-4071-B389-3BD7CD14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F637-D9AA-4207-AAF5-955FC9BB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CC02-1F31-4C57-BE5F-31C94790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5E44-39EA-4D13-8A9D-7BBBD8FE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47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D72-79F3-4123-BA7D-25FE298A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723D-B7A4-48D7-AD31-785BA3B8E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B88D-A157-4376-8689-26BFE7F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4FD5-1657-45CD-8092-EDF776B6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4286-719A-428A-991E-82C7B5EF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78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A440A-1C39-4831-AC9A-B61EA2690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665A5-EB59-48DD-899E-CD6AF35C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7AA3-E830-43CC-B643-37880D59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3CEF-2DCD-437F-BEB6-EE3F1DB0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E2F4-27E3-4A39-B256-6EE9CA62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80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FA3-25DB-41E8-A2D6-5D0197F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89ED-02B1-47E6-8392-5DCEB67C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7DF4-FECC-4686-8231-347A40BA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1358-97B3-42C8-BA8A-8FDED528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FA11-7651-44D1-8FCC-F2893298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04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1F4D-6880-48F2-9A88-A4AD08CB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634FC-6523-4C69-AE42-877D9376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7246-DD4F-4C30-A7C1-01D45257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F372-B3AF-4022-87C9-B9C16787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34EF-0933-4E91-8AEB-971AD04C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3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CE4-F332-4771-BAF2-EAE27314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9499-5A91-4119-BDB1-D6A4748DB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5FB89-3479-44F3-BC6A-8DF1C0F38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2761F-4E3F-4BF8-B93F-A5B81FF4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8BFEE-B4C7-497E-B272-7A33922B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2DDB-1951-46BF-8894-A9348B06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83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CA29-ED2F-47D8-B5B7-FDBB0C81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D470-F445-4708-A505-634C62CA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63699-6985-4084-85DB-C24DCC31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85531-6E0D-482F-BE55-76C9C957F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8D2CD-E851-40C6-A856-BC6756FEB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FB9CA-4959-4A51-AF98-BD416F12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C2284-EDDD-40D5-8759-9EE344AA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294DF-5D5B-44FE-ADB1-6CE8E012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A9CC-AFCA-4D19-BD3B-94EA8719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0EE61-4B60-4D75-BA04-3B020882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B0360-8243-4B6B-8AFD-9CA1C04B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82CEC-2A79-47F7-AE5E-08334759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33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66D41-30B5-4DBF-B5EA-C6228B02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41193-1E06-4DDC-9E19-454193D6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F5F68-06A1-4231-8896-D10EBCB2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03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1D50-4612-462B-A246-E0B77D15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EF04-67CB-4F55-A837-8FFA5CA7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283F7-D7C4-43AC-B45C-2617F1FC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6253-E731-49C6-8656-7C655D4A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E4EC6-13D9-48A0-897B-949FBFB0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B979-E6B5-4884-B0BF-142AF04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2979-DF91-40BC-838E-0B0AA3FC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40BDA-9232-40E1-BB9C-0A2B8A72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74770-AB31-4ECC-A805-1CF9FE278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73ABA-457C-469D-8802-DE099006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DABEA-6AC9-43DF-9C38-537C5CFB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EAC0-3211-41F8-ACC0-F8ED1553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1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FCF67-81ED-4CA9-A727-1CE4A565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F313F-C285-4E08-92CB-9181385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70D4-99CD-4424-A6B7-1C9CED6B7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1376E-A43D-4807-8FF4-7AB047DFCB80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F4B2-E925-4021-A187-7B9877D25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9BE0-F942-4FEC-B485-67116E69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D91D-8EB5-4A54-9EA0-17C3BFD0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9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873B12D-BC8A-4043-A1A5-B87F40E299A3}"/>
              </a:ext>
            </a:extLst>
          </p:cNvPr>
          <p:cNvGrpSpPr/>
          <p:nvPr/>
        </p:nvGrpSpPr>
        <p:grpSpPr>
          <a:xfrm>
            <a:off x="2438400" y="533555"/>
            <a:ext cx="6858000" cy="5642878"/>
            <a:chOff x="2438400" y="533555"/>
            <a:chExt cx="6858000" cy="56428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FB1036-31C9-49F8-B1FF-8349729F5F84}"/>
                </a:ext>
              </a:extLst>
            </p:cNvPr>
            <p:cNvGrpSpPr/>
            <p:nvPr/>
          </p:nvGrpSpPr>
          <p:grpSpPr>
            <a:xfrm flipH="1">
              <a:off x="2438400" y="1985433"/>
              <a:ext cx="6858000" cy="4191000"/>
              <a:chOff x="2667000" y="1333500"/>
              <a:chExt cx="6858000" cy="4191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54B4875-B646-4C0F-B885-F66C90896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1333500"/>
                <a:ext cx="6858000" cy="419100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26B213-E0D0-4A32-B00A-B2105F990B04}"/>
                  </a:ext>
                </a:extLst>
              </p:cNvPr>
              <p:cNvSpPr/>
              <p:nvPr/>
            </p:nvSpPr>
            <p:spPr>
              <a:xfrm rot="19794569">
                <a:off x="2989400" y="2271708"/>
                <a:ext cx="5841318" cy="2076393"/>
              </a:xfrm>
              <a:custGeom>
                <a:avLst/>
                <a:gdLst>
                  <a:gd name="connsiteX0" fmla="*/ 0 w 3618006"/>
                  <a:gd name="connsiteY0" fmla="*/ 0 h 2059500"/>
                  <a:gd name="connsiteX1" fmla="*/ 3618006 w 3618006"/>
                  <a:gd name="connsiteY1" fmla="*/ 0 h 2059500"/>
                  <a:gd name="connsiteX2" fmla="*/ 3618006 w 3618006"/>
                  <a:gd name="connsiteY2" fmla="*/ 2059500 h 2059500"/>
                  <a:gd name="connsiteX3" fmla="*/ 0 w 3618006"/>
                  <a:gd name="connsiteY3" fmla="*/ 2059500 h 2059500"/>
                  <a:gd name="connsiteX4" fmla="*/ 0 w 3618006"/>
                  <a:gd name="connsiteY4" fmla="*/ 0 h 2059500"/>
                  <a:gd name="connsiteX0" fmla="*/ 0 w 4615826"/>
                  <a:gd name="connsiteY0" fmla="*/ 0 h 2064312"/>
                  <a:gd name="connsiteX1" fmla="*/ 3618006 w 4615826"/>
                  <a:gd name="connsiteY1" fmla="*/ 0 h 2064312"/>
                  <a:gd name="connsiteX2" fmla="*/ 4615826 w 4615826"/>
                  <a:gd name="connsiteY2" fmla="*/ 2064312 h 2064312"/>
                  <a:gd name="connsiteX3" fmla="*/ 0 w 4615826"/>
                  <a:gd name="connsiteY3" fmla="*/ 2059500 h 2064312"/>
                  <a:gd name="connsiteX4" fmla="*/ 0 w 4615826"/>
                  <a:gd name="connsiteY4" fmla="*/ 0 h 2064312"/>
                  <a:gd name="connsiteX0" fmla="*/ 0 w 4615826"/>
                  <a:gd name="connsiteY0" fmla="*/ 0 h 2064312"/>
                  <a:gd name="connsiteX1" fmla="*/ 3216988 w 4615826"/>
                  <a:gd name="connsiteY1" fmla="*/ 71183 h 2064312"/>
                  <a:gd name="connsiteX2" fmla="*/ 4615826 w 4615826"/>
                  <a:gd name="connsiteY2" fmla="*/ 2064312 h 2064312"/>
                  <a:gd name="connsiteX3" fmla="*/ 0 w 4615826"/>
                  <a:gd name="connsiteY3" fmla="*/ 2059500 h 2064312"/>
                  <a:gd name="connsiteX4" fmla="*/ 0 w 4615826"/>
                  <a:gd name="connsiteY4" fmla="*/ 0 h 2064312"/>
                  <a:gd name="connsiteX0" fmla="*/ 0 w 4615826"/>
                  <a:gd name="connsiteY0" fmla="*/ 2284 h 2066596"/>
                  <a:gd name="connsiteX1" fmla="*/ 3439444 w 4615826"/>
                  <a:gd name="connsiteY1" fmla="*/ 0 h 2066596"/>
                  <a:gd name="connsiteX2" fmla="*/ 4615826 w 4615826"/>
                  <a:gd name="connsiteY2" fmla="*/ 2066596 h 2066596"/>
                  <a:gd name="connsiteX3" fmla="*/ 0 w 4615826"/>
                  <a:gd name="connsiteY3" fmla="*/ 2061784 h 2066596"/>
                  <a:gd name="connsiteX4" fmla="*/ 0 w 4615826"/>
                  <a:gd name="connsiteY4" fmla="*/ 2284 h 2066596"/>
                  <a:gd name="connsiteX0" fmla="*/ 0 w 4615826"/>
                  <a:gd name="connsiteY0" fmla="*/ 2284 h 2067521"/>
                  <a:gd name="connsiteX1" fmla="*/ 3439444 w 4615826"/>
                  <a:gd name="connsiteY1" fmla="*/ 0 h 2067521"/>
                  <a:gd name="connsiteX2" fmla="*/ 4615826 w 4615826"/>
                  <a:gd name="connsiteY2" fmla="*/ 2066596 h 2067521"/>
                  <a:gd name="connsiteX3" fmla="*/ 481053 w 4615826"/>
                  <a:gd name="connsiteY3" fmla="*/ 2067521 h 2067521"/>
                  <a:gd name="connsiteX4" fmla="*/ 0 w 4615826"/>
                  <a:gd name="connsiteY4" fmla="*/ 2284 h 2067521"/>
                  <a:gd name="connsiteX0" fmla="*/ 0 w 5358902"/>
                  <a:gd name="connsiteY0" fmla="*/ 0 h 2074741"/>
                  <a:gd name="connsiteX1" fmla="*/ 4182520 w 5358902"/>
                  <a:gd name="connsiteY1" fmla="*/ 7220 h 2074741"/>
                  <a:gd name="connsiteX2" fmla="*/ 5358902 w 5358902"/>
                  <a:gd name="connsiteY2" fmla="*/ 2073816 h 2074741"/>
                  <a:gd name="connsiteX3" fmla="*/ 1224129 w 5358902"/>
                  <a:gd name="connsiteY3" fmla="*/ 2074741 h 2074741"/>
                  <a:gd name="connsiteX4" fmla="*/ 0 w 5358902"/>
                  <a:gd name="connsiteY4" fmla="*/ 0 h 2074741"/>
                  <a:gd name="connsiteX0" fmla="*/ 0 w 5358902"/>
                  <a:gd name="connsiteY0" fmla="*/ 0 h 2074741"/>
                  <a:gd name="connsiteX1" fmla="*/ 4182520 w 5358902"/>
                  <a:gd name="connsiteY1" fmla="*/ 7220 h 2074741"/>
                  <a:gd name="connsiteX2" fmla="*/ 5358902 w 5358902"/>
                  <a:gd name="connsiteY2" fmla="*/ 2073816 h 2074741"/>
                  <a:gd name="connsiteX3" fmla="*/ 1224129 w 5358902"/>
                  <a:gd name="connsiteY3" fmla="*/ 2074741 h 2074741"/>
                  <a:gd name="connsiteX4" fmla="*/ 358354 w 5358902"/>
                  <a:gd name="connsiteY4" fmla="*/ 612987 h 2074741"/>
                  <a:gd name="connsiteX5" fmla="*/ 0 w 5358902"/>
                  <a:gd name="connsiteY5" fmla="*/ 0 h 2074741"/>
                  <a:gd name="connsiteX0" fmla="*/ 918400 w 6277302"/>
                  <a:gd name="connsiteY0" fmla="*/ 0 h 2074741"/>
                  <a:gd name="connsiteX1" fmla="*/ 5100920 w 6277302"/>
                  <a:gd name="connsiteY1" fmla="*/ 7220 h 2074741"/>
                  <a:gd name="connsiteX2" fmla="*/ 6277302 w 6277302"/>
                  <a:gd name="connsiteY2" fmla="*/ 2073816 h 2074741"/>
                  <a:gd name="connsiteX3" fmla="*/ 2142529 w 6277302"/>
                  <a:gd name="connsiteY3" fmla="*/ 2074741 h 2074741"/>
                  <a:gd name="connsiteX4" fmla="*/ 0 w 6277302"/>
                  <a:gd name="connsiteY4" fmla="*/ 4279 h 2074741"/>
                  <a:gd name="connsiteX5" fmla="*/ 918400 w 6277302"/>
                  <a:gd name="connsiteY5" fmla="*/ 0 h 2074741"/>
                  <a:gd name="connsiteX0" fmla="*/ 918400 w 6277302"/>
                  <a:gd name="connsiteY0" fmla="*/ 0 h 2074741"/>
                  <a:gd name="connsiteX1" fmla="*/ 5100920 w 6277302"/>
                  <a:gd name="connsiteY1" fmla="*/ 7220 h 2074741"/>
                  <a:gd name="connsiteX2" fmla="*/ 6277302 w 6277302"/>
                  <a:gd name="connsiteY2" fmla="*/ 2073816 h 2074741"/>
                  <a:gd name="connsiteX3" fmla="*/ 2142529 w 6277302"/>
                  <a:gd name="connsiteY3" fmla="*/ 2074741 h 2074741"/>
                  <a:gd name="connsiteX4" fmla="*/ 1250186 w 6277302"/>
                  <a:gd name="connsiteY4" fmla="*/ 2051141 h 2074741"/>
                  <a:gd name="connsiteX5" fmla="*/ 0 w 6277302"/>
                  <a:gd name="connsiteY5" fmla="*/ 4279 h 2074741"/>
                  <a:gd name="connsiteX6" fmla="*/ 918400 w 6277302"/>
                  <a:gd name="connsiteY6" fmla="*/ 0 h 2074741"/>
                  <a:gd name="connsiteX0" fmla="*/ 918400 w 6277302"/>
                  <a:gd name="connsiteY0" fmla="*/ 0 h 2074741"/>
                  <a:gd name="connsiteX1" fmla="*/ 5100920 w 6277302"/>
                  <a:gd name="connsiteY1" fmla="*/ 7220 h 2074741"/>
                  <a:gd name="connsiteX2" fmla="*/ 6277302 w 6277302"/>
                  <a:gd name="connsiteY2" fmla="*/ 2073816 h 2074741"/>
                  <a:gd name="connsiteX3" fmla="*/ 2142529 w 6277302"/>
                  <a:gd name="connsiteY3" fmla="*/ 2074741 h 2074741"/>
                  <a:gd name="connsiteX4" fmla="*/ 1250186 w 6277302"/>
                  <a:gd name="connsiteY4" fmla="*/ 2051141 h 2074741"/>
                  <a:gd name="connsiteX5" fmla="*/ 0 w 6277302"/>
                  <a:gd name="connsiteY5" fmla="*/ 4279 h 2074741"/>
                  <a:gd name="connsiteX6" fmla="*/ 918400 w 6277302"/>
                  <a:gd name="connsiteY6" fmla="*/ 0 h 2074741"/>
                  <a:gd name="connsiteX0" fmla="*/ 920988 w 6279890"/>
                  <a:gd name="connsiteY0" fmla="*/ 0 h 2074741"/>
                  <a:gd name="connsiteX1" fmla="*/ 5103508 w 6279890"/>
                  <a:gd name="connsiteY1" fmla="*/ 7220 h 2074741"/>
                  <a:gd name="connsiteX2" fmla="*/ 6279890 w 6279890"/>
                  <a:gd name="connsiteY2" fmla="*/ 2073816 h 2074741"/>
                  <a:gd name="connsiteX3" fmla="*/ 2145117 w 6279890"/>
                  <a:gd name="connsiteY3" fmla="*/ 2074741 h 2074741"/>
                  <a:gd name="connsiteX4" fmla="*/ 1252774 w 6279890"/>
                  <a:gd name="connsiteY4" fmla="*/ 2051141 h 2074741"/>
                  <a:gd name="connsiteX5" fmla="*/ 2588 w 6279890"/>
                  <a:gd name="connsiteY5" fmla="*/ 4279 h 2074741"/>
                  <a:gd name="connsiteX6" fmla="*/ 920988 w 6279890"/>
                  <a:gd name="connsiteY6" fmla="*/ 0 h 2074741"/>
                  <a:gd name="connsiteX0" fmla="*/ 918400 w 6277302"/>
                  <a:gd name="connsiteY0" fmla="*/ 0 h 2074741"/>
                  <a:gd name="connsiteX1" fmla="*/ 5100920 w 6277302"/>
                  <a:gd name="connsiteY1" fmla="*/ 7220 h 2074741"/>
                  <a:gd name="connsiteX2" fmla="*/ 6277302 w 6277302"/>
                  <a:gd name="connsiteY2" fmla="*/ 2073816 h 2074741"/>
                  <a:gd name="connsiteX3" fmla="*/ 2142529 w 6277302"/>
                  <a:gd name="connsiteY3" fmla="*/ 2074741 h 2074741"/>
                  <a:gd name="connsiteX4" fmla="*/ 1250186 w 6277302"/>
                  <a:gd name="connsiteY4" fmla="*/ 2051141 h 2074741"/>
                  <a:gd name="connsiteX5" fmla="*/ 758884 w 6277302"/>
                  <a:gd name="connsiteY5" fmla="*/ 1526225 h 2074741"/>
                  <a:gd name="connsiteX6" fmla="*/ 0 w 6277302"/>
                  <a:gd name="connsiteY6" fmla="*/ 4279 h 2074741"/>
                  <a:gd name="connsiteX7" fmla="*/ 918400 w 6277302"/>
                  <a:gd name="connsiteY7" fmla="*/ 0 h 2074741"/>
                  <a:gd name="connsiteX0" fmla="*/ 972104 w 6331006"/>
                  <a:gd name="connsiteY0" fmla="*/ 0 h 2074741"/>
                  <a:gd name="connsiteX1" fmla="*/ 5154624 w 6331006"/>
                  <a:gd name="connsiteY1" fmla="*/ 7220 h 2074741"/>
                  <a:gd name="connsiteX2" fmla="*/ 6331006 w 6331006"/>
                  <a:gd name="connsiteY2" fmla="*/ 2073816 h 2074741"/>
                  <a:gd name="connsiteX3" fmla="*/ 2196233 w 6331006"/>
                  <a:gd name="connsiteY3" fmla="*/ 2074741 h 2074741"/>
                  <a:gd name="connsiteX4" fmla="*/ 1303890 w 6331006"/>
                  <a:gd name="connsiteY4" fmla="*/ 2051141 h 2074741"/>
                  <a:gd name="connsiteX5" fmla="*/ 812588 w 6331006"/>
                  <a:gd name="connsiteY5" fmla="*/ 1526225 h 2074741"/>
                  <a:gd name="connsiteX6" fmla="*/ 232875 w 6331006"/>
                  <a:gd name="connsiteY6" fmla="*/ 566342 h 2074741"/>
                  <a:gd name="connsiteX7" fmla="*/ 53704 w 6331006"/>
                  <a:gd name="connsiteY7" fmla="*/ 4279 h 2074741"/>
                  <a:gd name="connsiteX8" fmla="*/ 972104 w 6331006"/>
                  <a:gd name="connsiteY8" fmla="*/ 0 h 2074741"/>
                  <a:gd name="connsiteX0" fmla="*/ 1013296 w 6372198"/>
                  <a:gd name="connsiteY0" fmla="*/ 0 h 2074741"/>
                  <a:gd name="connsiteX1" fmla="*/ 5195816 w 6372198"/>
                  <a:gd name="connsiteY1" fmla="*/ 7220 h 2074741"/>
                  <a:gd name="connsiteX2" fmla="*/ 6372198 w 6372198"/>
                  <a:gd name="connsiteY2" fmla="*/ 2073816 h 2074741"/>
                  <a:gd name="connsiteX3" fmla="*/ 2237425 w 6372198"/>
                  <a:gd name="connsiteY3" fmla="*/ 2074741 h 2074741"/>
                  <a:gd name="connsiteX4" fmla="*/ 1345082 w 6372198"/>
                  <a:gd name="connsiteY4" fmla="*/ 2051141 h 2074741"/>
                  <a:gd name="connsiteX5" fmla="*/ 853780 w 6372198"/>
                  <a:gd name="connsiteY5" fmla="*/ 1526225 h 2074741"/>
                  <a:gd name="connsiteX6" fmla="*/ 274067 w 6372198"/>
                  <a:gd name="connsiteY6" fmla="*/ 566342 h 2074741"/>
                  <a:gd name="connsiteX7" fmla="*/ 49298 w 6372198"/>
                  <a:gd name="connsiteY7" fmla="*/ 218639 h 2074741"/>
                  <a:gd name="connsiteX8" fmla="*/ 94896 w 6372198"/>
                  <a:gd name="connsiteY8" fmla="*/ 4279 h 2074741"/>
                  <a:gd name="connsiteX9" fmla="*/ 1013296 w 6372198"/>
                  <a:gd name="connsiteY9" fmla="*/ 0 h 2074741"/>
                  <a:gd name="connsiteX0" fmla="*/ 963998 w 6322900"/>
                  <a:gd name="connsiteY0" fmla="*/ 0 h 2074741"/>
                  <a:gd name="connsiteX1" fmla="*/ 5146518 w 6322900"/>
                  <a:gd name="connsiteY1" fmla="*/ 7220 h 2074741"/>
                  <a:gd name="connsiteX2" fmla="*/ 6322900 w 6322900"/>
                  <a:gd name="connsiteY2" fmla="*/ 2073816 h 2074741"/>
                  <a:gd name="connsiteX3" fmla="*/ 2188127 w 6322900"/>
                  <a:gd name="connsiteY3" fmla="*/ 2074741 h 2074741"/>
                  <a:gd name="connsiteX4" fmla="*/ 1295784 w 6322900"/>
                  <a:gd name="connsiteY4" fmla="*/ 2051141 h 2074741"/>
                  <a:gd name="connsiteX5" fmla="*/ 804482 w 6322900"/>
                  <a:gd name="connsiteY5" fmla="*/ 1526225 h 2074741"/>
                  <a:gd name="connsiteX6" fmla="*/ 224769 w 6322900"/>
                  <a:gd name="connsiteY6" fmla="*/ 566342 h 2074741"/>
                  <a:gd name="connsiteX7" fmla="*/ 0 w 6322900"/>
                  <a:gd name="connsiteY7" fmla="*/ 218639 h 2074741"/>
                  <a:gd name="connsiteX8" fmla="*/ 45598 w 6322900"/>
                  <a:gd name="connsiteY8" fmla="*/ 4279 h 2074741"/>
                  <a:gd name="connsiteX9" fmla="*/ 963998 w 6322900"/>
                  <a:gd name="connsiteY9" fmla="*/ 0 h 2074741"/>
                  <a:gd name="connsiteX0" fmla="*/ 963998 w 6322900"/>
                  <a:gd name="connsiteY0" fmla="*/ 1652 h 2076393"/>
                  <a:gd name="connsiteX1" fmla="*/ 5146518 w 6322900"/>
                  <a:gd name="connsiteY1" fmla="*/ 8872 h 2076393"/>
                  <a:gd name="connsiteX2" fmla="*/ 6322900 w 6322900"/>
                  <a:gd name="connsiteY2" fmla="*/ 2075468 h 2076393"/>
                  <a:gd name="connsiteX3" fmla="*/ 2188127 w 6322900"/>
                  <a:gd name="connsiteY3" fmla="*/ 2076393 h 2076393"/>
                  <a:gd name="connsiteX4" fmla="*/ 1295784 w 6322900"/>
                  <a:gd name="connsiteY4" fmla="*/ 2052793 h 2076393"/>
                  <a:gd name="connsiteX5" fmla="*/ 804482 w 6322900"/>
                  <a:gd name="connsiteY5" fmla="*/ 1527877 h 2076393"/>
                  <a:gd name="connsiteX6" fmla="*/ 224769 w 6322900"/>
                  <a:gd name="connsiteY6" fmla="*/ 567994 h 2076393"/>
                  <a:gd name="connsiteX7" fmla="*/ 0 w 6322900"/>
                  <a:gd name="connsiteY7" fmla="*/ 220291 h 2076393"/>
                  <a:gd name="connsiteX8" fmla="*/ 41337 w 6322900"/>
                  <a:gd name="connsiteY8" fmla="*/ 0 h 2076393"/>
                  <a:gd name="connsiteX9" fmla="*/ 963998 w 6322900"/>
                  <a:gd name="connsiteY9" fmla="*/ 1652 h 2076393"/>
                  <a:gd name="connsiteX0" fmla="*/ 1019676 w 6378578"/>
                  <a:gd name="connsiteY0" fmla="*/ 1652 h 2076393"/>
                  <a:gd name="connsiteX1" fmla="*/ 5202196 w 6378578"/>
                  <a:gd name="connsiteY1" fmla="*/ 8872 h 2076393"/>
                  <a:gd name="connsiteX2" fmla="*/ 6378578 w 6378578"/>
                  <a:gd name="connsiteY2" fmla="*/ 2075468 h 2076393"/>
                  <a:gd name="connsiteX3" fmla="*/ 2243805 w 6378578"/>
                  <a:gd name="connsiteY3" fmla="*/ 2076393 h 2076393"/>
                  <a:gd name="connsiteX4" fmla="*/ 1351462 w 6378578"/>
                  <a:gd name="connsiteY4" fmla="*/ 2052793 h 2076393"/>
                  <a:gd name="connsiteX5" fmla="*/ 860160 w 6378578"/>
                  <a:gd name="connsiteY5" fmla="*/ 1527877 h 2076393"/>
                  <a:gd name="connsiteX6" fmla="*/ 280447 w 6378578"/>
                  <a:gd name="connsiteY6" fmla="*/ 567994 h 2076393"/>
                  <a:gd name="connsiteX7" fmla="*/ 55678 w 6378578"/>
                  <a:gd name="connsiteY7" fmla="*/ 220291 h 2076393"/>
                  <a:gd name="connsiteX8" fmla="*/ 17876 w 6378578"/>
                  <a:gd name="connsiteY8" fmla="*/ 164450 h 2076393"/>
                  <a:gd name="connsiteX9" fmla="*/ 97015 w 6378578"/>
                  <a:gd name="connsiteY9" fmla="*/ 0 h 2076393"/>
                  <a:gd name="connsiteX10" fmla="*/ 1019676 w 6378578"/>
                  <a:gd name="connsiteY10" fmla="*/ 1652 h 2076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78578" h="2076393">
                    <a:moveTo>
                      <a:pt x="1019676" y="1652"/>
                    </a:moveTo>
                    <a:lnTo>
                      <a:pt x="5202196" y="8872"/>
                    </a:lnTo>
                    <a:lnTo>
                      <a:pt x="6378578" y="2075468"/>
                    </a:lnTo>
                    <a:lnTo>
                      <a:pt x="2243805" y="2076393"/>
                    </a:lnTo>
                    <a:cubicBezTo>
                      <a:pt x="2212500" y="2043710"/>
                      <a:pt x="1382767" y="2085476"/>
                      <a:pt x="1351462" y="2052793"/>
                    </a:cubicBezTo>
                    <a:cubicBezTo>
                      <a:pt x="1191745" y="2044861"/>
                      <a:pt x="1068524" y="1869021"/>
                      <a:pt x="860160" y="1527877"/>
                    </a:cubicBezTo>
                    <a:cubicBezTo>
                      <a:pt x="653367" y="1192925"/>
                      <a:pt x="406928" y="821652"/>
                      <a:pt x="280447" y="567994"/>
                    </a:cubicBezTo>
                    <a:cubicBezTo>
                      <a:pt x="146577" y="318067"/>
                      <a:pt x="85540" y="313968"/>
                      <a:pt x="55678" y="220291"/>
                    </a:cubicBezTo>
                    <a:cubicBezTo>
                      <a:pt x="18921" y="145130"/>
                      <a:pt x="10986" y="201165"/>
                      <a:pt x="17876" y="164450"/>
                    </a:cubicBezTo>
                    <a:cubicBezTo>
                      <a:pt x="24766" y="127735"/>
                      <a:pt x="-62947" y="19230"/>
                      <a:pt x="97015" y="0"/>
                    </a:cubicBezTo>
                    <a:lnTo>
                      <a:pt x="1019676" y="165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824661-2E56-45CC-B53E-116F17E9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496" y="533555"/>
              <a:ext cx="2877008" cy="2877008"/>
            </a:xfrm>
            <a:prstGeom prst="rect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isometricOffAxis1Right">
                <a:rot lat="180000" lon="20039998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00532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6</cp:revision>
  <dcterms:created xsi:type="dcterms:W3CDTF">2020-07-01T09:44:14Z</dcterms:created>
  <dcterms:modified xsi:type="dcterms:W3CDTF">2020-07-01T10:54:54Z</dcterms:modified>
</cp:coreProperties>
</file>