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96" r:id="rId1"/>
  </p:sldMasterIdLst>
  <p:notesMasterIdLst>
    <p:notesMasterId r:id="rId2"/>
  </p:notesMasterIdLst>
  <p:sldIdLst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</p:sldIdLst>
  <p:sldSz type="screen4x3" cy="6858000" cx="9144000"/>
  <p:notesSz cx="6858000" cy="9144000"/>
  <p:defaultTextStyle>
    <a:lvl1pPr algn="l" fontAlgn="base" indent="0" latinLnBrk="1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34" charset="0"/>
        <a:ea typeface="宋体" pitchFamily="2" charset="-122"/>
        <a:sym typeface="Arial" pitchFamily="34" charset="0"/>
      </a:defRPr>
    </a:lvl1pPr>
    <a:lvl2pPr algn="l" fontAlgn="base" indent="0" latinLnBrk="1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34" charset="0"/>
        <a:ea typeface="宋体" pitchFamily="2" charset="-122"/>
        <a:sym typeface="Arial" pitchFamily="34" charset="0"/>
      </a:defRPr>
    </a:lvl2pPr>
    <a:lvl3pPr algn="l" fontAlgn="base" indent="0" latinLnBrk="1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34" charset="0"/>
        <a:ea typeface="宋体" pitchFamily="2" charset="-122"/>
        <a:sym typeface="Arial" pitchFamily="34" charset="0"/>
      </a:defRPr>
    </a:lvl3pPr>
    <a:lvl4pPr algn="l" fontAlgn="base" indent="0" latinLnBrk="1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34" charset="0"/>
        <a:ea typeface="宋体" pitchFamily="2" charset="-122"/>
        <a:sym typeface="Arial" pitchFamily="34" charset="0"/>
      </a:defRPr>
    </a:lvl4pPr>
    <a:lvl5pPr algn="l" fontAlgn="base" indent="0" latinLnBrk="1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34" charset="0"/>
        <a:ea typeface="宋体" pitchFamily="2" charset="-122"/>
        <a:sym typeface="Arial" pitchFamily="34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restored" preferSingleView="0">
    <p:restoredLeft sz="15620"/>
    <p:restoredTop sz="94660"/>
  </p:normalViewPr>
  <p:slideViewPr>
    <p:cSldViewPr showGuides="0" snapToGrid="1" snapToObjects="0">
      <p:cViewPr varScale="1">
        <p:scale>
          <a:sx n="86" d="100"/>
          <a:sy n="86" d="100"/>
        </p:scale>
        <p:origin x="930" y="33"/>
      </p:cViewPr>
      <p:guideLst>
        <p:guide orient="horz" pos="2160"/>
        <p:guide orient="vert"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3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2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27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2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2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58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578" name="Rectangle 4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eaLnBrk="1" hangingPunct="1" latinLnBrk="1" lvl="0"/>
            <a:endParaRPr altLang="zh-CN" sz="1400" lang="en-US"/>
          </a:p>
        </p:txBody>
      </p:sp>
      <p:sp>
        <p:nvSpPr>
          <p:cNvPr id="1048580" name="Rectangle 6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/>
              <a:pPr algn="r" eaLnBrk="1" hangingPunct="1" latinLnBrk="1" lvl="0"/>
            </a:fld>
            <a:endParaRPr altLang="zh-CN" sz="1400" lang="en-US"/>
          </a:p>
        </p:txBody>
      </p:sp>
      <p:sp>
        <p:nvSpPr>
          <p:cNvPr id="1048579" name="Rectangle 5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algn="ctr" eaLnBrk="1" hangingPunct="1" latinLnBrk="1" lvl="0"/>
            <a:endParaRPr altLang="zh-CN" sz="140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22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578" name="Rectangle 4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eaLnBrk="1" hangingPunct="1" latinLnBrk="1" lvl="0"/>
            <a:endParaRPr altLang="zh-CN" sz="1400" lang="en-US"/>
          </a:p>
        </p:txBody>
      </p:sp>
      <p:sp>
        <p:nvSpPr>
          <p:cNvPr id="1048580" name="Rectangle 6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/>
              <a:pPr algn="r" eaLnBrk="1" hangingPunct="1" latinLnBrk="1" lvl="0"/>
            </a:fld>
            <a:endParaRPr altLang="zh-CN" sz="1400" lang="en-US"/>
          </a:p>
        </p:txBody>
      </p:sp>
      <p:sp>
        <p:nvSpPr>
          <p:cNvPr id="1048579" name="Rectangle 5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algn="ctr" eaLnBrk="1" hangingPunct="1" latinLnBrk="1" lvl="0"/>
            <a:endParaRPr altLang="zh-CN" sz="140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 文本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24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578" name="Rectangle 4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eaLnBrk="1" hangingPunct="1" latinLnBrk="1" lvl="0"/>
            <a:endParaRPr altLang="zh-CN" sz="1400" lang="en-US"/>
          </a:p>
        </p:txBody>
      </p:sp>
      <p:sp>
        <p:nvSpPr>
          <p:cNvPr id="1048580" name="Rectangle 6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/>
              <a:pPr algn="r" eaLnBrk="1" hangingPunct="1" latinLnBrk="1" lvl="0"/>
            </a:fld>
            <a:endParaRPr altLang="zh-CN" sz="1400" lang="en-US"/>
          </a:p>
        </p:txBody>
      </p:sp>
      <p:sp>
        <p:nvSpPr>
          <p:cNvPr id="1048579" name="Rectangle 5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algn="ctr" eaLnBrk="1" hangingPunct="1" latinLnBrk="1" lvl="0"/>
            <a:endParaRPr altLang="zh-CN" sz="140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587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578" name="Rectangle 4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eaLnBrk="1" hangingPunct="1" latinLnBrk="1" lvl="0"/>
            <a:endParaRPr altLang="zh-CN" sz="1400" lang="en-US"/>
          </a:p>
        </p:txBody>
      </p:sp>
      <p:sp>
        <p:nvSpPr>
          <p:cNvPr id="1048580" name="Rectangle 6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/>
              <a:pPr algn="r" eaLnBrk="1" hangingPunct="1" latinLnBrk="1" lvl="0"/>
            </a:fld>
            <a:endParaRPr altLang="zh-CN" sz="1400" lang="en-US"/>
          </a:p>
        </p:txBody>
      </p:sp>
      <p:sp>
        <p:nvSpPr>
          <p:cNvPr id="1048579" name="Rectangle 5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algn="ctr" eaLnBrk="1" hangingPunct="1" latinLnBrk="1" lvl="0"/>
            <a:endParaRPr altLang="zh-CN" sz="140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05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578" name="Rectangle 4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eaLnBrk="1" hangingPunct="1" latinLnBrk="1" lvl="0"/>
            <a:endParaRPr altLang="zh-CN" sz="1400" lang="en-US"/>
          </a:p>
        </p:txBody>
      </p:sp>
      <p:sp>
        <p:nvSpPr>
          <p:cNvPr id="1048580" name="Rectangle 6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/>
              <a:pPr algn="r" eaLnBrk="1" hangingPunct="1" latinLnBrk="1" lvl="0"/>
            </a:fld>
            <a:endParaRPr altLang="zh-CN" sz="1400" lang="en-US"/>
          </a:p>
        </p:txBody>
      </p:sp>
      <p:sp>
        <p:nvSpPr>
          <p:cNvPr id="1048579" name="Rectangle 5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algn="ctr" eaLnBrk="1" hangingPunct="1" latinLnBrk="1" lvl="0"/>
            <a:endParaRPr altLang="zh-CN" sz="140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07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08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578" name="Rectangle 4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eaLnBrk="1" hangingPunct="1" latinLnBrk="1" lvl="0"/>
            <a:endParaRPr altLang="zh-CN" sz="1400" lang="en-US"/>
          </a:p>
        </p:txBody>
      </p:sp>
      <p:sp>
        <p:nvSpPr>
          <p:cNvPr id="1048580" name="Rectangle 6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/>
              <a:pPr algn="r" eaLnBrk="1" hangingPunct="1" latinLnBrk="1" lvl="0"/>
            </a:fld>
            <a:endParaRPr altLang="zh-CN" sz="1400" lang="en-US"/>
          </a:p>
        </p:txBody>
      </p:sp>
      <p:sp>
        <p:nvSpPr>
          <p:cNvPr id="1048579" name="Rectangle 5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algn="ctr" eaLnBrk="1" hangingPunct="1" latinLnBrk="1" lvl="0"/>
            <a:endParaRPr altLang="zh-CN" sz="140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10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11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1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13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578" name="Rectangle 4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eaLnBrk="1" hangingPunct="1" latinLnBrk="1" lvl="0"/>
            <a:endParaRPr altLang="zh-CN" sz="1400" lang="en-US"/>
          </a:p>
        </p:txBody>
      </p:sp>
      <p:sp>
        <p:nvSpPr>
          <p:cNvPr id="1048580" name="Rectangle 6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/>
              <a:pPr algn="r" eaLnBrk="1" hangingPunct="1" latinLnBrk="1" lvl="0"/>
            </a:fld>
            <a:endParaRPr altLang="zh-CN" sz="1400" lang="en-US"/>
          </a:p>
        </p:txBody>
      </p:sp>
      <p:sp>
        <p:nvSpPr>
          <p:cNvPr id="1048579" name="Rectangle 5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algn="ctr" eaLnBrk="1" hangingPunct="1" latinLnBrk="1" lvl="0"/>
            <a:endParaRPr altLang="zh-CN" sz="140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578" name="Rectangle 4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eaLnBrk="1" hangingPunct="1" latinLnBrk="1" lvl="0"/>
            <a:endParaRPr altLang="zh-CN" sz="1400" lang="en-US"/>
          </a:p>
        </p:txBody>
      </p:sp>
      <p:sp>
        <p:nvSpPr>
          <p:cNvPr id="1048580" name="Rectangle 6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/>
              <a:pPr algn="r" eaLnBrk="1" hangingPunct="1" latinLnBrk="1" lvl="0"/>
            </a:fld>
            <a:endParaRPr altLang="zh-CN" sz="1400" lang="en-US"/>
          </a:p>
        </p:txBody>
      </p:sp>
      <p:sp>
        <p:nvSpPr>
          <p:cNvPr id="1048579" name="Rectangle 5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algn="ctr" eaLnBrk="1" hangingPunct="1" latinLnBrk="1" lvl="0"/>
            <a:endParaRPr altLang="zh-CN" sz="140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Rectangle 4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eaLnBrk="1" hangingPunct="1" latinLnBrk="1" lvl="0"/>
            <a:endParaRPr altLang="zh-CN" sz="1400" lang="en-US"/>
          </a:p>
        </p:txBody>
      </p:sp>
      <p:sp>
        <p:nvSpPr>
          <p:cNvPr id="1048580" name="Rectangle 6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/>
              <a:pPr algn="r" eaLnBrk="1" hangingPunct="1" latinLnBrk="1" lvl="0"/>
            </a:fld>
            <a:endParaRPr altLang="zh-CN" sz="1400" lang="en-US"/>
          </a:p>
        </p:txBody>
      </p:sp>
      <p:sp>
        <p:nvSpPr>
          <p:cNvPr id="1048579" name="Rectangle 5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algn="ctr" eaLnBrk="1" hangingPunct="1" latinLnBrk="1" lvl="0"/>
            <a:endParaRPr altLang="zh-CN" sz="140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16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17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578" name="Rectangle 4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eaLnBrk="1" hangingPunct="1" latinLnBrk="1" lvl="0"/>
            <a:endParaRPr altLang="zh-CN" sz="1400" lang="en-US"/>
          </a:p>
        </p:txBody>
      </p:sp>
      <p:sp>
        <p:nvSpPr>
          <p:cNvPr id="1048580" name="Rectangle 6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/>
              <a:pPr algn="r" eaLnBrk="1" hangingPunct="1" latinLnBrk="1" lvl="0"/>
            </a:fld>
            <a:endParaRPr altLang="zh-CN" sz="1400" lang="en-US"/>
          </a:p>
        </p:txBody>
      </p:sp>
      <p:sp>
        <p:nvSpPr>
          <p:cNvPr id="1048579" name="Rectangle 5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algn="ctr" eaLnBrk="1" hangingPunct="1" latinLnBrk="1" lvl="0"/>
            <a:endParaRPr altLang="zh-CN" sz="140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19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3200" i="0" kern="120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20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578" name="Rectangle 4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eaLnBrk="1" hangingPunct="1" latinLnBrk="1" lvl="0"/>
            <a:endParaRPr altLang="zh-CN" sz="1400" lang="en-US"/>
          </a:p>
        </p:txBody>
      </p:sp>
      <p:sp>
        <p:nvSpPr>
          <p:cNvPr id="1048580" name="Rectangle 6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/>
              <a:pPr algn="r" eaLnBrk="1" hangingPunct="1" latinLnBrk="1" lvl="0"/>
            </a:fld>
            <a:endParaRPr altLang="zh-CN" sz="1400" lang="en-US"/>
          </a:p>
        </p:txBody>
      </p:sp>
      <p:sp>
        <p:nvSpPr>
          <p:cNvPr id="1048579" name="Rectangle 5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algn="ctr" eaLnBrk="1" hangingPunct="1" latinLnBrk="1" lvl="0"/>
            <a:endParaRPr altLang="zh-CN" sz="140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2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zh-CN"/>
              <a:t>单击此处编辑母版标题样式</a:t>
            </a:r>
          </a:p>
        </p:txBody>
      </p:sp>
      <p:sp>
        <p:nvSpPr>
          <p:cNvPr id="1048577" name="Rectangle 3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578" name="Rectangle 4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eaLnBrk="1" hangingPunct="1" latinLnBrk="1" lvl="0"/>
            <a:endParaRPr altLang="zh-CN" sz="1400" lang="en-US"/>
          </a:p>
        </p:txBody>
      </p:sp>
      <p:sp>
        <p:nvSpPr>
          <p:cNvPr id="1048579" name="Rectangle 5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algn="ctr" eaLnBrk="1" hangingPunct="1" latinLnBrk="1" lvl="0"/>
            <a:endParaRPr altLang="zh-CN" sz="1400" lang="en-US"/>
          </a:p>
        </p:txBody>
      </p:sp>
      <p:sp>
        <p:nvSpPr>
          <p:cNvPr id="1048580" name="Rectangle 6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/>
              <a:pPr algn="r" eaLnBrk="1" hangingPunct="1" latinLnBrk="1" lvl="0"/>
            </a:fld>
            <a:endParaRPr altLang="zh-CN" sz="1400" lang="en-US"/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dt="0" ftr="0" sldNum="0"/>
  <p:txStyles>
    <p:titleStyle>
      <a:lvl1pPr algn="ctr" eaLnBrk="0" fontAlgn="base" hangingPunct="0" rtl="0">
        <a:spcBef>
          <a:spcPct val="0"/>
        </a:spcBef>
        <a:spcAft>
          <a:spcPct val="0"/>
        </a:spcAft>
        <a:defRPr sz="4400" kern="1200">
          <a:solidFill>
            <a:schemeClr val="folHlink"/>
          </a:solidFill>
          <a:latin typeface="+mj-lt"/>
          <a:ea typeface="+mj-ea"/>
          <a:cs typeface="+mj-cs"/>
        </a:defRPr>
      </a:lvl1pPr>
      <a:lvl2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panose="020B0604020202020204" pitchFamily="34" charset="0"/>
          <a:ea typeface="宋体" panose="02010600030101010101" pitchFamily="2" charset="-122"/>
        </a:defRPr>
      </a:lvl5pPr>
      <a:lvl6pPr algn="ctr" fontAlgn="base" marL="457200" rtl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panose="020B0604020202020204" pitchFamily="34" charset="0"/>
          <a:ea typeface="宋体" panose="02010600030101010101" pitchFamily="2" charset="-122"/>
        </a:defRPr>
      </a:lvl6pPr>
      <a:lvl7pPr algn="ctr" fontAlgn="base" marL="914400" rtl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panose="020B0604020202020204" pitchFamily="34" charset="0"/>
          <a:ea typeface="宋体" panose="02010600030101010101" pitchFamily="2" charset="-122"/>
        </a:defRPr>
      </a:lvl7pPr>
      <a:lvl8pPr algn="ctr" fontAlgn="base" marL="1371600" rtl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panose="020B0604020202020204" pitchFamily="34" charset="0"/>
          <a:ea typeface="宋体" panose="02010600030101010101" pitchFamily="2" charset="-122"/>
        </a:defRPr>
      </a:lvl8pPr>
      <a:lvl9pPr algn="ctr" fontAlgn="base" marL="1828800" rtl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algn="l" eaLnBrk="0" fontAlgn="base" hangingPunct="0" indent="-342900" marL="342900" rtl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indent="-285750" marL="742950" rtl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eaLnBrk="0" fontAlgn="base" hangingPunct="0" indent="-228600" marL="1143000" rtl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eaLnBrk="0" fontAlgn="base" hangingPunct="0" indent="-228600" marL="1600200" rtl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1" name="Rectangle 2"/>
          <p:cNvSpPr/>
          <p:nvPr>
            <p:ph type="ctrTitle" sz="full" idx="0"/>
          </p:nvPr>
        </p:nvSpPr>
        <p:spPr>
          <a:xfrm rot="0">
            <a:off x="685800" y="2130425"/>
            <a:ext cx="7772400" cy="2522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>
              <a:defRPr sz="4400"/>
            </a:lvl1pPr>
          </a:lstStyle>
          <a:p>
            <a:pPr eaLnBrk="1" hangingPunct="1" latinLnBrk="1" lvl="0"/>
            <a:r>
              <a:rPr altLang="en-US" sz="4000" lang="zh-CN"/>
              <a:t>汇编语言程序设计课程设计</a:t>
            </a:r>
            <a:br/>
            <a:r>
              <a:rPr altLang="en-US" sz="4000" lang="zh-CN"/>
              <a:t>第五次实验</a:t>
            </a:r>
            <a:br/>
            <a:br/>
            <a:r>
              <a:rPr altLang="en-US" sz="4000" lang="zh-CN"/>
              <a:t>子程序与输入输出程序设计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2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folHlink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zh-CN"/>
              <a:t>测试数据</a:t>
            </a:r>
          </a:p>
        </p:txBody>
      </p:sp>
      <p:sp>
        <p:nvSpPr>
          <p:cNvPr id="1048603" name="Rectangle 3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</a:pPr>
            <a:r>
              <a:rPr altLang="en-US" lang="zh-CN"/>
              <a:t>（</a:t>
            </a:r>
            <a:r>
              <a:rPr altLang="zh-CN" lang="en-US"/>
              <a:t>1</a:t>
            </a:r>
            <a:r>
              <a:rPr altLang="en-US" lang="zh-CN"/>
              <a:t>）</a:t>
            </a:r>
            <a:r>
              <a:rPr altLang="zh-CN" lang="en-US"/>
              <a:t>HelloWorld</a:t>
            </a:r>
          </a:p>
          <a:p>
            <a:pPr eaLnBrk="1" hangingPunct="1" latinLnBrk="1" lvl="0">
              <a:lnSpc>
                <a:spcPct val="90000"/>
              </a:lnSpc>
            </a:pPr>
            <a:endParaRPr altLang="zh-CN" lang="en-US"/>
          </a:p>
          <a:p>
            <a:pPr eaLnBrk="1" hangingPunct="1" latinLnBrk="1" lvl="0">
              <a:lnSpc>
                <a:spcPct val="90000"/>
              </a:lnSpc>
            </a:pPr>
            <a:r>
              <a:rPr altLang="en-US" lang="zh-CN"/>
              <a:t>（</a:t>
            </a:r>
            <a:r>
              <a:rPr altLang="zh-CN" lang="en-US"/>
              <a:t>2</a:t>
            </a:r>
            <a:r>
              <a:rPr altLang="en-US" lang="zh-CN"/>
              <a:t>）</a:t>
            </a:r>
            <a:r>
              <a:rPr altLang="zh-CN" lang="en-US"/>
              <a:t>Mike 1989</a:t>
            </a:r>
          </a:p>
          <a:p>
            <a:pPr eaLnBrk="1" hangingPunct="1" latinLnBrk="1" lvl="0">
              <a:lnSpc>
                <a:spcPct val="90000"/>
              </a:lnSpc>
            </a:pPr>
            <a:endParaRPr altLang="zh-CN" lang="en-US"/>
          </a:p>
          <a:p>
            <a:pPr eaLnBrk="1" hangingPunct="1" latinLnBrk="1" lvl="0">
              <a:lnSpc>
                <a:spcPct val="90000"/>
              </a:lnSpc>
            </a:pPr>
            <a:r>
              <a:rPr altLang="en-US" lang="zh-CN"/>
              <a:t>（</a:t>
            </a:r>
            <a:r>
              <a:rPr altLang="zh-CN" lang="en-US"/>
              <a:t>3</a:t>
            </a:r>
            <a:r>
              <a:rPr altLang="en-US" lang="zh-CN"/>
              <a:t>）</a:t>
            </a:r>
            <a:r>
              <a:rPr altLang="zh-CN" lang="en-US"/>
              <a:t>9999</a:t>
            </a:r>
          </a:p>
          <a:p>
            <a:pPr eaLnBrk="1" hangingPunct="1" latinLnBrk="1" lvl="0">
              <a:lnSpc>
                <a:spcPct val="90000"/>
              </a:lnSpc>
            </a:pPr>
            <a:endParaRPr altLang="zh-CN" lang="en-US"/>
          </a:p>
          <a:p>
            <a:pPr eaLnBrk="1" hangingPunct="1" latinLnBrk="1" lvl="0">
              <a:lnSpc>
                <a:spcPct val="90000"/>
              </a:lnSpc>
            </a:pPr>
            <a:r>
              <a:rPr altLang="en-US" lang="zh-CN"/>
              <a:t>测试程序正确性，并在实验报告中解释实验结果。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4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folHlink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zh-CN"/>
              <a:t>本次实验目的</a:t>
            </a:r>
          </a:p>
        </p:txBody>
      </p:sp>
      <p:sp>
        <p:nvSpPr>
          <p:cNvPr id="1048585" name="Rectangle 3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eaLnBrk="1" hangingPunct="1" latinLnBrk="1" lvl="0"/>
            <a:endParaRPr altLang="zh-CN" lang="en-US"/>
          </a:p>
          <a:p>
            <a:pPr eaLnBrk="1" hangingPunct="1" latinLnBrk="1" lvl="0"/>
            <a:r>
              <a:rPr altLang="en-US" lang="zh-CN"/>
              <a:t>掌握子程序设计方法，常用系统调用的使用方法，能够设计字符串处理相关的程序。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8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folHlink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zh-CN"/>
              <a:t>实验报告的主要内容</a:t>
            </a:r>
          </a:p>
        </p:txBody>
      </p:sp>
      <p:sp>
        <p:nvSpPr>
          <p:cNvPr id="1048589" name="Rectangle 3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zh-CN"/>
              <a:t>（</a:t>
            </a:r>
            <a:r>
              <a:rPr altLang="zh-CN" lang="en-US"/>
              <a:t>1</a:t>
            </a:r>
            <a:r>
              <a:rPr altLang="en-US" lang="zh-CN"/>
              <a:t>）原理分析：</a:t>
            </a:r>
          </a:p>
          <a:p>
            <a:pPr eaLnBrk="1" hangingPunct="1" latinLnBrk="1" lvl="0"/>
            <a:endParaRPr altLang="en-US" lang="zh-CN"/>
          </a:p>
          <a:p>
            <a:pPr eaLnBrk="1" hangingPunct="1" latinLnBrk="1" lvl="0"/>
            <a:r>
              <a:rPr altLang="en-US" lang="zh-CN"/>
              <a:t>子程序调用、返回原理</a:t>
            </a:r>
          </a:p>
          <a:p>
            <a:pPr eaLnBrk="1" hangingPunct="1" latinLnBrk="1" lvl="0"/>
            <a:endParaRPr altLang="en-US" lang="zh-CN"/>
          </a:p>
          <a:p>
            <a:pPr eaLnBrk="1" hangingPunct="1" latinLnBrk="1" lvl="0"/>
            <a:r>
              <a:rPr altLang="en-US" lang="zh-CN"/>
              <a:t>系统调用相关原理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0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folHlink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zh-CN"/>
              <a:t>实验报告的主要内容</a:t>
            </a:r>
          </a:p>
        </p:txBody>
      </p:sp>
      <p:sp>
        <p:nvSpPr>
          <p:cNvPr id="1048591" name="Rectangle 3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zh-CN"/>
              <a:t>（</a:t>
            </a:r>
            <a:r>
              <a:rPr altLang="zh-CN" lang="en-US"/>
              <a:t>2</a:t>
            </a:r>
            <a:r>
              <a:rPr altLang="en-US" lang="zh-CN"/>
              <a:t>）完整的程序流程图</a:t>
            </a:r>
          </a:p>
          <a:p>
            <a:pPr eaLnBrk="1" hangingPunct="1" latinLnBrk="1" lvl="0"/>
            <a:endParaRPr altLang="zh-CN" lang="en-US"/>
          </a:p>
          <a:p>
            <a:pPr eaLnBrk="1" hangingPunct="1" latinLnBrk="1" lvl="0"/>
            <a:r>
              <a:rPr altLang="en-US" lang="zh-CN"/>
              <a:t>主程序、</a:t>
            </a:r>
            <a:r>
              <a:rPr altLang="zh-CN" lang="en-US"/>
              <a:t>2</a:t>
            </a:r>
            <a:r>
              <a:rPr altLang="en-US" lang="zh-CN"/>
              <a:t>个子程序的流程图分别提供，应包含所有标号分配。</a:t>
            </a:r>
          </a:p>
          <a:p>
            <a:pPr eaLnBrk="1" hangingPunct="1" latinLnBrk="1" lvl="0"/>
            <a:endParaRPr altLang="zh-CN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2" name="标题 1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folHlink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zh-CN"/>
              <a:t>实验报告的主要内容</a:t>
            </a:r>
          </a:p>
        </p:txBody>
      </p:sp>
      <p:sp>
        <p:nvSpPr>
          <p:cNvPr id="1048593" name="内容占位符 2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zh-CN"/>
              <a:t>（</a:t>
            </a:r>
            <a:r>
              <a:rPr altLang="zh-CN" lang="en-US"/>
              <a:t>3</a:t>
            </a:r>
            <a:r>
              <a:rPr altLang="en-US" lang="zh-CN"/>
              <a:t>）源代码</a:t>
            </a:r>
          </a:p>
          <a:p>
            <a:pPr eaLnBrk="1" hangingPunct="1" latinLnBrk="1" lvl="0"/>
            <a:r>
              <a:rPr altLang="en-US" lang="zh-CN"/>
              <a:t>参数传递方法限定为堆栈传递方式，使用文字说明参数传递的约定。</a:t>
            </a:r>
          </a:p>
          <a:p>
            <a:pPr eaLnBrk="1" hangingPunct="1" latinLnBrk="1" lvl="0"/>
            <a:r>
              <a:rPr altLang="en-US" lang="zh-CN"/>
              <a:t>包含主程序、两个子程序。</a:t>
            </a:r>
          </a:p>
          <a:p>
            <a:pPr eaLnBrk="1" hangingPunct="1" latinLnBrk="1" lvl="0"/>
            <a:r>
              <a:rPr altLang="en-US" lang="zh-CN"/>
              <a:t>标号分配应与流程图一致。</a:t>
            </a:r>
          </a:p>
          <a:p>
            <a:pPr eaLnBrk="1" hangingPunct="1" latinLnBrk="1" lvl="0"/>
            <a:r>
              <a:rPr altLang="en-US" lang="zh-CN"/>
              <a:t>子程序功能切分应合理，不应使用全局变量。</a:t>
            </a:r>
          </a:p>
          <a:p>
            <a:pPr eaLnBrk="1" hangingPunct="1" latinLnBrk="1" lvl="0"/>
            <a:endParaRPr altLang="en-US" lang="zh-CN"/>
          </a:p>
          <a:p>
            <a:pPr eaLnBrk="1" hangingPunct="1" latinLnBrk="1" lvl="0"/>
            <a:endParaRPr altLang="en-US" 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4" name="标题 1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folHlink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zh-CN"/>
              <a:t>实验报告的主要内容</a:t>
            </a:r>
          </a:p>
        </p:txBody>
      </p:sp>
      <p:sp>
        <p:nvSpPr>
          <p:cNvPr id="1048595" name="内容占位符 2"/>
          <p:cNvSpPr/>
          <p:nvPr>
            <p:ph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zh-CN"/>
              <a:t>（</a:t>
            </a:r>
            <a:r>
              <a:rPr altLang="zh-CN" lang="en-US"/>
              <a:t>4</a:t>
            </a:r>
            <a:r>
              <a:rPr altLang="en-US" lang="zh-CN"/>
              <a:t>）完整的测试结果（测试所用字符串在后面给出）</a:t>
            </a:r>
          </a:p>
          <a:p>
            <a:pPr eaLnBrk="1" hangingPunct="1" latinLnBrk="1" lvl="0"/>
            <a:r>
              <a:rPr altLang="en-US" lang="zh-CN"/>
              <a:t>在子程序返回点处设置断点，详细记录数据段中的处理结果，并给出分析。</a:t>
            </a:r>
          </a:p>
          <a:p>
            <a:pPr eaLnBrk="1" hangingPunct="1" latinLnBrk="1" lvl="0"/>
            <a:endParaRPr altLang="zh-CN" lang="en-US"/>
          </a:p>
          <a:p>
            <a:pPr eaLnBrk="1" hangingPunct="1" latinLnBrk="1" lvl="0"/>
            <a:r>
              <a:rPr altLang="en-US" lang="zh-CN"/>
              <a:t>针对指定的测试字符串，提供程序的连续运行结果，并给出分析。</a:t>
            </a:r>
          </a:p>
          <a:p>
            <a:pPr eaLnBrk="1" hangingPunct="1" latinLnBrk="1" lvl="0"/>
            <a:endParaRPr altLang="en-US" 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6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folHlink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zh-CN"/>
              <a:t>本次实验指定的程序设计功能</a:t>
            </a:r>
          </a:p>
        </p:txBody>
      </p:sp>
      <p:sp>
        <p:nvSpPr>
          <p:cNvPr id="1048597" name="Rectangle 3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zh-CN"/>
              <a:t>从键盘输入（带回显）一个长度在</a:t>
            </a:r>
            <a:r>
              <a:rPr altLang="zh-CN" lang="en-US"/>
              <a:t>10</a:t>
            </a:r>
            <a:r>
              <a:rPr altLang="en-US" lang="zh-CN"/>
              <a:t>字符以内的字符串，并保存在缓冲区；</a:t>
            </a:r>
          </a:p>
          <a:p>
            <a:pPr eaLnBrk="1" hangingPunct="1" latinLnBrk="1" lvl="0"/>
            <a:endParaRPr altLang="en-US" lang="zh-CN"/>
          </a:p>
          <a:p>
            <a:pPr eaLnBrk="1" hangingPunct="1" latinLnBrk="1" lvl="0"/>
            <a:r>
              <a:rPr altLang="en-US" lang="zh-CN"/>
              <a:t>检测并删除字符串中的数字字符，将字符串中所有小写字母改为大写字母；</a:t>
            </a:r>
          </a:p>
          <a:p>
            <a:pPr eaLnBrk="1" hangingPunct="1" latinLnBrk="1" lvl="0"/>
            <a:endParaRPr altLang="en-US" lang="zh-CN"/>
          </a:p>
          <a:p>
            <a:pPr eaLnBrk="1" hangingPunct="1" latinLnBrk="1" lvl="0"/>
            <a:r>
              <a:rPr altLang="en-US" lang="zh-CN"/>
              <a:t>将处理后的字符串在新的一行显示，若字符串为空串则显示 ‘？’。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8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folHlink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zh-CN"/>
              <a:t>本次实验指定的程序设计功能</a:t>
            </a:r>
          </a:p>
        </p:txBody>
      </p:sp>
      <p:sp>
        <p:nvSpPr>
          <p:cNvPr id="1048599" name="Rectangle 3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zh-CN"/>
              <a:t>设计要求：以下两个功能</a:t>
            </a:r>
            <a:r>
              <a:rPr altLang="en-US" b="1" lang="zh-CN"/>
              <a:t>分别使用两个子程序</a:t>
            </a:r>
            <a:r>
              <a:rPr altLang="en-US" lang="zh-CN"/>
              <a:t>实现。</a:t>
            </a:r>
          </a:p>
          <a:p>
            <a:pPr eaLnBrk="1" hangingPunct="1" latinLnBrk="1" lvl="0"/>
            <a:endParaRPr altLang="en-US" lang="zh-CN"/>
          </a:p>
          <a:p>
            <a:pPr eaLnBrk="1" hangingPunct="1" latinLnBrk="1" lvl="0"/>
            <a:r>
              <a:rPr altLang="en-US" lang="zh-CN"/>
              <a:t>检测并清除数字字符；</a:t>
            </a:r>
          </a:p>
          <a:p>
            <a:pPr eaLnBrk="1" hangingPunct="1" latinLnBrk="1" lvl="0"/>
            <a:endParaRPr altLang="en-US" lang="zh-CN"/>
          </a:p>
          <a:p>
            <a:pPr eaLnBrk="1" hangingPunct="1" latinLnBrk="1" lvl="0"/>
            <a:r>
              <a:rPr altLang="en-US" lang="zh-CN"/>
              <a:t>字符串中小写字母改为大写字母。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0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folHlink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zh-CN"/>
              <a:t>本次实验指定的程序设计功能</a:t>
            </a:r>
          </a:p>
        </p:txBody>
      </p:sp>
      <p:sp>
        <p:nvSpPr>
          <p:cNvPr id="1048601" name="Rectangle 3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</a:pPr>
            <a:r>
              <a:rPr altLang="en-US" sz="2800" lang="zh-CN"/>
              <a:t>提示：</a:t>
            </a:r>
          </a:p>
          <a:p>
            <a:pPr eaLnBrk="1" hangingPunct="1" latinLnBrk="1" lvl="0">
              <a:lnSpc>
                <a:spcPct val="90000"/>
              </a:lnSpc>
            </a:pPr>
            <a:endParaRPr altLang="en-US" sz="2800" lang="zh-CN"/>
          </a:p>
          <a:p>
            <a:pPr eaLnBrk="1" hangingPunct="1" latinLnBrk="1" lvl="0">
              <a:lnSpc>
                <a:spcPct val="90000"/>
              </a:lnSpc>
            </a:pPr>
            <a:r>
              <a:rPr altLang="en-US" sz="2800" lang="zh-CN"/>
              <a:t>数字字符的</a:t>
            </a:r>
            <a:r>
              <a:rPr altLang="zh-CN" sz="2800" lang="en-US"/>
              <a:t>ASCII</a:t>
            </a:r>
            <a:r>
              <a:rPr altLang="en-US" sz="2800" lang="zh-CN"/>
              <a:t>码范围：‘</a:t>
            </a:r>
            <a:r>
              <a:rPr altLang="zh-CN" sz="2800" lang="en-US"/>
              <a:t>0’~‘9’</a:t>
            </a:r>
            <a:r>
              <a:rPr altLang="en-US" sz="2800" lang="zh-CN"/>
              <a:t>，</a:t>
            </a:r>
            <a:r>
              <a:rPr altLang="zh-CN" sz="2800" lang="en-US"/>
              <a:t>ASCII</a:t>
            </a:r>
            <a:r>
              <a:rPr altLang="en-US" sz="2800" lang="zh-CN"/>
              <a:t>码为</a:t>
            </a:r>
            <a:r>
              <a:rPr altLang="zh-CN" sz="2800" lang="en-US"/>
              <a:t>30H~39H</a:t>
            </a:r>
            <a:r>
              <a:rPr altLang="en-US" sz="2800" lang="zh-CN"/>
              <a:t>。</a:t>
            </a:r>
          </a:p>
          <a:p>
            <a:pPr eaLnBrk="1" hangingPunct="1" latinLnBrk="1" lvl="0">
              <a:lnSpc>
                <a:spcPct val="90000"/>
              </a:lnSpc>
            </a:pPr>
            <a:endParaRPr altLang="en-US" sz="2800" lang="zh-CN"/>
          </a:p>
          <a:p>
            <a:pPr eaLnBrk="1" hangingPunct="1" latinLnBrk="1" lvl="0">
              <a:lnSpc>
                <a:spcPct val="90000"/>
              </a:lnSpc>
            </a:pPr>
            <a:r>
              <a:rPr altLang="en-US" sz="2800" lang="zh-CN"/>
              <a:t>小写字母的</a:t>
            </a:r>
            <a:r>
              <a:rPr altLang="zh-CN" sz="2800" lang="en-US"/>
              <a:t>ASCII</a:t>
            </a:r>
            <a:r>
              <a:rPr altLang="en-US" sz="2800" lang="zh-CN"/>
              <a:t>码范围：‘</a:t>
            </a:r>
            <a:r>
              <a:rPr altLang="zh-CN" sz="2800" lang="en-US"/>
              <a:t>a’~ ‘z’</a:t>
            </a:r>
            <a:r>
              <a:rPr altLang="en-US" sz="2800" lang="zh-CN"/>
              <a:t>，</a:t>
            </a:r>
            <a:r>
              <a:rPr altLang="zh-CN" sz="2800" lang="en-US"/>
              <a:t>ASCII</a:t>
            </a:r>
            <a:r>
              <a:rPr altLang="en-US" sz="2800" lang="zh-CN"/>
              <a:t>码范围为</a:t>
            </a:r>
            <a:r>
              <a:rPr altLang="zh-CN" sz="2800" lang="en-US"/>
              <a:t>61H~7AH</a:t>
            </a:r>
            <a:r>
              <a:rPr altLang="en-US" sz="2800" lang="zh-CN"/>
              <a:t>。</a:t>
            </a:r>
          </a:p>
          <a:p>
            <a:pPr eaLnBrk="1" hangingPunct="1" latinLnBrk="1" lvl="0">
              <a:lnSpc>
                <a:spcPct val="90000"/>
              </a:lnSpc>
            </a:pPr>
            <a:endParaRPr altLang="en-US" sz="2800" lang="zh-CN"/>
          </a:p>
          <a:p>
            <a:pPr eaLnBrk="1" hangingPunct="1" latinLnBrk="1" lvl="0">
              <a:lnSpc>
                <a:spcPct val="90000"/>
              </a:lnSpc>
            </a:pPr>
            <a:r>
              <a:rPr altLang="en-US" sz="2800" lang="zh-CN"/>
              <a:t>大写字母的</a:t>
            </a:r>
            <a:r>
              <a:rPr altLang="zh-CN" sz="2800" lang="en-US"/>
              <a:t>ASCII</a:t>
            </a:r>
            <a:r>
              <a:rPr altLang="en-US" sz="2800" lang="zh-CN"/>
              <a:t>码范围：‘</a:t>
            </a:r>
            <a:r>
              <a:rPr altLang="zh-CN" sz="2800" lang="en-US"/>
              <a:t>A’~ ‘Z’</a:t>
            </a:r>
            <a:r>
              <a:rPr altLang="en-US" sz="2800" lang="zh-CN"/>
              <a:t>，</a:t>
            </a:r>
            <a:r>
              <a:rPr altLang="zh-CN" sz="2800" lang="en-US"/>
              <a:t>ASCII</a:t>
            </a:r>
            <a:r>
              <a:rPr altLang="en-US" sz="2800" lang="zh-CN"/>
              <a:t>码范围为</a:t>
            </a:r>
            <a:r>
              <a:rPr altLang="zh-CN" sz="2800" lang="en-US"/>
              <a:t>41H~5AH</a:t>
            </a:r>
            <a:r>
              <a:rPr altLang="en-US" sz="2800" lang="zh-CN"/>
              <a:t>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FFFFFF"/>
      </a:dk1>
      <a:lt1>
        <a:srgbClr val="000099"/>
      </a:lt1>
      <a:dk2>
        <a:srgbClr val="003366"/>
      </a:dk2>
      <a:lt2>
        <a:srgbClr val="CCFFFF"/>
      </a:lt2>
      <a:accent1>
        <a:srgbClr val="3366CC"/>
      </a:accent1>
      <a:accent2>
        <a:srgbClr val="00B000"/>
      </a:accent2>
      <a:accent3>
        <a:srgbClr val="AAAACA"/>
      </a:accent3>
      <a:accent4>
        <a:srgbClr val="DCDCDC"/>
      </a:accent4>
      <a:accent5>
        <a:srgbClr val="ADB9E2"/>
      </a:accent5>
      <a:accent6>
        <a:srgbClr val="009D00"/>
      </a:accent6>
      <a:hlink>
        <a:srgbClr val="66CCFF"/>
      </a:hlink>
      <a:folHlink>
        <a:srgbClr val="FFE70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</a:extraClrScheme>
    <a:extraClrScheme>
      <a:clrScheme name="Default Color Scheme 2">
        <a:dk1>
          <a:srgbClr val="000000"/>
        </a:dk1>
        <a:lt1>
          <a:srgbClr val="FFFFFF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</a:extraClrScheme>
    <a:extraClrScheme>
      <a:clrScheme name="Default Color Scheme 3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</a:extraClrScheme>
    <a:extraClrScheme>
      <a:clrScheme name="Default Color Scheme 4">
        <a:dk1>
          <a:srgbClr val="000000"/>
        </a:dk1>
        <a:lt1>
          <a:srgbClr val="DEF6F1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</a:extraClrScheme>
    <a:extraClrScheme>
      <a:clrScheme name="Default Color Scheme 5">
        <a:dk1>
          <a:srgbClr val="000000"/>
        </a:dk1>
        <a:lt1>
          <a:srgbClr val="FFFFD9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</a:extraClrScheme>
    <a:extraClrScheme>
      <a:clrScheme name="Default Color Scheme 6">
        <a:dk1>
          <a:srgbClr val="FFFFFF"/>
        </a:dk1>
        <a:lt1>
          <a:srgbClr val="008080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</a:extraClrScheme>
    <a:extraClrScheme>
      <a:clrScheme name="Default Color Scheme 7">
        <a:dk1>
          <a:srgbClr val="FFFFFF"/>
        </a:dk1>
        <a:lt1>
          <a:srgbClr val="800000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</a:extraClrScheme>
    <a:extraClrScheme>
      <a:clrScheme name="Default Color Scheme 8">
        <a:dk1>
          <a:srgbClr val="FFFFFF"/>
        </a:dk1>
        <a:lt1>
          <a:srgbClr val="000099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</a:extraClrScheme>
    <a:extraClrScheme>
      <a:clrScheme name="Default Color Scheme 9">
        <a:dk1>
          <a:srgbClr val="FFFFFF"/>
        </a:dk1>
        <a:lt1>
          <a:srgbClr val="000000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</a:extraClrScheme>
    <a:extraClrScheme>
      <a:clrScheme name="Default Color Scheme 10">
        <a:dk1>
          <a:srgbClr val="FFFFFF"/>
        </a:dk1>
        <a:lt1>
          <a:srgbClr val="686B5D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</a:extraClrScheme>
    <a:extraClrScheme>
      <a:clrScheme name="Default Color Scheme 11">
        <a:dk1>
          <a:srgbClr val="FFFFFF"/>
        </a:dk1>
        <a:lt1>
          <a:srgbClr val="666699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</a:extraClrScheme>
    <a:extraClrScheme>
      <a:clrScheme name="Default Color Scheme 12">
        <a:dk1>
          <a:srgbClr val="FFFFFF"/>
        </a:dk1>
        <a:lt1>
          <a:srgbClr val="523E26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汇编语言程序设计课程设计 第五次实验  子程序与输入输出程序设计</dc:title>
  <dc:creator>李 征</dc:creator>
  <cp:lastModifiedBy>李 征</cp:lastModifiedBy>
  <dcterms:created xsi:type="dcterms:W3CDTF">2007-05-23T02:20:03Z</dcterms:created>
  <dcterms:modified xsi:type="dcterms:W3CDTF">2021-05-26T05:40:32Z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4edf21f43c32494fbc43c26cb44c5d53</vt:lpwstr>
  </property>
</Properties>
</file>