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421C-D29B-432A-AC11-AD7C83B93DE2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2454-A58B-413A-8AB0-E0BFD81F3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90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421C-D29B-432A-AC11-AD7C83B93DE2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2454-A58B-413A-8AB0-E0BFD81F3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52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421C-D29B-432A-AC11-AD7C83B93DE2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2454-A58B-413A-8AB0-E0BFD81F3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337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421C-D29B-432A-AC11-AD7C83B93DE2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2454-A58B-413A-8AB0-E0BFD81F34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1835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421C-D29B-432A-AC11-AD7C83B93DE2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2454-A58B-413A-8AB0-E0BFD81F3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994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421C-D29B-432A-AC11-AD7C83B93DE2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2454-A58B-413A-8AB0-E0BFD81F3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08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421C-D29B-432A-AC11-AD7C83B93DE2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2454-A58B-413A-8AB0-E0BFD81F3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181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421C-D29B-432A-AC11-AD7C83B93DE2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2454-A58B-413A-8AB0-E0BFD81F3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011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421C-D29B-432A-AC11-AD7C83B93DE2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2454-A58B-413A-8AB0-E0BFD81F3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43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421C-D29B-432A-AC11-AD7C83B93DE2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2454-A58B-413A-8AB0-E0BFD81F3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21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421C-D29B-432A-AC11-AD7C83B93DE2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2454-A58B-413A-8AB0-E0BFD81F3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1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421C-D29B-432A-AC11-AD7C83B93DE2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2454-A58B-413A-8AB0-E0BFD81F3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62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421C-D29B-432A-AC11-AD7C83B93DE2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2454-A58B-413A-8AB0-E0BFD81F3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19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421C-D29B-432A-AC11-AD7C83B93DE2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2454-A58B-413A-8AB0-E0BFD81F3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57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421C-D29B-432A-AC11-AD7C83B93DE2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2454-A58B-413A-8AB0-E0BFD81F3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30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421C-D29B-432A-AC11-AD7C83B93DE2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2454-A58B-413A-8AB0-E0BFD81F3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88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421C-D29B-432A-AC11-AD7C83B93DE2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2454-A58B-413A-8AB0-E0BFD81F3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82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8421C-D29B-432A-AC11-AD7C83B93DE2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C2454-A58B-413A-8AB0-E0BFD81F3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975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汇编语言程序设计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附加实验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584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3200" dirty="0" smtClean="0"/>
              <a:t>设计一个完整汇编语言源程序，完成如下功能：</a:t>
            </a:r>
            <a:endParaRPr lang="en-US" altLang="zh-CN" sz="3200" dirty="0" smtClean="0"/>
          </a:p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）从键盘接收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位十进制正数的加、减法算式字符串，格式如下：</a:t>
            </a:r>
            <a:endParaRPr lang="en-US" altLang="zh-CN" sz="3200" dirty="0"/>
          </a:p>
          <a:p>
            <a:r>
              <a:rPr lang="en-US" altLang="zh-CN" sz="3200" dirty="0" smtClean="0"/>
              <a:t>0728+0034=</a:t>
            </a:r>
          </a:p>
          <a:p>
            <a:r>
              <a:rPr lang="en-US" altLang="zh-CN" sz="3200" dirty="0" smtClean="0"/>
              <a:t>0025-0621=</a:t>
            </a:r>
          </a:p>
          <a:p>
            <a:r>
              <a:rPr lang="zh-CN" altLang="en-US" sz="3200" dirty="0" smtClean="0"/>
              <a:t>注：运算结果可能小于</a:t>
            </a:r>
            <a:r>
              <a:rPr lang="en-US" altLang="zh-CN" sz="3200" dirty="0" smtClean="0"/>
              <a:t>0</a:t>
            </a:r>
            <a:r>
              <a:rPr lang="zh-CN" altLang="en-US" sz="3200" dirty="0" smtClean="0"/>
              <a:t>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5860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）运算结果转换为字符串后，在等号后显示，并换新行。</a:t>
            </a:r>
            <a:endParaRPr lang="en-US" altLang="zh-CN" sz="3200" dirty="0" smtClean="0"/>
          </a:p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）可在新行重新输入表达式，如果用户直接键入回车键，则退出程序。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7905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程序设计完成后，将源代码提交给助教。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b="1" dirty="0" smtClean="0"/>
              <a:t>不交实验报告，不计成绩。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6116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关于实验的建议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）合理切分模块、定义子程序、参数传递方式。</a:t>
            </a:r>
            <a:endParaRPr lang="en-US" altLang="zh-CN" sz="2800" dirty="0" smtClean="0"/>
          </a:p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）基于</a:t>
            </a:r>
            <a:r>
              <a:rPr lang="en-US" altLang="zh-CN" sz="2800" dirty="0" smtClean="0"/>
              <a:t>BCD</a:t>
            </a:r>
            <a:r>
              <a:rPr lang="zh-CN" altLang="en-US" sz="2800" dirty="0" smtClean="0"/>
              <a:t>码原理实现该程序。</a:t>
            </a:r>
            <a:endParaRPr lang="en-US" altLang="zh-CN" sz="2800" dirty="0" smtClean="0"/>
          </a:p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）严格意义下，如果用户输入不符合格式要求的字符串，则应换新行显示合适的提示。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0368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参考代码讲解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smtClean="0"/>
              <a:t>DEBUG</a:t>
            </a:r>
            <a:r>
              <a:rPr lang="zh-CN" altLang="en-US" sz="2800" dirty="0" smtClean="0"/>
              <a:t>展示、讲解。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32361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TM04033921[[fn=花纹]]</Template>
  <TotalTime>37</TotalTime>
  <Words>178</Words>
  <Application>Microsoft Office PowerPoint</Application>
  <PresentationFormat>宽屏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Bookman Old Style</vt:lpstr>
      <vt:lpstr>Rockwell</vt:lpstr>
      <vt:lpstr>Damask</vt:lpstr>
      <vt:lpstr>汇编语言程序设计——附加实验</vt:lpstr>
      <vt:lpstr>实验内容</vt:lpstr>
      <vt:lpstr>实验内容</vt:lpstr>
      <vt:lpstr>提交材料</vt:lpstr>
      <vt:lpstr>关于实验的建议</vt:lpstr>
      <vt:lpstr>参考代码讲解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汇编语言程序设计——附加实验</dc:title>
  <dc:creator>李 征</dc:creator>
  <cp:lastModifiedBy>李 征</cp:lastModifiedBy>
  <cp:revision>5</cp:revision>
  <dcterms:created xsi:type="dcterms:W3CDTF">2021-06-07T01:28:12Z</dcterms:created>
  <dcterms:modified xsi:type="dcterms:W3CDTF">2021-06-07T02:05:51Z</dcterms:modified>
</cp:coreProperties>
</file>