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0" r:id="rId2"/>
  </p:sldMasterIdLst>
  <p:notesMasterIdLst>
    <p:notesMasterId r:id="rId12"/>
  </p:notesMasterIdLst>
  <p:sldIdLst>
    <p:sldId id="260" r:id="rId3"/>
    <p:sldId id="256" r:id="rId4"/>
    <p:sldId id="259" r:id="rId5"/>
    <p:sldId id="258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9366B-EF4E-44B2-9C42-2F9C9E54DB1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C23A6-6FCF-4B7B-B85B-3041A3A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22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A54-3169-46E1-B771-F5620812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8FBBE-6B3E-4E2C-8B88-CC696C69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A481-9DFB-401B-8E9D-BB006261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8616-D5BE-4E47-89B0-E1494B2F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0B6B-3277-40FD-8D92-3A228239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9C2-E380-409C-8E94-2362EC44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EC1F-A27A-4274-AED2-478CB3D4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66E3-26AC-4A78-BE8C-67897F18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7453-6EE7-46DD-8AE2-4AA19D13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28DA-5D90-4F61-B672-947BC8CF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9E98-AFEE-4F6E-9DAD-14B62A75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92F8-CF93-4896-B421-ECF876A3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C17C-4B61-4768-965A-61ADDE59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A626-8CAE-41AD-9003-E8A3F4A3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47AB-238A-4F5D-9DA1-2F1D3D93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2C8E-BD09-4382-8D14-3503CCFE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E09B-AB4A-4636-B689-CA249452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8409-A949-4A1C-93F8-F3A87718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6C75-75A0-4218-93A8-A343F590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F093-02BA-491E-83B0-45CE3996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C690-F676-4C26-A01A-D0CC4621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E98C-5B05-4796-9B90-173ACAC1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FEE4-7300-4E84-8DDA-FFB2CD39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026D-AC0A-4448-A9F7-5FF76B65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463A7-35B2-4B4F-8B0C-20BC8FF5E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FB84-9099-4FEF-9E7F-AE125A392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DE65D-9E0D-4A3B-BF48-91AEFC90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FD4C7-7DC2-431F-87E8-DDFDA17B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6CD1A-CD55-4497-A422-DC48FBB3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2799-B032-43D7-8343-7113161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844A-4472-438A-BCC3-C63DEE47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4DC33-66C7-445F-8123-3DA025B4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428BD-BB6B-4B21-81CC-505E3E3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3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ED746-5D00-4608-87E1-25BD940F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8EDD3-E750-4460-AC33-2079CD28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32BC-1C1E-4EB6-B96F-12D10BB4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3365-8C34-48F5-940B-33AB908D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F4FA-F736-4158-8E4C-78F25BC4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E322-7929-4593-B356-38870976D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3144A-5CF9-47FB-B921-24738C9B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4A4B-DF7B-43BC-AB3F-BECEC4A7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9BC5-8B93-4A10-9285-10EECDF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5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83AC-CEF4-4B6E-B4B3-3D09608C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114BC-3C17-40A8-A5FB-ABB05749D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2E3CB-F3B9-4BC1-84C3-F2CE3795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8B0C-ACBE-4175-B358-EB318EDB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1C7A5-6CB7-481C-98DD-66D00A3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DF863-1125-4911-BAEF-A3A422E0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7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3FD7-F55D-45C8-AD7C-D726416E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4C99-A9B3-4D1C-A132-A6E8D9AA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E5AF-DB7E-4A02-BED4-AEA4F9BE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CF59-612A-4F3F-B9A5-665643D3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331A-8515-4D36-85B1-7ACA4F2B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0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0D028-C1FE-4F17-9D3D-8937CAB5A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C63C1-B4F2-480F-9D5E-A238BB58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9B21-FEFA-40CC-9B72-36C6CE4F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69A3-589E-409E-B58D-223134D5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8D08-2C5B-4217-9382-F33545E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51A27-5D43-45E4-BCCF-6D14AB0A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F4AC-8D6C-4956-A856-64F2C37C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408A-AE76-4D18-9CE8-3DDAF2F2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B264-F165-4BF3-8E85-2FAF18ADD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3997-7970-431A-925F-4709220A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6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line.me/R/ti/g/MGyoqrdU--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naconda.com/products/individual#Download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72011-7AFD-4C46-89DE-18E12A51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633" y="540604"/>
            <a:ext cx="9592733" cy="5225196"/>
          </a:xfrm>
        </p:spPr>
        <p:txBody>
          <a:bodyPr anchor="ctr">
            <a:normAutofit/>
          </a:bodyPr>
          <a:lstStyle/>
          <a:p>
            <a:r>
              <a:rPr lang="en-US" altLang="zh-CN" sz="8000" b="1" dirty="0"/>
              <a:t>Link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56883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A3613-E9AB-4A4E-AF11-2A40EC78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SCU </a:t>
            </a:r>
            <a:r>
              <a:rPr lang="en-US" dirty="0" err="1"/>
              <a:t>LawTech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A5111-6201-4BF1-930B-1791044C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2000" dirty="0"/>
              <a:t>陳偉傑 </a:t>
            </a:r>
            <a:r>
              <a:rPr lang="en-US" altLang="zh-CN" sz="2000" dirty="0" err="1"/>
              <a:t>Wyne</a:t>
            </a:r>
            <a:r>
              <a:rPr lang="en-US" altLang="zh-CN" sz="2000" dirty="0"/>
              <a:t>, TAN</a:t>
            </a:r>
          </a:p>
          <a:p>
            <a:pPr algn="l"/>
            <a:r>
              <a:rPr lang="zh-CN" altLang="en-US" sz="2000" dirty="0"/>
              <a:t>東吳巨資延一</a:t>
            </a:r>
            <a:endParaRPr lang="en-US" sz="2000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FCB6DAAD-FCAB-4ED4-80F5-2989301D3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7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1026" name="Picture 2" descr="東吳大學- 维基百科，自由的百科全书">
            <a:extLst>
              <a:ext uri="{FF2B5EF4-FFF2-40B4-BE49-F238E27FC236}">
                <a16:creationId xmlns:a16="http://schemas.microsoft.com/office/drawing/2014/main" id="{FBF0DB3A-FA0F-4D1E-9663-DA7D2E3B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9527"/>
            <a:ext cx="1642533" cy="16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4;p1">
            <a:extLst>
              <a:ext uri="{FF2B5EF4-FFF2-40B4-BE49-F238E27FC236}">
                <a16:creationId xmlns:a16="http://schemas.microsoft.com/office/drawing/2014/main" id="{BFE7F5DF-969D-4479-869D-7318236FEBE4}"/>
              </a:ext>
            </a:extLst>
          </p:cNvPr>
          <p:cNvSpPr txBox="1">
            <a:spLocks/>
          </p:cNvSpPr>
          <p:nvPr/>
        </p:nvSpPr>
        <p:spPr>
          <a:xfrm>
            <a:off x="624728" y="1168171"/>
            <a:ext cx="31347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3A3838"/>
              </a:buClr>
              <a:buSzPts val="4800"/>
              <a:buFont typeface="Calibri"/>
              <a:buNone/>
            </a:pPr>
            <a:r>
              <a:rPr lang="en-US" b="1" dirty="0"/>
              <a:t>About Me</a:t>
            </a:r>
          </a:p>
          <a:p>
            <a:pPr>
              <a:spcBef>
                <a:spcPts val="0"/>
              </a:spcBef>
              <a:buClr>
                <a:srgbClr val="3A3838"/>
              </a:buClr>
              <a:buSzPts val="4800"/>
              <a:buFont typeface="Calibri"/>
              <a:buNone/>
            </a:pPr>
            <a:r>
              <a:rPr lang="en-US" sz="3200" dirty="0"/>
              <a:t>（</a:t>
            </a:r>
            <a:r>
              <a:rPr lang="en-US" sz="3200" dirty="0" err="1"/>
              <a:t>Wyne</a:t>
            </a:r>
            <a:r>
              <a:rPr lang="en-US" sz="3200" dirty="0"/>
              <a:t> Tan）</a:t>
            </a:r>
            <a:endParaRPr lang="en-US" dirty="0"/>
          </a:p>
        </p:txBody>
      </p:sp>
      <p:sp>
        <p:nvSpPr>
          <p:cNvPr id="9" name="Google Shape;1095;p1">
            <a:extLst>
              <a:ext uri="{FF2B5EF4-FFF2-40B4-BE49-F238E27FC236}">
                <a16:creationId xmlns:a16="http://schemas.microsoft.com/office/drawing/2014/main" id="{913B5584-E6BA-46BF-BB15-AA1FAE1FABDB}"/>
              </a:ext>
            </a:extLst>
          </p:cNvPr>
          <p:cNvSpPr txBox="1">
            <a:spLocks/>
          </p:cNvSpPr>
          <p:nvPr/>
        </p:nvSpPr>
        <p:spPr>
          <a:xfrm>
            <a:off x="4814082" y="1168171"/>
            <a:ext cx="65502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2020 AWS Educate Student Ambassador @AWS</a:t>
            </a:r>
            <a:endParaRPr lang="en-US"/>
          </a:p>
          <a:p>
            <a:pPr marL="342900" indent="-342900" algn="l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Frontend Engineer &amp; QA Engineer  @中研院</a:t>
            </a:r>
          </a:p>
        </p:txBody>
      </p:sp>
      <p:sp>
        <p:nvSpPr>
          <p:cNvPr id="10" name="Google Shape;1096;p1">
            <a:extLst>
              <a:ext uri="{FF2B5EF4-FFF2-40B4-BE49-F238E27FC236}">
                <a16:creationId xmlns:a16="http://schemas.microsoft.com/office/drawing/2014/main" id="{5FCEC543-8B77-498E-97D0-38658CB8C4B5}"/>
              </a:ext>
            </a:extLst>
          </p:cNvPr>
          <p:cNvSpPr txBox="1"/>
          <p:nvPr/>
        </p:nvSpPr>
        <p:spPr>
          <a:xfrm>
            <a:off x="1820353" y="4984537"/>
            <a:ext cx="28158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sefx5ever</a:t>
            </a:r>
            <a:endParaRPr/>
          </a:p>
        </p:txBody>
      </p:sp>
      <p:pic>
        <p:nvPicPr>
          <p:cNvPr id="11" name="Google Shape;1097;p1">
            <a:extLst>
              <a:ext uri="{FF2B5EF4-FFF2-40B4-BE49-F238E27FC236}">
                <a16:creationId xmlns:a16="http://schemas.microsoft.com/office/drawing/2014/main" id="{B307E1B2-2415-452C-99E8-23AEC5DDF0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81" r="5181"/>
          <a:stretch/>
        </p:blipFill>
        <p:spPr>
          <a:xfrm>
            <a:off x="2626092" y="3687608"/>
            <a:ext cx="1204323" cy="1343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98;p1">
            <a:extLst>
              <a:ext uri="{FF2B5EF4-FFF2-40B4-BE49-F238E27FC236}">
                <a16:creationId xmlns:a16="http://schemas.microsoft.com/office/drawing/2014/main" id="{4A6BE984-34D1-4493-BD6A-D99EA6E2F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73" y="3724836"/>
            <a:ext cx="1270700" cy="126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99;p1">
            <a:extLst>
              <a:ext uri="{FF2B5EF4-FFF2-40B4-BE49-F238E27FC236}">
                <a16:creationId xmlns:a16="http://schemas.microsoft.com/office/drawing/2014/main" id="{E0744BC4-FFA7-402B-9CD6-694E471CBD7D}"/>
              </a:ext>
            </a:extLst>
          </p:cNvPr>
          <p:cNvSpPr txBox="1"/>
          <p:nvPr/>
        </p:nvSpPr>
        <p:spPr>
          <a:xfrm>
            <a:off x="-253977" y="4994638"/>
            <a:ext cx="28158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LinkedIn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WEI-JIE, (Wyne) TAN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100;p1">
            <a:extLst>
              <a:ext uri="{FF2B5EF4-FFF2-40B4-BE49-F238E27FC236}">
                <a16:creationId xmlns:a16="http://schemas.microsoft.com/office/drawing/2014/main" id="{4DE16935-0D93-4A09-A600-2100FF2F41F0}"/>
              </a:ext>
            </a:extLst>
          </p:cNvPr>
          <p:cNvGrpSpPr/>
          <p:nvPr/>
        </p:nvGrpSpPr>
        <p:grpSpPr>
          <a:xfrm>
            <a:off x="5307017" y="2734527"/>
            <a:ext cx="5392140" cy="3451410"/>
            <a:chOff x="452751" y="0"/>
            <a:chExt cx="5392140" cy="3451410"/>
          </a:xfrm>
        </p:grpSpPr>
        <p:sp>
          <p:nvSpPr>
            <p:cNvPr id="15" name="Google Shape;1101;p1">
              <a:extLst>
                <a:ext uri="{FF2B5EF4-FFF2-40B4-BE49-F238E27FC236}">
                  <a16:creationId xmlns:a16="http://schemas.microsoft.com/office/drawing/2014/main" id="{D51D5650-547F-474F-8E2D-A1758EC9055B}"/>
                </a:ext>
              </a:extLst>
            </p:cNvPr>
            <p:cNvSpPr/>
            <p:nvPr/>
          </p:nvSpPr>
          <p:spPr>
            <a:xfrm>
              <a:off x="1747943" y="2145051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2;p1">
              <a:extLst>
                <a:ext uri="{FF2B5EF4-FFF2-40B4-BE49-F238E27FC236}">
                  <a16:creationId xmlns:a16="http://schemas.microsoft.com/office/drawing/2014/main" id="{ACF8B1BA-78B1-4A65-8C29-96516F5838C0}"/>
                </a:ext>
              </a:extLst>
            </p:cNvPr>
            <p:cNvSpPr txBox="1"/>
            <p:nvPr/>
          </p:nvSpPr>
          <p:spPr>
            <a:xfrm>
              <a:off x="1983072" y="2347773"/>
              <a:ext cx="1044933" cy="90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7925" rIns="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金融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科技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103;p1">
              <a:extLst>
                <a:ext uri="{FF2B5EF4-FFF2-40B4-BE49-F238E27FC236}">
                  <a16:creationId xmlns:a16="http://schemas.microsoft.com/office/drawing/2014/main" id="{C14C5B4D-9798-45B5-B33C-579172872651}"/>
                </a:ext>
              </a:extLst>
            </p:cNvPr>
            <p:cNvSpPr/>
            <p:nvPr/>
          </p:nvSpPr>
          <p:spPr>
            <a:xfrm>
              <a:off x="3917763" y="3188872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04;p1">
              <a:extLst>
                <a:ext uri="{FF2B5EF4-FFF2-40B4-BE49-F238E27FC236}">
                  <a16:creationId xmlns:a16="http://schemas.microsoft.com/office/drawing/2014/main" id="{5166BCF9-98AE-4545-A088-F40832B6CBF0}"/>
                </a:ext>
              </a:extLst>
            </p:cNvPr>
            <p:cNvSpPr/>
            <p:nvPr/>
          </p:nvSpPr>
          <p:spPr>
            <a:xfrm>
              <a:off x="452751" y="1443380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4">
                <a:alphaModFix/>
              </a:blip>
              <a:stretch>
                <a:fillRect l="14360" t="8663" r="14360" b="8662"/>
              </a:stretch>
            </a:blip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5;p1">
              <a:extLst>
                <a:ext uri="{FF2B5EF4-FFF2-40B4-BE49-F238E27FC236}">
                  <a16:creationId xmlns:a16="http://schemas.microsoft.com/office/drawing/2014/main" id="{28836F75-2094-4E2C-A400-87C6139AA891}"/>
                </a:ext>
              </a:extLst>
            </p:cNvPr>
            <p:cNvSpPr/>
            <p:nvPr/>
          </p:nvSpPr>
          <p:spPr>
            <a:xfrm>
              <a:off x="3990025" y="2978003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6;p1">
              <a:extLst>
                <a:ext uri="{FF2B5EF4-FFF2-40B4-BE49-F238E27FC236}">
                  <a16:creationId xmlns:a16="http://schemas.microsoft.com/office/drawing/2014/main" id="{051773C5-F597-412E-955F-B78CCC6E57E4}"/>
                </a:ext>
              </a:extLst>
            </p:cNvPr>
            <p:cNvSpPr/>
            <p:nvPr/>
          </p:nvSpPr>
          <p:spPr>
            <a:xfrm>
              <a:off x="3038821" y="1427848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7;p1">
              <a:extLst>
                <a:ext uri="{FF2B5EF4-FFF2-40B4-BE49-F238E27FC236}">
                  <a16:creationId xmlns:a16="http://schemas.microsoft.com/office/drawing/2014/main" id="{F023DFF9-A0D3-4BBF-944A-878B4FEA7D76}"/>
                </a:ext>
              </a:extLst>
            </p:cNvPr>
            <p:cNvSpPr txBox="1"/>
            <p:nvPr/>
          </p:nvSpPr>
          <p:spPr>
            <a:xfrm>
              <a:off x="3273950" y="1630570"/>
              <a:ext cx="1044933" cy="90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7925" rIns="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雲端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運算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08;p1">
              <a:extLst>
                <a:ext uri="{FF2B5EF4-FFF2-40B4-BE49-F238E27FC236}">
                  <a16:creationId xmlns:a16="http://schemas.microsoft.com/office/drawing/2014/main" id="{2B7E9AB6-683F-4276-919A-09C16096A0A8}"/>
                </a:ext>
              </a:extLst>
            </p:cNvPr>
            <p:cNvSpPr/>
            <p:nvPr/>
          </p:nvSpPr>
          <p:spPr>
            <a:xfrm>
              <a:off x="3697579" y="3015709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9;p1">
              <a:extLst>
                <a:ext uri="{FF2B5EF4-FFF2-40B4-BE49-F238E27FC236}">
                  <a16:creationId xmlns:a16="http://schemas.microsoft.com/office/drawing/2014/main" id="{6D5C23E2-C25D-486F-8937-9CB8AABF34A2}"/>
                </a:ext>
              </a:extLst>
            </p:cNvPr>
            <p:cNvSpPr/>
            <p:nvPr/>
          </p:nvSpPr>
          <p:spPr>
            <a:xfrm>
              <a:off x="4329700" y="2145051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5">
                <a:alphaModFix/>
              </a:blip>
              <a:stretch>
                <a:fillRect l="14360" t="12796" r="14360" b="12797"/>
              </a:stretch>
            </a:blip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0;p1">
              <a:extLst>
                <a:ext uri="{FF2B5EF4-FFF2-40B4-BE49-F238E27FC236}">
                  <a16:creationId xmlns:a16="http://schemas.microsoft.com/office/drawing/2014/main" id="{60BBCE33-5505-41F5-9955-B934FFCBD1AD}"/>
                </a:ext>
              </a:extLst>
            </p:cNvPr>
            <p:cNvSpPr/>
            <p:nvPr/>
          </p:nvSpPr>
          <p:spPr>
            <a:xfrm>
              <a:off x="4199379" y="3198492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11;p1">
              <a:extLst>
                <a:ext uri="{FF2B5EF4-FFF2-40B4-BE49-F238E27FC236}">
                  <a16:creationId xmlns:a16="http://schemas.microsoft.com/office/drawing/2014/main" id="{26BFF84A-51CA-4BA5-8A72-975F18787B1F}"/>
                </a:ext>
              </a:extLst>
            </p:cNvPr>
            <p:cNvSpPr/>
            <p:nvPr/>
          </p:nvSpPr>
          <p:spPr>
            <a:xfrm>
              <a:off x="1747943" y="713751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12;p1">
              <a:extLst>
                <a:ext uri="{FF2B5EF4-FFF2-40B4-BE49-F238E27FC236}">
                  <a16:creationId xmlns:a16="http://schemas.microsoft.com/office/drawing/2014/main" id="{62B504FC-D8D6-4967-BB4A-A9148EE483D1}"/>
                </a:ext>
              </a:extLst>
            </p:cNvPr>
            <p:cNvSpPr txBox="1"/>
            <p:nvPr/>
          </p:nvSpPr>
          <p:spPr>
            <a:xfrm>
              <a:off x="1983072" y="916473"/>
              <a:ext cx="1044933" cy="90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7925" rIns="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法律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科技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113;p1">
              <a:extLst>
                <a:ext uri="{FF2B5EF4-FFF2-40B4-BE49-F238E27FC236}">
                  <a16:creationId xmlns:a16="http://schemas.microsoft.com/office/drawing/2014/main" id="{D7B7E624-AF98-4E76-9470-B461D9665504}"/>
                </a:ext>
              </a:extLst>
            </p:cNvPr>
            <p:cNvSpPr/>
            <p:nvPr/>
          </p:nvSpPr>
          <p:spPr>
            <a:xfrm>
              <a:off x="3501010" y="3062843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4;p1">
              <a:extLst>
                <a:ext uri="{FF2B5EF4-FFF2-40B4-BE49-F238E27FC236}">
                  <a16:creationId xmlns:a16="http://schemas.microsoft.com/office/drawing/2014/main" id="{E4EEFB92-4E5E-47F8-8BB1-008D85A7EDA2}"/>
                </a:ext>
              </a:extLst>
            </p:cNvPr>
            <p:cNvSpPr/>
            <p:nvPr/>
          </p:nvSpPr>
          <p:spPr>
            <a:xfrm>
              <a:off x="3038821" y="0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6">
                <a:alphaModFix/>
              </a:blip>
              <a:stretch>
                <a:fillRect l="14360" t="8663" r="14360" b="8662"/>
              </a:stretch>
            </a:blip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5;p1">
              <a:extLst>
                <a:ext uri="{FF2B5EF4-FFF2-40B4-BE49-F238E27FC236}">
                  <a16:creationId xmlns:a16="http://schemas.microsoft.com/office/drawing/2014/main" id="{ED2C794B-2AEB-43B1-B071-C36CFFDC4278}"/>
                </a:ext>
              </a:extLst>
            </p:cNvPr>
            <p:cNvSpPr/>
            <p:nvPr/>
          </p:nvSpPr>
          <p:spPr>
            <a:xfrm>
              <a:off x="3715173" y="3298513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870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72011-7AFD-4C46-89DE-18E12A51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40604"/>
            <a:ext cx="4102609" cy="86486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b="1" dirty="0"/>
              <a:t>Agenda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86773-5950-40E4-B445-EFF0A8D4838B}"/>
              </a:ext>
            </a:extLst>
          </p:cNvPr>
          <p:cNvSpPr txBox="1"/>
          <p:nvPr/>
        </p:nvSpPr>
        <p:spPr>
          <a:xfrm>
            <a:off x="660400" y="1593333"/>
            <a:ext cx="66209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Getting start with </a:t>
            </a:r>
            <a:r>
              <a:rPr lang="en-US" sz="2800" b="1" dirty="0">
                <a:solidFill>
                  <a:srgbClr val="FF0000"/>
                </a:solidFill>
              </a:rPr>
              <a:t>Anaconda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 of </a:t>
            </a:r>
            <a:r>
              <a:rPr lang="en-US" sz="2800" b="1" dirty="0">
                <a:solidFill>
                  <a:srgbClr val="FF0000"/>
                </a:solidFill>
              </a:rPr>
              <a:t>Jupyter Notebook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Dive in </a:t>
            </a:r>
            <a:r>
              <a:rPr lang="en-US" sz="2800" b="1" dirty="0">
                <a:solidFill>
                  <a:srgbClr val="FF0000"/>
                </a:solidFill>
              </a:rPr>
              <a:t>GitHub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programming language – </a:t>
            </a:r>
            <a:r>
              <a:rPr lang="en-US" sz="2800" b="1" dirty="0">
                <a:solidFill>
                  <a:srgbClr val="FF0000"/>
                </a:solidFill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Python </a:t>
            </a:r>
            <a:r>
              <a:rPr lang="en-US" sz="2800" b="1" dirty="0">
                <a:solidFill>
                  <a:srgbClr val="FF0000"/>
                </a:solidFill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Build-in Data Types</a:t>
            </a:r>
            <a:r>
              <a:rPr lang="zh-CN" altLang="en-US" sz="2800" dirty="0"/>
              <a:t> </a:t>
            </a:r>
            <a:r>
              <a:rPr lang="en-US" altLang="zh-CN" sz="2800" dirty="0"/>
              <a:t>a.k.a. </a:t>
            </a:r>
            <a:r>
              <a:rPr lang="en-US" altLang="zh-CN" sz="2800" b="1" dirty="0">
                <a:solidFill>
                  <a:srgbClr val="FF0000"/>
                </a:solidFill>
              </a:rPr>
              <a:t>Data Types</a:t>
            </a:r>
            <a:endParaRPr lang="en-US" sz="28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Build-in Function</a:t>
            </a:r>
          </a:p>
        </p:txBody>
      </p:sp>
    </p:spTree>
    <p:extLst>
      <p:ext uri="{BB962C8B-B14F-4D97-AF65-F5344CB8AC3E}">
        <p14:creationId xmlns:p14="http://schemas.microsoft.com/office/powerpoint/2010/main" val="197558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F72011-7AFD-4C46-89DE-18E12A51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333" y="1582986"/>
            <a:ext cx="5480459" cy="3692028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5200" b="1" dirty="0"/>
              <a:t>Scan and Join</a:t>
            </a:r>
            <a:br>
              <a:rPr lang="en-US" altLang="zh-CN" sz="5200" b="1" dirty="0"/>
            </a:br>
            <a:r>
              <a:rPr lang="en-US" altLang="zh-CN" sz="5200" b="1" dirty="0">
                <a:solidFill>
                  <a:srgbClr val="FF0000"/>
                </a:solidFill>
                <a:latin typeface="Calibri (Headings)"/>
              </a:rPr>
              <a:t>LINE Group</a:t>
            </a:r>
            <a:br>
              <a:rPr lang="en-US" altLang="zh-CN" sz="5200" b="1" dirty="0">
                <a:solidFill>
                  <a:srgbClr val="FF0000"/>
                </a:solidFill>
                <a:latin typeface="Calibri (Headings)"/>
              </a:rPr>
            </a:br>
            <a:br>
              <a:rPr lang="en-US" altLang="zh-CN" sz="5200" b="1" dirty="0">
                <a:solidFill>
                  <a:srgbClr val="FF0000"/>
                </a:solidFill>
                <a:latin typeface="Calibri (Headings)"/>
              </a:rPr>
            </a:br>
            <a:r>
              <a:rPr lang="en-US" altLang="zh-CN" sz="2800" dirty="0" err="1"/>
              <a:t>SCU_LawTech</a:t>
            </a:r>
            <a:r>
              <a:rPr lang="en-US" altLang="zh-CN" sz="2800" dirty="0"/>
              <a:t> </a:t>
            </a:r>
            <a:r>
              <a:rPr lang="zh-CN" altLang="en-US" sz="2800" dirty="0"/>
              <a:t>咨詢小組</a:t>
            </a:r>
            <a:endParaRPr lang="en-US" sz="5200" dirty="0"/>
          </a:p>
        </p:txBody>
      </p:sp>
      <p:pic>
        <p:nvPicPr>
          <p:cNvPr id="3" name="Picture 2" descr="Qr cod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26177CA-3CE1-420A-B2DC-B37F347FE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" r="1" b="325"/>
          <a:stretch/>
        </p:blipFill>
        <p:spPr>
          <a:xfrm>
            <a:off x="838208" y="1227381"/>
            <a:ext cx="4489846" cy="44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9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216" y="2446271"/>
            <a:ext cx="6319568" cy="1965457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Calibri(Headings)"/>
              </a:rPr>
              <a:t>Anaconda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4201982" y="4411728"/>
            <a:ext cx="378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an Anaconda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Python Environment</a:t>
            </a:r>
          </a:p>
        </p:txBody>
      </p:sp>
    </p:spTree>
    <p:extLst>
      <p:ext uri="{BB962C8B-B14F-4D97-AF65-F5344CB8AC3E}">
        <p14:creationId xmlns:p14="http://schemas.microsoft.com/office/powerpoint/2010/main" val="78759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679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Install an Anaconda</a:t>
            </a:r>
          </a:p>
        </p:txBody>
      </p:sp>
      <p:pic>
        <p:nvPicPr>
          <p:cNvPr id="3074" name="Picture 2" descr="Anaconda (Python distribution) - Wikipedia">
            <a:hlinkClick r:id="rId2"/>
            <a:extLst>
              <a:ext uri="{FF2B5EF4-FFF2-40B4-BE49-F238E27FC236}">
                <a16:creationId xmlns:a16="http://schemas.microsoft.com/office/drawing/2014/main" id="{1E9C2637-0A09-4AA0-950D-CA6E8D73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6" y="1841572"/>
            <a:ext cx="6363947" cy="317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A1F3F65-F575-4CF3-9B74-65505CEBA127}"/>
              </a:ext>
            </a:extLst>
          </p:cNvPr>
          <p:cNvSpPr/>
          <p:nvPr/>
        </p:nvSpPr>
        <p:spPr>
          <a:xfrm>
            <a:off x="8466667" y="1126659"/>
            <a:ext cx="2362200" cy="1582674"/>
          </a:xfrm>
          <a:prstGeom prst="wedgeEllipse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Click and Download !</a:t>
            </a:r>
          </a:p>
        </p:txBody>
      </p:sp>
    </p:spTree>
    <p:extLst>
      <p:ext uri="{BB962C8B-B14F-4D97-AF65-F5344CB8AC3E}">
        <p14:creationId xmlns:p14="http://schemas.microsoft.com/office/powerpoint/2010/main" val="111296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Create a Python Environment – STEP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FDBF6E-1D7B-4D27-9EA3-F83EABC38A75}"/>
              </a:ext>
            </a:extLst>
          </p:cNvPr>
          <p:cNvGrpSpPr/>
          <p:nvPr/>
        </p:nvGrpSpPr>
        <p:grpSpPr>
          <a:xfrm>
            <a:off x="1185335" y="1236235"/>
            <a:ext cx="5384800" cy="4981288"/>
            <a:chOff x="237067" y="1236235"/>
            <a:chExt cx="5384800" cy="49812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5EB115-70A9-456C-9CBF-F5AC28660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67" y="1236235"/>
              <a:ext cx="5384800" cy="498128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EA908B-6F1E-4C34-98D5-D063D3EC760F}"/>
                </a:ext>
              </a:extLst>
            </p:cNvPr>
            <p:cNvSpPr/>
            <p:nvPr/>
          </p:nvSpPr>
          <p:spPr>
            <a:xfrm>
              <a:off x="387927" y="3183465"/>
              <a:ext cx="2253673" cy="31865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CC0C39-B300-4C31-ABF2-F146F9C21D76}"/>
              </a:ext>
            </a:extLst>
          </p:cNvPr>
          <p:cNvSpPr txBox="1"/>
          <p:nvPr/>
        </p:nvSpPr>
        <p:spPr>
          <a:xfrm>
            <a:off x="6720995" y="3158126"/>
            <a:ext cx="5054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“Anaconda Navigator” </a:t>
            </a:r>
          </a:p>
          <a:p>
            <a:r>
              <a:rPr lang="en-US" sz="2400" dirty="0"/>
              <a:t>and click it.</a:t>
            </a:r>
          </a:p>
        </p:txBody>
      </p:sp>
    </p:spTree>
    <p:extLst>
      <p:ext uri="{BB962C8B-B14F-4D97-AF65-F5344CB8AC3E}">
        <p14:creationId xmlns:p14="http://schemas.microsoft.com/office/powerpoint/2010/main" val="14818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Create a Python Environment – STEP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C0C39-B300-4C31-ABF2-F146F9C21D76}"/>
              </a:ext>
            </a:extLst>
          </p:cNvPr>
          <p:cNvSpPr txBox="1"/>
          <p:nvPr/>
        </p:nvSpPr>
        <p:spPr>
          <a:xfrm>
            <a:off x="6720995" y="3158126"/>
            <a:ext cx="5054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“Anaconda Navigator” </a:t>
            </a:r>
          </a:p>
          <a:p>
            <a:r>
              <a:rPr lang="en-US" sz="2400" dirty="0"/>
              <a:t>and click it.</a:t>
            </a:r>
          </a:p>
        </p:txBody>
      </p:sp>
    </p:spTree>
    <p:extLst>
      <p:ext uri="{BB962C8B-B14F-4D97-AF65-F5344CB8AC3E}">
        <p14:creationId xmlns:p14="http://schemas.microsoft.com/office/powerpoint/2010/main" val="194412220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 (Headings)</vt:lpstr>
      <vt:lpstr>Calibri(Headings)</vt:lpstr>
      <vt:lpstr>Aharoni</vt:lpstr>
      <vt:lpstr>Arial</vt:lpstr>
      <vt:lpstr>Avenir Next LT Pro</vt:lpstr>
      <vt:lpstr>Calibri</vt:lpstr>
      <vt:lpstr>Calibri Light</vt:lpstr>
      <vt:lpstr>PrismaticVTI</vt:lpstr>
      <vt:lpstr>Office Theme</vt:lpstr>
      <vt:lpstr>Link</vt:lpstr>
      <vt:lpstr>SCU LawTech</vt:lpstr>
      <vt:lpstr>PowerPoint Presentation</vt:lpstr>
      <vt:lpstr>Agenda</vt:lpstr>
      <vt:lpstr>Scan and Join LINE Group  SCU_LawTech 咨詢小組</vt:lpstr>
      <vt:lpstr>Anaconda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</dc:title>
  <dc:creator>陳 偉傑</dc:creator>
  <cp:lastModifiedBy>陳 偉傑</cp:lastModifiedBy>
  <cp:revision>1</cp:revision>
  <dcterms:created xsi:type="dcterms:W3CDTF">2021-10-13T02:47:23Z</dcterms:created>
  <dcterms:modified xsi:type="dcterms:W3CDTF">2021-10-13T03:31:19Z</dcterms:modified>
</cp:coreProperties>
</file>