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aa187677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aa187677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aa187677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aa187677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aa187677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aa187677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aa187669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aa187669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aa1876699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aa1876699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aa18767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aa18767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aa187677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aa187677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aa187669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aa187669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aa187677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faa187677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aa187677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faa187677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SCU　Lawtech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10/28 if for while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</a:t>
            </a:r>
            <a:endParaRPr/>
          </a:p>
        </p:txBody>
      </p:sp>
      <p:sp>
        <p:nvSpPr>
          <p:cNvPr id="348" name="Google Shape;348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2"/>
          <p:cNvPicPr preferRelativeResize="0"/>
          <p:nvPr/>
        </p:nvPicPr>
        <p:blipFill rotWithShape="1">
          <a:blip r:embed="rId3">
            <a:alphaModFix/>
          </a:blip>
          <a:srcRect b="25074" l="14259" r="16044" t="49990"/>
          <a:stretch/>
        </p:blipFill>
        <p:spPr>
          <a:xfrm>
            <a:off x="0" y="2351738"/>
            <a:ext cx="9144000" cy="1818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QA</a:t>
            </a:r>
            <a:endParaRPr/>
          </a:p>
        </p:txBody>
      </p:sp>
      <p:sp>
        <p:nvSpPr>
          <p:cNvPr id="355" name="Google Shape;355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Agenda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/>
              <a:t>If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/>
              <a:t>For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/>
              <a:t>While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900"/>
              <a:t>Basic Function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If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IF</a:t>
            </a:r>
            <a:r>
              <a:rPr lang="zh-TW"/>
              <a:t>練習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750300" y="1913300"/>
            <a:ext cx="7643400" cy="31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讓使</a:t>
            </a:r>
            <a:r>
              <a:rPr lang="zh-TW" sz="2000"/>
              <a:t>用者輸入成績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判斷成績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大於100:超過一百分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大於等於六十等於小於一百:及格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大於等於五十小於六十:記得補考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/>
              <a:t>小於五十:暑修見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7"/>
          <p:cNvSpPr/>
          <p:nvPr/>
        </p:nvSpPr>
        <p:spPr>
          <a:xfrm>
            <a:off x="2410275" y="153600"/>
            <a:ext cx="1734900" cy="85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start</a:t>
            </a:r>
            <a:endParaRPr sz="2100"/>
          </a:p>
        </p:txBody>
      </p:sp>
      <p:sp>
        <p:nvSpPr>
          <p:cNvPr id="305" name="Google Shape;305;p17"/>
          <p:cNvSpPr/>
          <p:nvPr/>
        </p:nvSpPr>
        <p:spPr>
          <a:xfrm>
            <a:off x="7001325" y="1999000"/>
            <a:ext cx="1734900" cy="85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/>
              <a:t>次數</a:t>
            </a:r>
            <a:endParaRPr sz="1900"/>
          </a:p>
        </p:txBody>
      </p:sp>
      <p:sp>
        <p:nvSpPr>
          <p:cNvPr id="306" name="Google Shape;306;p17"/>
          <p:cNvSpPr/>
          <p:nvPr/>
        </p:nvSpPr>
        <p:spPr>
          <a:xfrm>
            <a:off x="2433538" y="2101988"/>
            <a:ext cx="1734900" cy="85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Statement</a:t>
            </a:r>
            <a:endParaRPr sz="2000"/>
          </a:p>
        </p:txBody>
      </p:sp>
      <p:sp>
        <p:nvSpPr>
          <p:cNvPr id="307" name="Google Shape;307;p17"/>
          <p:cNvSpPr/>
          <p:nvPr/>
        </p:nvSpPr>
        <p:spPr>
          <a:xfrm>
            <a:off x="1091250" y="1639800"/>
            <a:ext cx="1165500" cy="1863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"/>
          <p:cNvSpPr/>
          <p:nvPr/>
        </p:nvSpPr>
        <p:spPr>
          <a:xfrm rot="10800000">
            <a:off x="4345248" y="1489299"/>
            <a:ext cx="1443000" cy="1873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"/>
          <p:cNvSpPr txBox="1"/>
          <p:nvPr/>
        </p:nvSpPr>
        <p:spPr>
          <a:xfrm>
            <a:off x="6141450" y="2056450"/>
            <a:ext cx="75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Nunito"/>
                <a:ea typeface="Nunito"/>
                <a:cs typeface="Nunito"/>
                <a:sym typeface="Nunito"/>
              </a:rPr>
              <a:t>x</a:t>
            </a:r>
            <a:endParaRPr sz="3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7"/>
          <p:cNvSpPr/>
          <p:nvPr/>
        </p:nvSpPr>
        <p:spPr>
          <a:xfrm>
            <a:off x="3024675" y="3132150"/>
            <a:ext cx="506100" cy="853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7"/>
          <p:cNvSpPr/>
          <p:nvPr/>
        </p:nvSpPr>
        <p:spPr>
          <a:xfrm>
            <a:off x="2433550" y="4101325"/>
            <a:ext cx="1734900" cy="85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/>
              <a:t>End</a:t>
            </a:r>
            <a:endParaRPr sz="1900"/>
          </a:p>
        </p:txBody>
      </p:sp>
      <p:sp>
        <p:nvSpPr>
          <p:cNvPr id="312" name="Google Shape;312;p17"/>
          <p:cNvSpPr/>
          <p:nvPr/>
        </p:nvSpPr>
        <p:spPr>
          <a:xfrm>
            <a:off x="3047950" y="1127800"/>
            <a:ext cx="506100" cy="853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</a:t>
            </a:r>
            <a:r>
              <a:rPr lang="zh-TW"/>
              <a:t>練習</a:t>
            </a:r>
            <a:endParaRPr/>
          </a:p>
        </p:txBody>
      </p:sp>
      <p:sp>
        <p:nvSpPr>
          <p:cNvPr id="318" name="Google Shape;31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719" y="0"/>
            <a:ext cx="250616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8"/>
          <p:cNvPicPr preferRelativeResize="0"/>
          <p:nvPr/>
        </p:nvPicPr>
        <p:blipFill rotWithShape="1">
          <a:blip r:embed="rId4">
            <a:alphaModFix/>
          </a:blip>
          <a:srcRect b="10721" l="10758" r="75137" t="16439"/>
          <a:stretch/>
        </p:blipFill>
        <p:spPr>
          <a:xfrm>
            <a:off x="5680875" y="0"/>
            <a:ext cx="17706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26" y="0"/>
            <a:ext cx="836999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While</a:t>
            </a:r>
            <a:r>
              <a:rPr lang="zh-TW"/>
              <a:t>練習</a:t>
            </a:r>
            <a:endParaRPr/>
          </a:p>
        </p:txBody>
      </p:sp>
      <p:sp>
        <p:nvSpPr>
          <p:cNvPr id="333" name="Google Shape;33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請使用者輸入名字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如果使用者輸入的是"湯德宗大法官","許宗力大法官","王澤鑑大法官"中的任一個就輸出:歡迎某某某大法官並停止讓他輸入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/>
              <a:t>如果使用者輸入的是別的名字就告訴他請重新輸入，讓他重新輸入一直輸到三個大法官的名字</a:t>
            </a:r>
            <a:endParaRPr sz="1800"/>
          </a:p>
        </p:txBody>
      </p:sp>
      <p:pic>
        <p:nvPicPr>
          <p:cNvPr id="334" name="Google Shape;3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772" y="499025"/>
            <a:ext cx="1192449" cy="178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759" y="499026"/>
            <a:ext cx="1322690" cy="17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4450" y="499025"/>
            <a:ext cx="1788675" cy="17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Function</a:t>
            </a:r>
            <a:endParaRPr/>
          </a:p>
        </p:txBody>
      </p:sp>
      <p:sp>
        <p:nvSpPr>
          <p:cNvPr id="342" name="Google Shape;342;p21"/>
          <p:cNvSpPr txBox="1"/>
          <p:nvPr>
            <p:ph idx="1" type="body"/>
          </p:nvPr>
        </p:nvSpPr>
        <p:spPr>
          <a:xfrm>
            <a:off x="1182225" y="1990050"/>
            <a:ext cx="71520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/>
              <a:t>Format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/>
              <a:t>%s %d %f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/>
              <a:t>import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/>
              <a:t>random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/>
              <a:t>zip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900"/>
              <a:t>enumerate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