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0" r:id="rId2"/>
    <p:sldMasterId id="2147483692" r:id="rId3"/>
  </p:sldMasterIdLst>
  <p:notesMasterIdLst>
    <p:notesMasterId r:id="rId15"/>
  </p:notesMasterIdLst>
  <p:sldIdLst>
    <p:sldId id="256" r:id="rId4"/>
    <p:sldId id="258" r:id="rId5"/>
    <p:sldId id="290" r:id="rId6"/>
    <p:sldId id="295" r:id="rId7"/>
    <p:sldId id="296" r:id="rId8"/>
    <p:sldId id="301" r:id="rId9"/>
    <p:sldId id="302" r:id="rId10"/>
    <p:sldId id="303" r:id="rId11"/>
    <p:sldId id="304" r:id="rId12"/>
    <p:sldId id="305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9366B-EF4E-44B2-9C42-2F9C9E54DB1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C23A6-6FCF-4B7B-B85B-3041A3AC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22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A54-3169-46E1-B771-F5620812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8FBBE-6B3E-4E2C-8B88-CC696C69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A481-9DFB-401B-8E9D-BB006261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8616-D5BE-4E47-89B0-E1494B2F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0B6B-3277-40FD-8D92-3A228239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9C2-E380-409C-8E94-2362EC44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EC1F-A27A-4274-AED2-478CB3D4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66E3-26AC-4A78-BE8C-67897F1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7453-6EE7-46DD-8AE2-4AA19D13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28DA-5D90-4F61-B672-947BC8CF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9E98-AFEE-4F6E-9DAD-14B62A75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92F8-CF93-4896-B421-ECF876A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C17C-4B61-4768-965A-61ADDE59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A626-8CAE-41AD-9003-E8A3F4A3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47AB-238A-4F5D-9DA1-2F1D3D93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C8E-BD09-4382-8D14-3503CCFE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E09B-AB4A-4636-B689-CA249452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8409-A949-4A1C-93F8-F3A87718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6C75-75A0-4218-93A8-A343F590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F093-02BA-491E-83B0-45CE3996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690-F676-4C26-A01A-D0CC4621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E98C-5B05-4796-9B90-173ACAC1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FEE4-7300-4E84-8DDA-FFB2CD39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026D-AC0A-4448-A9F7-5FF76B65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463A7-35B2-4B4F-8B0C-20BC8FF5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FB84-9099-4FEF-9E7F-AE125A392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DE65D-9E0D-4A3B-BF48-91AEFC90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FD4C7-7DC2-431F-87E8-DDFDA17B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6CD1A-CD55-4497-A422-DC48FBB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2799-B032-43D7-8343-7113161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844A-4472-438A-BCC3-C63DEE47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4DC33-66C7-445F-8123-3DA025B4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428BD-BB6B-4B21-81CC-505E3E31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3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ED746-5D00-4608-87E1-25BD940F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8EDD3-E750-4460-AC33-2079CD28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32BC-1C1E-4EB6-B96F-12D10BB4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3365-8C34-48F5-940B-33AB908D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F4FA-F736-4158-8E4C-78F25BC4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E322-7929-4593-B356-38870976D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3144A-5CF9-47FB-B921-24738C9B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24A4B-DF7B-43BC-AB3F-BECEC4A7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9BC5-8B93-4A10-9285-10EECDF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5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83AC-CEF4-4B6E-B4B3-3D09608C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114BC-3C17-40A8-A5FB-ABB05749D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E3CB-F3B9-4BC1-84C3-F2CE3795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8B0C-ACBE-4175-B358-EB318EDB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1C7A5-6CB7-481C-98DD-66D00A3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DF863-1125-4911-BAEF-A3A422E0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3FD7-F55D-45C8-AD7C-D726416E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4C99-A9B3-4D1C-A132-A6E8D9AA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E5AF-DB7E-4A02-BED4-AEA4F9BE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CF59-612A-4F3F-B9A5-665643D3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331A-8515-4D36-85B1-7ACA4F2B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0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D028-C1FE-4F17-9D3D-8937CAB5A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C63C1-B4F2-480F-9D5E-A238BB58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9B21-FEFA-40CC-9B72-36C6CE4F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69A3-589E-409E-B58D-223134D5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8D08-2C5B-4217-9382-F33545E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67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498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419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2695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510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992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7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783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51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087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555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48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51A27-5D43-45E4-BCCF-6D14AB0A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F4AC-8D6C-4956-A856-64F2C37C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408A-AE76-4D18-9CE8-3DDAF2F2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547F-725A-4B9E-BC1A-6C78E5B30C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B264-F165-4BF3-8E85-2FAF18ADD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3997-7970-431A-925F-4709220A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DCBF-2B9E-4F4C-B569-73748E5E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06236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A3613-E9AB-4A4E-AF11-2A40EC78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SCU </a:t>
            </a:r>
            <a:r>
              <a:rPr lang="en-US" dirty="0" err="1"/>
              <a:t>LawTech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A5111-6201-4BF1-930B-1791044C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 dirty="0"/>
              <a:t>陳偉傑 </a:t>
            </a:r>
            <a:r>
              <a:rPr lang="en-US" altLang="zh-CN" sz="2000" dirty="0" err="1"/>
              <a:t>Wyne</a:t>
            </a:r>
            <a:r>
              <a:rPr lang="en-US" altLang="zh-CN" sz="2000" dirty="0"/>
              <a:t>, TAN</a:t>
            </a:r>
          </a:p>
          <a:p>
            <a:pPr algn="l"/>
            <a:r>
              <a:rPr lang="zh-CN" altLang="en-US" sz="2000" dirty="0"/>
              <a:t>東吳巨資延一</a:t>
            </a:r>
            <a:endParaRPr lang="en-US" sz="2000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FCB6DAAD-FCAB-4ED4-80F5-2989301D3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7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1026" name="Picture 2" descr="東吳大學- 维基百科，自由的百科全书">
            <a:extLst>
              <a:ext uri="{FF2B5EF4-FFF2-40B4-BE49-F238E27FC236}">
                <a16:creationId xmlns:a16="http://schemas.microsoft.com/office/drawing/2014/main" id="{FBF0DB3A-FA0F-4D1E-9663-DA7D2E3B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9527"/>
            <a:ext cx="1642533" cy="16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&lt;My Function&gt; in Python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75DCD9-CAD5-4D29-8C6F-FA0604A679FF}"/>
              </a:ext>
            </a:extLst>
          </p:cNvPr>
          <p:cNvGrpSpPr/>
          <p:nvPr/>
        </p:nvGrpSpPr>
        <p:grpSpPr>
          <a:xfrm>
            <a:off x="1608667" y="2237081"/>
            <a:ext cx="11387667" cy="2613776"/>
            <a:chOff x="2192866" y="2135481"/>
            <a:chExt cx="7289801" cy="1744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C509BB-279D-42E4-BE89-137FE8BF88F3}"/>
                </a:ext>
              </a:extLst>
            </p:cNvPr>
            <p:cNvSpPr txBox="1"/>
            <p:nvPr/>
          </p:nvSpPr>
          <p:spPr>
            <a:xfrm>
              <a:off x="2192866" y="2135481"/>
              <a:ext cx="1227667" cy="61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rgbClr val="FF0000"/>
                  </a:solidFill>
                </a:rPr>
                <a:t>def</a:t>
              </a:r>
              <a:endParaRPr lang="en-US" altLang="zh-CN" sz="4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76F661-2557-4E6F-8420-916D692F8F18}"/>
                </a:ext>
              </a:extLst>
            </p:cNvPr>
            <p:cNvSpPr txBox="1"/>
            <p:nvPr/>
          </p:nvSpPr>
          <p:spPr>
            <a:xfrm>
              <a:off x="3420533" y="2197036"/>
              <a:ext cx="3149600" cy="51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err="1"/>
                <a:t>my_function_name</a:t>
              </a:r>
              <a:endParaRPr lang="en-US" altLang="zh-CN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DCB905-33BB-4E73-BB70-22001E779C0E}"/>
                </a:ext>
              </a:extLst>
            </p:cNvPr>
            <p:cNvSpPr txBox="1"/>
            <p:nvPr/>
          </p:nvSpPr>
          <p:spPr>
            <a:xfrm>
              <a:off x="6333067" y="2197036"/>
              <a:ext cx="3149600" cy="51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/>
                <a:t>(</a:t>
              </a:r>
              <a:r>
                <a:rPr lang="en-US" altLang="zh-CN" sz="4400" b="1" dirty="0" err="1">
                  <a:solidFill>
                    <a:srgbClr val="00B0F0"/>
                  </a:solidFill>
                </a:rPr>
                <a:t>input</a:t>
              </a:r>
              <a:r>
                <a:rPr lang="en-US" altLang="zh-CN" sz="4400" b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4400" dirty="0"/>
                <a:t>):</a:t>
              </a:r>
              <a:endParaRPr lang="en-US" altLang="zh-CN" sz="3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1408D-394F-44AA-9EFA-DD2B9FC56F87}"/>
                </a:ext>
              </a:extLst>
            </p:cNvPr>
            <p:cNvSpPr txBox="1"/>
            <p:nvPr/>
          </p:nvSpPr>
          <p:spPr>
            <a:xfrm>
              <a:off x="3420533" y="2781812"/>
              <a:ext cx="4487334" cy="51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/>
                <a:t>&lt;</a:t>
              </a:r>
              <a:r>
                <a:rPr lang="en-US" altLang="zh-CN" sz="4400" b="1" dirty="0">
                  <a:solidFill>
                    <a:srgbClr val="00B0F0"/>
                  </a:solidFill>
                </a:rPr>
                <a:t>process</a:t>
              </a:r>
              <a:r>
                <a:rPr lang="en-US" altLang="zh-CN" sz="4400" dirty="0"/>
                <a:t> statement&gt;</a:t>
              </a:r>
              <a:endParaRPr lang="en-US" altLang="zh-CN"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91B61-883B-418F-BB27-1C22E0E5173F}"/>
                </a:ext>
              </a:extLst>
            </p:cNvPr>
            <p:cNvSpPr txBox="1"/>
            <p:nvPr/>
          </p:nvSpPr>
          <p:spPr>
            <a:xfrm>
              <a:off x="3420533" y="3366588"/>
              <a:ext cx="4487334" cy="51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6">
                      <a:lumMod val="75000"/>
                    </a:schemeClr>
                  </a:solidFill>
                </a:rPr>
                <a:t>return</a:t>
              </a:r>
              <a:r>
                <a:rPr lang="en-US" altLang="zh-CN" sz="4400" dirty="0"/>
                <a:t> </a:t>
              </a:r>
              <a:r>
                <a:rPr lang="en-US" altLang="zh-CN" sz="4400" b="1" dirty="0" err="1">
                  <a:solidFill>
                    <a:srgbClr val="00B0F0"/>
                  </a:solidFill>
                </a:rPr>
                <a:t>output</a:t>
              </a:r>
              <a:r>
                <a:rPr lang="en-US" altLang="zh-CN" sz="4400" b="1" dirty="0" err="1">
                  <a:solidFill>
                    <a:srgbClr val="FF0000"/>
                  </a:solidFill>
                </a:rPr>
                <a:t>S</a:t>
              </a: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49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251775"/>
            <a:ext cx="6532379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1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Headings)"/>
                <a:ea typeface="Arial"/>
                <a:cs typeface="Arial"/>
                <a:sym typeface="Arial"/>
              </a:rPr>
              <a:t>Q &amp; A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(Headings)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(Headings)"/>
                <a:ea typeface="Arial"/>
                <a:cs typeface="Arial"/>
                <a:sym typeface="Arial"/>
              </a:rPr>
              <a:t>Ideas are worthless unless execution.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(Headings)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72011-7AFD-4C46-89DE-18E12A51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40604"/>
            <a:ext cx="4102609" cy="86486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b="1" dirty="0"/>
              <a:t>Agenda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86773-5950-40E4-B445-EFF0A8D4838B}"/>
              </a:ext>
            </a:extLst>
          </p:cNvPr>
          <p:cNvSpPr txBox="1"/>
          <p:nvPr/>
        </p:nvSpPr>
        <p:spPr>
          <a:xfrm>
            <a:off x="660400" y="1593333"/>
            <a:ext cx="662093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Build-in Data Types</a:t>
            </a:r>
            <a:r>
              <a:rPr lang="zh-CN" altLang="en-US" sz="2800" dirty="0"/>
              <a:t> </a:t>
            </a:r>
            <a:r>
              <a:rPr lang="en-US" altLang="zh-CN" sz="2800" dirty="0"/>
              <a:t>a.k.a. </a:t>
            </a:r>
            <a:r>
              <a:rPr lang="en-US" altLang="zh-CN" sz="2800" b="1" dirty="0">
                <a:solidFill>
                  <a:srgbClr val="FF0000"/>
                </a:solidFill>
              </a:rPr>
              <a:t>Data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Python </a:t>
            </a:r>
            <a:r>
              <a:rPr lang="en-US" altLang="zh-CN" sz="2800" b="1" dirty="0">
                <a:solidFill>
                  <a:srgbClr val="FF0000"/>
                </a:solidFill>
              </a:rPr>
              <a:t>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Build-in Function</a:t>
            </a:r>
          </a:p>
        </p:txBody>
      </p:sp>
    </p:spTree>
    <p:extLst>
      <p:ext uri="{BB962C8B-B14F-4D97-AF65-F5344CB8AC3E}">
        <p14:creationId xmlns:p14="http://schemas.microsoft.com/office/powerpoint/2010/main" val="197558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5" y="2446271"/>
            <a:ext cx="10828867" cy="1965457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Data Types </a:t>
            </a:r>
            <a:r>
              <a:rPr lang="en-US" sz="2400" b="1" dirty="0">
                <a:latin typeface="Calibri(Headings)"/>
              </a:rPr>
              <a:t>with </a:t>
            </a:r>
            <a:r>
              <a:rPr lang="en-US" altLang="zh-CN" sz="2400" b="1" dirty="0">
                <a:latin typeface="Calibri(Headings)"/>
              </a:rPr>
              <a:t>built-in function</a:t>
            </a:r>
            <a:endParaRPr lang="en-US" sz="11500" b="1" dirty="0">
              <a:latin typeface="Calibri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 Conversion</a:t>
            </a:r>
          </a:p>
        </p:txBody>
      </p:sp>
    </p:spTree>
    <p:extLst>
      <p:ext uri="{BB962C8B-B14F-4D97-AF65-F5344CB8AC3E}">
        <p14:creationId xmlns:p14="http://schemas.microsoft.com/office/powerpoint/2010/main" val="132629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Types </a:t>
            </a:r>
            <a:r>
              <a:rPr lang="zh-CN" altLang="en-US" sz="3200" dirty="0">
                <a:solidFill>
                  <a:srgbClr val="FF0000"/>
                </a:solidFill>
              </a:rPr>
              <a:t>資料類型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Sequence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list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tuple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Mapping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dict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ionaries</a:t>
            </a:r>
            <a:endParaRPr lang="en-US" altLang="zh-CN" sz="2800" b="1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Set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set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3DD5B-E0F7-4AC2-9FD8-0D2432EA97B6}"/>
              </a:ext>
            </a:extLst>
          </p:cNvPr>
          <p:cNvSpPr txBox="1"/>
          <p:nvPr/>
        </p:nvSpPr>
        <p:spPr>
          <a:xfrm>
            <a:off x="4542368" y="3428999"/>
            <a:ext cx="2624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b="1" dirty="0"/>
              <a:t>Type</a:t>
            </a:r>
            <a:endParaRPr lang="en-US" sz="7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EF8CC-D76C-4D1E-AA41-BD2399F00823}"/>
              </a:ext>
            </a:extLst>
          </p:cNvPr>
          <p:cNvSpPr txBox="1"/>
          <p:nvPr/>
        </p:nvSpPr>
        <p:spPr>
          <a:xfrm>
            <a:off x="3585635" y="4592935"/>
            <a:ext cx="453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使用 </a:t>
            </a:r>
            <a:r>
              <a:rPr lang="en-US" altLang="zh-CN" sz="3000" dirty="0"/>
              <a:t>type </a:t>
            </a:r>
            <a:r>
              <a:rPr lang="zh-CN" altLang="en-US" sz="3000" dirty="0"/>
              <a:t>查看資料類型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507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Types </a:t>
            </a:r>
            <a:r>
              <a:rPr lang="en-US" altLang="zh-CN" sz="3200" dirty="0">
                <a:solidFill>
                  <a:srgbClr val="FF0000"/>
                </a:solidFill>
              </a:rPr>
              <a:t>Conversion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資料類型轉換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Sequence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list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tuple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Mapping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dict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ionaries</a:t>
            </a:r>
            <a:endParaRPr lang="en-US" altLang="zh-CN" sz="2800" b="1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Set – </a:t>
            </a:r>
            <a:r>
              <a:rPr lang="en-US" altLang="zh-CN" sz="28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set</a:t>
            </a: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3DD5B-E0F7-4AC2-9FD8-0D2432EA97B6}"/>
              </a:ext>
            </a:extLst>
          </p:cNvPr>
          <p:cNvSpPr txBox="1"/>
          <p:nvPr/>
        </p:nvSpPr>
        <p:spPr>
          <a:xfrm>
            <a:off x="4542368" y="3428999"/>
            <a:ext cx="2624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b="1" dirty="0"/>
              <a:t>Type</a:t>
            </a:r>
            <a:endParaRPr lang="en-US" sz="7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EF8CC-D76C-4D1E-AA41-BD2399F00823}"/>
              </a:ext>
            </a:extLst>
          </p:cNvPr>
          <p:cNvSpPr txBox="1"/>
          <p:nvPr/>
        </p:nvSpPr>
        <p:spPr>
          <a:xfrm>
            <a:off x="3585635" y="4592935"/>
            <a:ext cx="4538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/>
              <a:t>使用 </a:t>
            </a:r>
            <a:r>
              <a:rPr lang="en-US" altLang="zh-CN" sz="3000" dirty="0"/>
              <a:t>type </a:t>
            </a:r>
            <a:r>
              <a:rPr lang="zh-CN" altLang="en-US" sz="3000" dirty="0"/>
              <a:t>查看資料類型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0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6" y="2446271"/>
            <a:ext cx="10828867" cy="1965457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3931048" y="4276262"/>
            <a:ext cx="205488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Arithmetic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Assignment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BA49-82DD-4FA7-91B3-A5369F26398A}"/>
              </a:ext>
            </a:extLst>
          </p:cNvPr>
          <p:cNvSpPr txBox="1"/>
          <p:nvPr/>
        </p:nvSpPr>
        <p:spPr>
          <a:xfrm>
            <a:off x="6360982" y="4276261"/>
            <a:ext cx="378803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Membership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Bitwise</a:t>
            </a:r>
          </a:p>
        </p:txBody>
      </p:sp>
    </p:spTree>
    <p:extLst>
      <p:ext uri="{BB962C8B-B14F-4D97-AF65-F5344CB8AC3E}">
        <p14:creationId xmlns:p14="http://schemas.microsoft.com/office/powerpoint/2010/main" val="398310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29A5-154F-4B79-AE0D-5F518502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5" y="2446271"/>
            <a:ext cx="10828867" cy="1965457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Calibri(Headings)"/>
              </a:rPr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2B11-ED83-4057-9A6E-2576CC2C1810}"/>
              </a:ext>
            </a:extLst>
          </p:cNvPr>
          <p:cNvSpPr txBox="1"/>
          <p:nvPr/>
        </p:nvSpPr>
        <p:spPr>
          <a:xfrm>
            <a:off x="4201982" y="4411728"/>
            <a:ext cx="378803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Built-in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84831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6DD6B-8599-459D-A871-E64138E5C8AA}"/>
              </a:ext>
            </a:extLst>
          </p:cNvPr>
          <p:cNvSpPr txBox="1"/>
          <p:nvPr/>
        </p:nvSpPr>
        <p:spPr>
          <a:xfrm>
            <a:off x="237067" y="203201"/>
            <a:ext cx="1044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84B6-86B4-44F4-87E8-1B581FEB8C33}"/>
              </a:ext>
            </a:extLst>
          </p:cNvPr>
          <p:cNvSpPr txBox="1"/>
          <p:nvPr/>
        </p:nvSpPr>
        <p:spPr>
          <a:xfrm>
            <a:off x="897465" y="946741"/>
            <a:ext cx="6942668" cy="519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list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set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tuple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DengXian" panose="02010600030101010101" pitchFamily="2" charset="-122"/>
                <a:ea typeface="DengXian" panose="02010600030101010101" pitchFamily="2" charset="-122"/>
              </a:rPr>
              <a:t>dict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sorted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max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min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sum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509BB-279D-42E4-BE89-137FE8BF88F3}"/>
              </a:ext>
            </a:extLst>
          </p:cNvPr>
          <p:cNvSpPr txBox="1"/>
          <p:nvPr/>
        </p:nvSpPr>
        <p:spPr>
          <a:xfrm>
            <a:off x="6096000" y="2397948"/>
            <a:ext cx="3937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</a:p>
          <a:p>
            <a:r>
              <a:rPr lang="zh-CN" altLang="en-US" sz="2000" dirty="0"/>
              <a:t>若將不同 </a:t>
            </a:r>
            <a:r>
              <a:rPr lang="en-US" altLang="zh-CN" sz="2000" dirty="0"/>
              <a:t>data types </a:t>
            </a:r>
            <a:r>
              <a:rPr lang="zh-CN" altLang="en-US" sz="2000" dirty="0"/>
              <a:t>套入這些 </a:t>
            </a:r>
            <a:r>
              <a:rPr lang="en-US" altLang="zh-CN" sz="2000" dirty="0"/>
              <a:t>built-in function</a:t>
            </a:r>
            <a:r>
              <a:rPr lang="zh-CN" altLang="en-US" sz="2000" dirty="0"/>
              <a:t>，會接收到什麼回傳值（</a:t>
            </a:r>
            <a:r>
              <a:rPr lang="en-US" altLang="zh-CN" sz="2000" dirty="0"/>
              <a:t>return</a:t>
            </a:r>
            <a:r>
              <a:rPr lang="zh-CN" altLang="en-US" sz="2000" dirty="0"/>
              <a:t>）呢？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2896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actory Robotized Production Line Cartoon Vector Stock Vector -  Illustration of power, production: 200669787">
            <a:extLst>
              <a:ext uri="{FF2B5EF4-FFF2-40B4-BE49-F238E27FC236}">
                <a16:creationId xmlns:a16="http://schemas.microsoft.com/office/drawing/2014/main" id="{E73A739C-169D-4AD1-8059-EDEE9B33C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18972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F1DE7BB-5884-4CD5-ACCB-29283F878F2D}"/>
              </a:ext>
            </a:extLst>
          </p:cNvPr>
          <p:cNvSpPr/>
          <p:nvPr/>
        </p:nvSpPr>
        <p:spPr>
          <a:xfrm>
            <a:off x="3708401" y="3314235"/>
            <a:ext cx="1456266" cy="14562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CC5741-31D5-49F7-B44D-4ED0C87F92D1}"/>
              </a:ext>
            </a:extLst>
          </p:cNvPr>
          <p:cNvSpPr/>
          <p:nvPr/>
        </p:nvSpPr>
        <p:spPr>
          <a:xfrm>
            <a:off x="7950200" y="2372706"/>
            <a:ext cx="1456266" cy="14562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28514-CDDB-49D0-9B29-ABD6290A4E66}"/>
              </a:ext>
            </a:extLst>
          </p:cNvPr>
          <p:cNvSpPr/>
          <p:nvPr/>
        </p:nvSpPr>
        <p:spPr>
          <a:xfrm>
            <a:off x="10668000" y="333904"/>
            <a:ext cx="1456266" cy="14562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56A335-1616-410F-B0CA-4B95CF6F05CD}"/>
              </a:ext>
            </a:extLst>
          </p:cNvPr>
          <p:cNvGrpSpPr/>
          <p:nvPr/>
        </p:nvGrpSpPr>
        <p:grpSpPr>
          <a:xfrm>
            <a:off x="650449" y="4770501"/>
            <a:ext cx="10901471" cy="1607279"/>
            <a:chOff x="650449" y="4559523"/>
            <a:chExt cx="10901471" cy="1607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06DD6B-8599-459D-A871-E64138E5C8AA}"/>
                </a:ext>
              </a:extLst>
            </p:cNvPr>
            <p:cNvSpPr txBox="1"/>
            <p:nvPr/>
          </p:nvSpPr>
          <p:spPr>
            <a:xfrm>
              <a:off x="650449" y="4559523"/>
              <a:ext cx="10901471" cy="123644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60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I define &lt;my function&gt;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2BB449-F596-4CD9-AD49-DE8F73428319}"/>
                </a:ext>
              </a:extLst>
            </p:cNvPr>
            <p:cNvSpPr txBox="1"/>
            <p:nvPr/>
          </p:nvSpPr>
          <p:spPr>
            <a:xfrm>
              <a:off x="7135917" y="5518572"/>
              <a:ext cx="2770084" cy="64823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With IPO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91750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190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 (Headings)</vt:lpstr>
      <vt:lpstr>Calibri(Headings)</vt:lpstr>
      <vt:lpstr>DengXian</vt:lpstr>
      <vt:lpstr>Aharoni</vt:lpstr>
      <vt:lpstr>Arial</vt:lpstr>
      <vt:lpstr>Avenir Next LT Pro</vt:lpstr>
      <vt:lpstr>Calibri</vt:lpstr>
      <vt:lpstr>Calibri Light</vt:lpstr>
      <vt:lpstr>PrismaticVTI</vt:lpstr>
      <vt:lpstr>Office Theme</vt:lpstr>
      <vt:lpstr>1_Office Theme</vt:lpstr>
      <vt:lpstr>SCU LawTech</vt:lpstr>
      <vt:lpstr>Agenda</vt:lpstr>
      <vt:lpstr>Data Types with built-in function</vt:lpstr>
      <vt:lpstr>PowerPoint Presentation</vt:lpstr>
      <vt:lpstr>PowerPoint Presentation</vt:lpstr>
      <vt:lpstr>Operators</vt:lpstr>
      <vt:lpstr>Function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</dc:title>
  <dc:creator>陳 偉傑</dc:creator>
  <cp:lastModifiedBy>陳 偉傑</cp:lastModifiedBy>
  <cp:revision>14</cp:revision>
  <dcterms:created xsi:type="dcterms:W3CDTF">2021-10-13T02:47:23Z</dcterms:created>
  <dcterms:modified xsi:type="dcterms:W3CDTF">2021-10-20T05:48:13Z</dcterms:modified>
</cp:coreProperties>
</file>