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006C-AD61-4610-8DAB-6CD2CFBE86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4B3E-39E3-49FA-A656-1002201419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微积分一答案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71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72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82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82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83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93675"/>
            <a:ext cx="9144000" cy="646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84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849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85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0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1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2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3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4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4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295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0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0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1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2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3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4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49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056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10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109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11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11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022183126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全屏显示(4:3)</PresentationFormat>
  <Paragraphs>1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微积分一答案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微积分一答案</dc:title>
  <dc:creator>gehengwu</dc:creator>
  <cp:lastModifiedBy>gehengwu</cp:lastModifiedBy>
  <cp:revision>2</cp:revision>
  <dcterms:created xsi:type="dcterms:W3CDTF">2018-10-22T10:45:09Z</dcterms:created>
  <dcterms:modified xsi:type="dcterms:W3CDTF">2018-10-22T10:55:16Z</dcterms:modified>
</cp:coreProperties>
</file>