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286" r:id="rId6"/>
    <p:sldId id="263" r:id="rId7"/>
    <p:sldId id="267" r:id="rId8"/>
    <p:sldId id="313" r:id="rId9"/>
    <p:sldId id="314" r:id="rId10"/>
    <p:sldId id="278" r:id="rId11"/>
    <p:sldId id="279" r:id="rId12"/>
    <p:sldId id="282" r:id="rId13"/>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82A3"/>
    <a:srgbClr val="000000"/>
    <a:srgbClr val="227577"/>
    <a:srgbClr val="6D6D6D"/>
    <a:srgbClr val="5D6063"/>
    <a:srgbClr val="6C6F7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91244" autoAdjust="0"/>
  </p:normalViewPr>
  <p:slideViewPr>
    <p:cSldViewPr snapToGrid="0">
      <p:cViewPr varScale="1">
        <p:scale>
          <a:sx n="101" d="100"/>
          <a:sy n="101" d="100"/>
        </p:scale>
        <p:origin x="660" y="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smtClean="0"/>
              <a:t>模板来自于 </a:t>
            </a:r>
            <a:r>
              <a:rPr lang="en-US" altLang="zh-CN" dirty="0" smtClean="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noFill/>
          <a:ln w="12700">
            <a:solidFill>
              <a:srgbClr val="000000"/>
            </a:solidFill>
            <a:miter lim="800000"/>
          </a:ln>
        </p:spPr>
      </p:sp>
      <p:sp>
        <p:nvSpPr>
          <p:cNvPr id="34819"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482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r" eaLnBrk="1" hangingPunct="1"/>
            <a:fld id="{9FE9C597-B1B0-4ACD-84D8-7EEE616C384C}" type="slidenum">
              <a:rPr lang="zh-CN" altLang="en-US" sz="1200">
                <a:ea typeface="宋体" panose="02010600030101010101" pitchFamily="2" charset="-122"/>
              </a:rPr>
            </a:fld>
            <a:endParaRPr lang="en-US" sz="120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pn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3229" y="2353360"/>
            <a:ext cx="920511"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6239" y="2332723"/>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Users\iamisis\Desktop\MetroStation_2.0_XiaZaiBa\metrostation_by_yankoa-d312tty\PNG\Network\Blue\MB_0036_sear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9445" y="2353360"/>
            <a:ext cx="917336"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iamisis\Desktop\MetroStation_2.0_XiaZaiBa\metrostation_by_yankoa-d312tty\PNG\Suites\Blue\MB_0029_program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678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iamisis\Desktop\MetroStation_2.0_XiaZaiBa\metrostation_by_yankoa-d312tty\PNG\Media\Blue\MB_0018_view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840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Users\iamisis\Desktop\MetroStation_2.0_XiaZaiBa\metrostation_by_yankoa-d312tty\PNG\Navigation\blue\MB_0014_world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80022" y="2343835"/>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PECLOGO-eff-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04233" y="4548188"/>
            <a:ext cx="83480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67257" y="452278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PPECLOGO-eff-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58167" y="5105401"/>
            <a:ext cx="412643" cy="2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PPECLOGO-eff-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46747" y="4559301"/>
            <a:ext cx="315831"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78678" y="5146677"/>
            <a:ext cx="155535" cy="9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96176" y="435133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PPECLOGO-eff-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9090" y="4749801"/>
            <a:ext cx="116333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 descr="PPECLOGO-eff-5-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72357" y="4868864"/>
            <a:ext cx="1444249"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 descr="PPECLOGO-eff-5-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24257" y="4446590"/>
            <a:ext cx="87924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894305" y="501332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500301" y="421957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descr="PPECLOGO-eff2-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0646" y="4508501"/>
            <a:ext cx="1336327"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77267" y="4459288"/>
            <a:ext cx="34439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6" descr="PPECLOGO-eff2-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48212" y="4824414"/>
            <a:ext cx="55389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13215" y="4562475"/>
            <a:ext cx="2840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8" descr="PPECLOGO-eff2-1-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313160" y="4900614"/>
            <a:ext cx="222192"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a:r>
              <a:rPr lang="zh-CN" altLang="en-US" noProof="0" smtClean="0"/>
              <a:t>单击此处编辑母版标题样式</a:t>
            </a:r>
            <a:endParaRPr lang="zh-CN" altLang="en-US" noProof="0" smtClean="0"/>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a:r>
              <a:rPr lang="zh-CN" altLang="en-US" noProof="0" smtClean="0"/>
              <a:t>单击此处编辑母版副标题样式</a:t>
            </a:r>
            <a:endParaRPr lang="zh-CN" altLang="en-US" noProof="0" smtClean="0"/>
          </a:p>
        </p:txBody>
      </p:sp>
      <p:sp>
        <p:nvSpPr>
          <p:cNvPr id="27" name="Rectangle 4"/>
          <p:cNvSpPr>
            <a:spLocks noGrp="1" noChangeArrowheads="1"/>
          </p:cNvSpPr>
          <p:nvPr>
            <p:ph type="dt" sz="half" idx="10"/>
          </p:nvPr>
        </p:nvSpPr>
        <p:spPr/>
        <p:txBody>
          <a:bodyPr/>
          <a:lstStyle>
            <a:lvl1pPr>
              <a:defRPr baseline="0" smtClean="0"/>
            </a:lvl1pPr>
          </a:lstStyle>
          <a:p>
            <a:pPr>
              <a:defRPr/>
            </a:pPr>
            <a:endParaRPr lang="en-US" altLang="zh-CN"/>
          </a:p>
        </p:txBody>
      </p:sp>
      <p:sp>
        <p:nvSpPr>
          <p:cNvPr id="28" name="Rectangle 5"/>
          <p:cNvSpPr>
            <a:spLocks noGrp="1" noChangeArrowheads="1"/>
          </p:cNvSpPr>
          <p:nvPr>
            <p:ph type="ftr" sz="quarter" idx="11"/>
          </p:nvPr>
        </p:nvSpPr>
        <p:spPr/>
        <p:txBody>
          <a:bodyPr/>
          <a:lstStyle>
            <a:lvl1pPr>
              <a:defRPr baseline="0" smtClean="0"/>
            </a:lvl1pPr>
          </a:lstStyle>
          <a:p>
            <a:pPr>
              <a:defRPr/>
            </a:pPr>
            <a:endParaRPr lang="en-US" altLang="zh-CN"/>
          </a:p>
        </p:txBody>
      </p:sp>
      <p:sp>
        <p:nvSpPr>
          <p:cNvPr id="29" name="Rectangle 6"/>
          <p:cNvSpPr>
            <a:spLocks noGrp="1" noChangeArrowheads="1"/>
          </p:cNvSpPr>
          <p:nvPr>
            <p:ph type="sldNum" sz="quarter" idx="12"/>
          </p:nvPr>
        </p:nvSpPr>
        <p:spPr/>
        <p:txBody>
          <a:bodyPr/>
          <a:lstStyle>
            <a:lvl1pPr>
              <a:defRPr baseline="0" smtClean="0"/>
            </a:lvl1pPr>
          </a:lstStyle>
          <a:p>
            <a:pPr>
              <a:defRPr/>
            </a:pPr>
            <a:fld id="{87E4BE33-EC1D-4BDB-8015-45DF6AF7B3DB}"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261449" y="439616"/>
            <a:ext cx="11669102" cy="5669329"/>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baseline="0">
                <a:solidFill>
                  <a:schemeClr val="tx1"/>
                </a:solidFill>
              </a:defRPr>
            </a:lvl1pPr>
            <a:lvl2pPr>
              <a:defRPr sz="2000" baseline="0"/>
            </a:lvl2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baseline="0"/>
            </a:lvl1pPr>
          </a:lstStyle>
          <a:p>
            <a:fld id="{13D0CE79-49FB-443D-BEF8-6B709DE8FD0C}"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baseline="0"/>
            </a:lvl1pPr>
          </a:lstStyle>
          <a:p>
            <a:endParaRPr lang="zh-CN" altLang="en-US" dirty="0"/>
          </a:p>
        </p:txBody>
      </p:sp>
      <p:sp>
        <p:nvSpPr>
          <p:cNvPr id="6" name="Rectangle 6"/>
          <p:cNvSpPr>
            <a:spLocks noGrp="1" noChangeArrowheads="1"/>
          </p:cNvSpPr>
          <p:nvPr>
            <p:ph type="sldNum" sz="quarter" idx="12"/>
          </p:nvPr>
        </p:nvSpPr>
        <p:spPr/>
        <p:txBody>
          <a:bodyPr/>
          <a:lstStyle>
            <a:lvl1pPr>
              <a:defRPr baseline="0"/>
            </a:lvl1pPr>
          </a:lstStyle>
          <a:p>
            <a:fld id="{EF906490-237C-474C-BA2E-D98840BC1F8F}"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225600" y="2767263"/>
            <a:ext cx="5961600" cy="944337"/>
          </a:xfrm>
        </p:spPr>
        <p:txBody>
          <a:bodyPr anchor="b"/>
          <a:lstStyle>
            <a:lvl1pPr>
              <a:defRPr sz="60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smtClean="0"/>
            </a:lvl1pPr>
          </a:lstStyle>
          <a:p>
            <a:fld id="{13D0CE79-49FB-443D-BEF8-6B709DE8FD0C}"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smtClean="0"/>
            </a:lvl1pPr>
          </a:lstStyle>
          <a:p>
            <a:endParaRPr lang="zh-CN" altLang="en-US"/>
          </a:p>
        </p:txBody>
      </p:sp>
      <p:sp>
        <p:nvSpPr>
          <p:cNvPr id="7" name="灯片编号占位符 5"/>
          <p:cNvSpPr>
            <a:spLocks noGrp="1"/>
          </p:cNvSpPr>
          <p:nvPr>
            <p:ph type="sldNum" sz="quarter" idx="12"/>
          </p:nvPr>
        </p:nvSpPr>
        <p:spPr/>
        <p:txBody>
          <a:bodyPr/>
          <a:lstStyle>
            <a:lvl1pPr>
              <a:defRPr smtClean="0"/>
            </a:lvl1pPr>
          </a:lstStyle>
          <a:p>
            <a:fld id="{EF906490-237C-474C-BA2E-D98840BC1F8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3" y="1347118"/>
            <a:ext cx="5279099"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内容占位符 3"/>
          <p:cNvSpPr>
            <a:spLocks noGrp="1"/>
          </p:cNvSpPr>
          <p:nvPr>
            <p:ph sz="half" idx="2"/>
          </p:nvPr>
        </p:nvSpPr>
        <p:spPr>
          <a:xfrm>
            <a:off x="6314327" y="1347118"/>
            <a:ext cx="5284103" cy="4500000"/>
          </a:xfrm>
        </p:spPr>
        <p:txBody>
          <a:bodyPr/>
          <a:lstStyle>
            <a:lvl1pPr>
              <a:defRPr sz="2400">
                <a:solidFill>
                  <a:schemeClr val="tx1"/>
                </a:solidFill>
                <a:latin typeface="Arial" panose="020B0604020202020204" pitchFamily="34" charset="0"/>
                <a:ea typeface="黑体" panose="02010609060101010101" pitchFamily="49" charset="-122"/>
              </a:defRPr>
            </a:lvl1pPr>
            <a:lvl2pPr>
              <a:defRPr sz="1800">
                <a:solidFill>
                  <a:srgbClr val="227577"/>
                </a:solidFill>
                <a:latin typeface="Arial" panose="020B0604020202020204" pitchFamily="34" charset="0"/>
                <a:ea typeface="黑体" panose="02010609060101010101" pitchFamily="49" charset="-122"/>
              </a:defRPr>
            </a:lvl2pPr>
            <a:lvl3pPr>
              <a:defRPr sz="2000">
                <a:solidFill>
                  <a:schemeClr val="tx1"/>
                </a:solidFill>
                <a:latin typeface="Arial" panose="020B0604020202020204" pitchFamily="34" charset="0"/>
                <a:ea typeface="黑体" panose="02010609060101010101" pitchFamily="49" charset="-122"/>
              </a:defRPr>
            </a:lvl3pPr>
            <a:lvl4pPr>
              <a:defRPr sz="1800">
                <a:solidFill>
                  <a:schemeClr val="tx1"/>
                </a:solidFill>
                <a:latin typeface="Arial" panose="020B0604020202020204" pitchFamily="34" charset="0"/>
                <a:ea typeface="黑体" panose="02010609060101010101" pitchFamily="49" charset="-122"/>
              </a:defRPr>
            </a:lvl4pPr>
            <a:lvl5pPr>
              <a:defRPr sz="1800">
                <a:solidFill>
                  <a:schemeClr val="tx1"/>
                </a:solidFill>
                <a:latin typeface="Arial" panose="020B0604020202020204" pitchFamily="34" charset="0"/>
                <a:ea typeface="黑体" panose="02010609060101010101" pitchFamily="49" charset="-122"/>
              </a:defRPr>
            </a:lvl5pPr>
            <a:lvl6pPr>
              <a:defRPr>
                <a:solidFill>
                  <a:schemeClr val="tx1"/>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Rectangle 4"/>
          <p:cNvSpPr>
            <a:spLocks noGrp="1" noChangeArrowheads="1"/>
          </p:cNvSpPr>
          <p:nvPr>
            <p:ph type="dt" sz="half" idx="10"/>
          </p:nvPr>
        </p:nvSpPr>
        <p:spPr/>
        <p:txBody>
          <a:bodyPr/>
          <a:lstStyle>
            <a:lvl1pPr>
              <a:defRPr>
                <a:latin typeface="Arial" panose="020B0604020202020204" pitchFamily="34" charset="0"/>
                <a:ea typeface="黑体" panose="02010609060101010101" pitchFamily="49" charset="-122"/>
              </a:defRPr>
            </a:lvl1pPr>
          </a:lstStyle>
          <a:p>
            <a:fld id="{13D0CE79-49FB-443D-BEF8-6B709DE8FD0C}"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atin typeface="Arial" panose="020B0604020202020204" pitchFamily="34" charset="0"/>
                <a:ea typeface="黑体" panose="02010609060101010101" pitchFamily="49"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ea typeface="黑体" panose="02010609060101010101" pitchFamily="49" charset="-122"/>
              </a:defRPr>
            </a:lvl1p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6400" y="2336633"/>
            <a:ext cx="5158032" cy="3684588"/>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415775" y="2336633"/>
            <a:ext cx="5183425" cy="3684588"/>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Rectangle 4"/>
          <p:cNvSpPr>
            <a:spLocks noGrp="1" noChangeArrowheads="1"/>
          </p:cNvSpPr>
          <p:nvPr>
            <p:ph type="dt" sz="half" idx="10"/>
          </p:nvPr>
        </p:nvSpPr>
        <p:spPr/>
        <p:txBody>
          <a:bodyPr/>
          <a:lstStyle>
            <a:lvl1pPr>
              <a:defRPr/>
            </a:lvl1pPr>
          </a:lstStyle>
          <a:p>
            <a:fld id="{C9E60F58-3108-4415-857A-6D0360DF626E}" type="datetimeFigureOut">
              <a:rPr lang="zh-CN" altLang="en-US" smtClean="0"/>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4AE85CE2-CEAD-46BB-861E-7D62265DC9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304800" y="2718000"/>
            <a:ext cx="5662800" cy="1432800"/>
          </a:xfrm>
        </p:spPr>
        <p:txBody>
          <a:bodyPr>
            <a:normAutofit/>
          </a:bodyPr>
          <a:lstStyle>
            <a:lvl1pPr algn="ctr">
              <a:defRPr sz="8800"/>
            </a:lvl1pPr>
          </a:lstStyle>
          <a:p>
            <a:r>
              <a:rPr lang="zh-CN" altLang="en-US" dirty="0" smtClean="0"/>
              <a:t>编辑标题</a:t>
            </a:r>
            <a:endParaRPr lang="zh-CN" altLang="en-US" dirty="0"/>
          </a:p>
        </p:txBody>
      </p:sp>
      <p:sp>
        <p:nvSpPr>
          <p:cNvPr id="3"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fld>
            <a:endParaRPr lang="zh-CN" altLang="en-US"/>
          </a:p>
        </p:txBody>
      </p:sp>
      <p:sp>
        <p:nvSpPr>
          <p:cNvPr id="6" name="圆角矩形 13"/>
          <p:cNvSpPr>
            <a:spLocks noChangeArrowheads="1"/>
          </p:cNvSpPr>
          <p:nvPr userDrawn="1"/>
        </p:nvSpPr>
        <p:spPr bwMode="auto">
          <a:xfrm>
            <a:off x="3823293" y="3968609"/>
            <a:ext cx="4572396" cy="369792"/>
          </a:xfrm>
          <a:prstGeom prst="roundRect">
            <a:avLst>
              <a:gd name="adj" fmla="val 50000"/>
            </a:avLst>
          </a:prstGeom>
          <a:solidFill>
            <a:schemeClr val="accent2">
              <a:alpha val="98999"/>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fontScale="62500" lnSpcReduction="20000"/>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endParaRPr lang="en-US" sz="2000">
              <a:solidFill>
                <a:schemeClr val="accent2"/>
              </a:solidFill>
              <a:latin typeface="Arial" panose="020B0604020202020204" pitchFamily="34" charset="0"/>
              <a:ea typeface="黑体" panose="0201060906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2"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smtClean="0"/>
            </a:lvl1pPr>
          </a:lstStyle>
          <a:p>
            <a:fld id="{13D0CE79-49FB-443D-BEF8-6B709DE8FD0C}" type="datetimeFigureOut">
              <a:rPr lang="zh-CN" altLang="en-US" smtClean="0"/>
            </a:fld>
            <a:endParaRPr lang="zh-CN" altLang="en-US"/>
          </a:p>
        </p:txBody>
      </p:sp>
      <p:sp>
        <p:nvSpPr>
          <p:cNvPr id="4" name="页脚占位符 2"/>
          <p:cNvSpPr>
            <a:spLocks noGrp="1"/>
          </p:cNvSpPr>
          <p:nvPr>
            <p:ph type="ftr" sz="quarter" idx="11"/>
          </p:nvPr>
        </p:nvSpPr>
        <p:spPr/>
        <p:txBody>
          <a:bodyPr/>
          <a:lstStyle>
            <a:lvl1pPr>
              <a:defRPr smtClean="0"/>
            </a:lvl1pPr>
          </a:lstStyle>
          <a:p>
            <a:endParaRPr lang="zh-CN" altLang="en-US"/>
          </a:p>
        </p:txBody>
      </p:sp>
      <p:sp>
        <p:nvSpPr>
          <p:cNvPr id="5" name="灯片编号占位符 3"/>
          <p:cNvSpPr>
            <a:spLocks noGrp="1"/>
          </p:cNvSpPr>
          <p:nvPr>
            <p:ph type="sldNum" sz="quarter" idx="12"/>
          </p:nvPr>
        </p:nvSpPr>
        <p:spPr/>
        <p:txBody>
          <a:bodyPr/>
          <a:lstStyle>
            <a:lvl1pPr>
              <a:defRPr smtClean="0"/>
            </a:lvl1pPr>
          </a:lstStyle>
          <a:p>
            <a:fld id="{EF906490-237C-474C-BA2E-D98840BC1F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9787" y="715175"/>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715175"/>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315375"/>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09442" y="195943"/>
            <a:ext cx="9660993" cy="6062345"/>
          </a:xfrm>
        </p:spPr>
        <p:txBody>
          <a:bodyPr vert="eaVert"/>
          <a:lstStyle>
            <a:lvl1pPr>
              <a:lnSpc>
                <a:spcPct val="100000"/>
              </a:lnSpc>
              <a:spcBef>
                <a:spcPts val="300"/>
              </a:spcBef>
              <a:spcAft>
                <a:spcPts val="300"/>
              </a:spcAft>
              <a:defRPr sz="2400">
                <a:solidFill>
                  <a:schemeClr val="tx1"/>
                </a:solidFill>
              </a:defRPr>
            </a:lvl1pPr>
            <a:lvl2pPr marL="356870" indent="-285750">
              <a:buFont typeface="Arial" panose="020B0604020202020204" pitchFamily="34" charset="0"/>
              <a:buChar char="•"/>
              <a:defRPr sz="2000"/>
            </a:lvl2pPr>
            <a:lvl3pPr marL="720090">
              <a:lnSpc>
                <a:spcPct val="100000"/>
              </a:lnSpc>
              <a:spcBef>
                <a:spcPts val="300"/>
              </a:spcBef>
              <a:spcAft>
                <a:spcPts val="300"/>
              </a:spcAft>
              <a:defRPr sz="2000"/>
            </a:lvl3pPr>
            <a:lvl4pPr marL="1080135">
              <a:lnSpc>
                <a:spcPct val="100000"/>
              </a:lnSpc>
              <a:spcBef>
                <a:spcPts val="300"/>
              </a:spcBef>
              <a:spcAft>
                <a:spcPts val="300"/>
              </a:spcAft>
              <a:defRPr sz="1800"/>
            </a:lvl4pPr>
            <a:lvl5pPr marL="1440180">
              <a:lnSpc>
                <a:spcPct val="100000"/>
              </a:lnSpc>
              <a:spcBef>
                <a:spcPts val="300"/>
              </a:spcBef>
              <a:spcAft>
                <a:spcPts val="300"/>
              </a:spcAft>
              <a:defRPr sz="1800"/>
            </a:lvl5pPr>
            <a:lvl6pPr marL="1800225">
              <a:lnSpc>
                <a:spcPct val="100000"/>
              </a:lnSpc>
              <a:spcBef>
                <a:spcPts val="300"/>
              </a:spcBef>
              <a:spcAft>
                <a:spcPts val="300"/>
              </a:spcAft>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custDataLst>
              <p:tags r:id="rId12"/>
            </p:custDataLst>
          </p:nvPr>
        </p:nvSpPr>
        <p:spPr bwMode="auto">
          <a:xfrm>
            <a:off x="625313" y="260351"/>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8" name="Rectangle 3"/>
          <p:cNvSpPr>
            <a:spLocks noGrp="1" noChangeArrowheads="1"/>
          </p:cNvSpPr>
          <p:nvPr>
            <p:ph type="body" idx="1"/>
            <p:custDataLst>
              <p:tags r:id="rId13"/>
            </p:custDataLst>
          </p:nvPr>
        </p:nvSpPr>
        <p:spPr bwMode="auto">
          <a:xfrm>
            <a:off x="625313" y="1125537"/>
            <a:ext cx="10973117" cy="48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Rectangle 4"/>
          <p:cNvSpPr>
            <a:spLocks noGrp="1" noChangeArrowheads="1"/>
          </p:cNvSpPr>
          <p:nvPr>
            <p:ph type="dt" sz="half" idx="2"/>
          </p:nvPr>
        </p:nvSpPr>
        <p:spPr bwMode="auto">
          <a:xfrm>
            <a:off x="609442" y="6245225"/>
            <a:ext cx="2845647"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aseline="0" smtClean="0">
                <a:latin typeface="Arial" panose="020B0604020202020204" pitchFamily="34" charset="0"/>
                <a:ea typeface="黑体" panose="02010609060101010101" pitchFamily="49" charset="-122"/>
              </a:defRPr>
            </a:lvl1pPr>
          </a:lstStyle>
          <a:p>
            <a:fld id="{13D0CE79-49FB-443D-BEF8-6B709DE8FD0C}" type="datetimeFigureOut">
              <a:rPr lang="zh-CN" altLang="en-US" smtClean="0"/>
            </a:fld>
            <a:endParaRPr lang="zh-CN" altLang="en-US"/>
          </a:p>
        </p:txBody>
      </p:sp>
      <p:sp>
        <p:nvSpPr>
          <p:cNvPr id="1029" name="Rectangle 5"/>
          <p:cNvSpPr>
            <a:spLocks noGrp="1" noChangeArrowheads="1"/>
          </p:cNvSpPr>
          <p:nvPr>
            <p:ph type="ftr" sz="quarter" idx="3"/>
          </p:nvPr>
        </p:nvSpPr>
        <p:spPr bwMode="auto">
          <a:xfrm>
            <a:off x="4166103" y="6245225"/>
            <a:ext cx="385979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aseline="0" smtClean="0">
                <a:latin typeface="Arial" panose="020B0604020202020204" pitchFamily="34" charset="0"/>
                <a:ea typeface="黑体" panose="02010609060101010101" pitchFamily="49" charset="-122"/>
              </a:defRPr>
            </a:lvl1pPr>
          </a:lstStyle>
          <a:p>
            <a:endParaRPr lang="zh-CN" altLang="en-US"/>
          </a:p>
        </p:txBody>
      </p:sp>
      <p:sp>
        <p:nvSpPr>
          <p:cNvPr id="1030" name="Rectangle 6"/>
          <p:cNvSpPr>
            <a:spLocks noGrp="1" noChangeArrowheads="1"/>
          </p:cNvSpPr>
          <p:nvPr>
            <p:ph type="sldNum" sz="quarter" idx="4"/>
          </p:nvPr>
        </p:nvSpPr>
        <p:spPr bwMode="auto">
          <a:xfrm>
            <a:off x="8736914" y="6245225"/>
            <a:ext cx="284564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aseline="0" smtClean="0">
                <a:latin typeface="Arial" panose="020B0604020202020204" pitchFamily="34" charset="0"/>
                <a:ea typeface="黑体" panose="02010609060101010101" pitchFamily="49" charset="-122"/>
              </a:defRPr>
            </a:lvl1pPr>
          </a:lstStyle>
          <a:p>
            <a:fld id="{EF906490-237C-474C-BA2E-D98840BC1F8F}" type="slidenum">
              <a:rPr lang="zh-CN" altLang="en-US" smtClean="0"/>
            </a:fld>
            <a:endParaRPr lang="zh-CN" altLang="en-US"/>
          </a:p>
        </p:txBody>
      </p:sp>
      <p:sp>
        <p:nvSpPr>
          <p:cNvPr id="1032" name="直接连接符 10"/>
          <p:cNvSpPr>
            <a:spLocks noChangeShapeType="1"/>
          </p:cNvSpPr>
          <p:nvPr/>
        </p:nvSpPr>
        <p:spPr bwMode="auto">
          <a:xfrm flipH="1">
            <a:off x="214258" y="842491"/>
            <a:ext cx="3096405"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lstStyle/>
          <a:p>
            <a:endParaRPr lang="zh-CN" altLang="en-US" sz="1800" baseline="0">
              <a:latin typeface="Arial" panose="020B0604020202020204" pitchFamily="34" charset="0"/>
              <a:ea typeface="黑体" panose="02010609060101010101" pitchFamily="49" charset="-122"/>
            </a:endParaRPr>
          </a:p>
        </p:txBody>
      </p:sp>
      <p:sp>
        <p:nvSpPr>
          <p:cNvPr id="1033" name="Rectangle 7"/>
          <p:cNvSpPr>
            <a:spLocks noChangeArrowheads="1"/>
          </p:cNvSpPr>
          <p:nvPr/>
        </p:nvSpPr>
        <p:spPr bwMode="auto">
          <a:xfrm>
            <a:off x="1" y="804391"/>
            <a:ext cx="215844"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800" baseline="0">
              <a:solidFill>
                <a:srgbClr val="000000"/>
              </a:solidFill>
              <a:latin typeface="Arial" panose="020B0604020202020204" pitchFamily="34" charset="0"/>
              <a:ea typeface="黑体" panose="02010609060101010101" pitchFamily="49"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49"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pitchFamily="3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42900" indent="-342900" algn="l" rtl="0" eaLnBrk="1" fontAlgn="base" hangingPunct="1">
        <a:lnSpc>
          <a:spcPct val="100000"/>
        </a:lnSpc>
        <a:spcBef>
          <a:spcPts val="300"/>
        </a:spcBef>
        <a:spcAft>
          <a:spcPts val="300"/>
        </a:spcAft>
        <a:buChar char="•"/>
        <a:defRPr sz="2400" kern="1200" baseline="0">
          <a:solidFill>
            <a:schemeClr val="tx1"/>
          </a:solidFill>
          <a:latin typeface="Arial" panose="020B0604020202020204" pitchFamily="34" charset="0"/>
          <a:ea typeface="黑体" panose="02010609060101010101" pitchFamily="49"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49" charset="-122"/>
          <a:cs typeface="+mn-cs"/>
        </a:defRPr>
      </a:lvl2pPr>
      <a:lvl3pPr marL="720090" indent="-228600" algn="l" rtl="0" eaLnBrk="1" fontAlgn="base" hangingPunct="1">
        <a:lnSpc>
          <a:spcPct val="100000"/>
        </a:lnSpc>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lnSpc>
          <a:spcPct val="100000"/>
        </a:lnSpc>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lnSpc>
          <a:spcPct val="100000"/>
        </a:lnSpc>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tags" Target="../tags/tag10.xml"/><Relationship Id="rId2" Type="http://schemas.openxmlformats.org/officeDocument/2006/relationships/image" Target="../media/image22.png"/><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3" Type="http://schemas.openxmlformats.org/officeDocument/2006/relationships/notesSlide" Target="../notesSlides/notesSlide4.xml"/><Relationship Id="rId12" Type="http://schemas.openxmlformats.org/officeDocument/2006/relationships/slideLayout" Target="../slideLayouts/slideLayout7.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image" Target="../media/image26.jpeg"/><Relationship Id="rId1"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1"/>
            </p:custDataLst>
          </p:nvPr>
        </p:nvSpPr>
        <p:spPr/>
        <p:txBody>
          <a:bodyPr>
            <a:noAutofit/>
          </a:bodyPr>
          <a:lstStyle/>
          <a:p>
            <a:pPr algn="ctr"/>
            <a:r>
              <a:rPr lang="zh-CN" altLang="en-US" sz="4800" dirty="0">
                <a:latin typeface="+mj-lt"/>
                <a:ea typeface="+mj-ea"/>
              </a:rPr>
              <a:t>独居老人看护系统介绍</a:t>
            </a:r>
            <a:endParaRPr lang="zh-CN" altLang="en-US" sz="4800" dirty="0">
              <a:latin typeface="+mj-lt"/>
              <a:ea typeface="+mj-ea"/>
            </a:endParaRPr>
          </a:p>
        </p:txBody>
      </p:sp>
      <p:sp>
        <p:nvSpPr>
          <p:cNvPr id="4099" name="Rectangle 3"/>
          <p:cNvSpPr>
            <a:spLocks noGrp="1" noChangeArrowheads="1"/>
          </p:cNvSpPr>
          <p:nvPr>
            <p:ph type="subTitle" idx="1"/>
            <p:custDataLst>
              <p:tags r:id="rId2"/>
            </p:custDataLst>
          </p:nvPr>
        </p:nvSpPr>
        <p:spPr/>
        <p:txBody>
          <a:bodyPr>
            <a:normAutofit/>
          </a:bodyPr>
          <a:lstStyle/>
          <a:p>
            <a:pPr algn="ctr"/>
            <a:r>
              <a:rPr lang="zh-CN" dirty="0">
                <a:latin typeface="+mn-lt"/>
                <a:ea typeface="+mn-ea"/>
              </a:rPr>
              <a:t>成员：李越，严莆青</a:t>
            </a:r>
            <a:endParaRPr lang="zh-CN" dirty="0">
              <a:latin typeface="+mn-lt"/>
              <a:ea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4"/>
          <p:cNvSpPr txBox="1">
            <a:spLocks noChangeArrowheads="1"/>
          </p:cNvSpPr>
          <p:nvPr>
            <p:custDataLst>
              <p:tags r:id="rId1"/>
            </p:custDataLst>
          </p:nvPr>
        </p:nvSpPr>
        <p:spPr bwMode="auto">
          <a:xfrm>
            <a:off x="3304315" y="2716398"/>
            <a:ext cx="5661139" cy="143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8795" b="1" dirty="0">
                <a:solidFill>
                  <a:schemeClr val="accent1"/>
                </a:solidFill>
                <a:latin typeface="+mj-lt"/>
                <a:ea typeface="+mj-ea"/>
                <a:cs typeface="+mj-cs"/>
              </a:rPr>
              <a:t>谢谢观看</a:t>
            </a:r>
            <a:endParaRPr lang="zh-CN" altLang="en-US" sz="8795" b="1" dirty="0">
              <a:solidFill>
                <a:schemeClr val="accent1"/>
              </a:solidFill>
              <a:latin typeface="+mj-lt"/>
              <a:ea typeface="+mj-ea"/>
              <a:cs typeface="+mj-cs"/>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1"/>
            </p:custDataLst>
          </p:nvPr>
        </p:nvSpPr>
        <p:spPr>
          <a:noFill/>
        </p:spPr>
        <p:txBody>
          <a:bodyPr>
            <a:normAutofit/>
          </a:bodyPr>
          <a:lstStyle/>
          <a:p>
            <a:r>
              <a:rPr lang="zh-CN" altLang="en-US" dirty="0">
                <a:latin typeface="+mj-lt"/>
                <a:ea typeface="+mj-ea"/>
              </a:rPr>
              <a:t>具体功能实现</a:t>
            </a:r>
            <a:endParaRPr lang="zh-CN" altLang="en-US" dirty="0">
              <a:latin typeface="+mj-lt"/>
              <a:ea typeface="+mj-ea"/>
            </a:endParaRPr>
          </a:p>
        </p:txBody>
      </p:sp>
      <p:sp>
        <p:nvSpPr>
          <p:cNvPr id="5123" name="Rectangle 3"/>
          <p:cNvSpPr>
            <a:spLocks noGrp="1"/>
          </p:cNvSpPr>
          <p:nvPr>
            <p:ph idx="1"/>
            <p:custDataLst>
              <p:tags r:id="rId2"/>
            </p:custDataLst>
          </p:nvPr>
        </p:nvSpPr>
        <p:spPr>
          <a:xfrm>
            <a:off x="704215" y="1217295"/>
            <a:ext cx="9549130" cy="4895850"/>
          </a:xfrm>
        </p:spPr>
        <p:txBody>
          <a:bodyPr>
            <a:normAutofit/>
          </a:bodyPr>
          <a:lstStyle/>
          <a:p>
            <a:r>
              <a:rPr lang="zh-CN" altLang="zh-CN" dirty="0">
                <a:latin typeface="+mn-lt"/>
                <a:ea typeface="+mn-ea"/>
              </a:rPr>
              <a:t>通过安置于固定位置的红外线树莓派传感器检测老人在家中移动行走状态，定时向服务器上传老人移动次数，服务器通过分析固定时间段内老人的移动次数判断是否需要向管理员进行用户告警，管理员可以通过微信移动端以及web固定pc端了解老人的移动信息和之前存入的老人家庭信息等。</a:t>
            </a:r>
            <a:endParaRPr lang="zh-CN" altLang="zh-CN" dirty="0">
              <a:latin typeface="+mn-lt"/>
              <a:ea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p:txBody>
          <a:bodyPr/>
          <a:lstStyle/>
          <a:p>
            <a:r>
              <a:rPr lang="zh-CN" altLang="en-US" dirty="0">
                <a:latin typeface="+mj-lt"/>
                <a:ea typeface="+mj-ea"/>
              </a:rPr>
              <a:t>功能流程</a:t>
            </a:r>
            <a:endParaRPr lang="zh-CN" altLang="en-US" dirty="0">
              <a:latin typeface="+mj-lt"/>
              <a:ea typeface="+mj-ea"/>
            </a:endParaRPr>
          </a:p>
        </p:txBody>
      </p:sp>
      <p:pic>
        <p:nvPicPr>
          <p:cNvPr id="2" name="图片 11" descr="独居老人看护系统完整流程图"/>
          <p:cNvPicPr>
            <a:picLocks noChangeAspect="1"/>
          </p:cNvPicPr>
          <p:nvPr>
            <p:ph sz="half" idx="1"/>
          </p:nvPr>
        </p:nvPicPr>
        <p:blipFill>
          <a:blip r:embed="rId2"/>
          <a:srcRect l="4934" t="4864" b="4091"/>
          <a:stretch>
            <a:fillRect/>
          </a:stretch>
        </p:blipFill>
        <p:spPr>
          <a:xfrm>
            <a:off x="3549650" y="836930"/>
            <a:ext cx="6551295" cy="5316855"/>
          </a:xfrm>
          <a:prstGeom prst="rect">
            <a:avLst/>
          </a:prstGeom>
        </p:spPr>
      </p:pic>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5043763" y="2311691"/>
            <a:ext cx="4537481" cy="509455"/>
            <a:chOff x="5043763" y="2311691"/>
            <a:chExt cx="4537481" cy="509455"/>
          </a:xfrm>
        </p:grpSpPr>
        <p:sp>
          <p:nvSpPr>
            <p:cNvPr id="7170" name="MH_Entry_1"/>
            <p:cNvSpPr>
              <a:spLocks noChangeArrowheads="1"/>
            </p:cNvSpPr>
            <p:nvPr>
              <p:custDataLst>
                <p:tags r:id="rId2"/>
              </p:custDataLst>
            </p:nvPr>
          </p:nvSpPr>
          <p:spPr bwMode="auto">
            <a:xfrm>
              <a:off x="5043763" y="2311691"/>
              <a:ext cx="4537481" cy="509455"/>
            </a:xfrm>
            <a:prstGeom prst="hexagon">
              <a:avLst>
                <a:gd name="adj" fmla="val 28245"/>
                <a:gd name="vf" fmla="val 115470"/>
              </a:avLst>
            </a:prstGeom>
            <a:solidFill>
              <a:schemeClr val="accent1"/>
            </a:solidFill>
            <a:ln w="34925" cmpd="sng">
              <a:solidFill>
                <a:srgbClr val="FFFFFF"/>
              </a:solidFill>
              <a:miter lim="800000"/>
            </a:ln>
          </p:spPr>
          <p:txBody>
            <a:bodyPr wrap="square" lIns="467878" tIns="0" rIns="71981" bIns="0" anchor="ct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000" dirty="0">
                  <a:solidFill>
                    <a:schemeClr val="bg1"/>
                  </a:solidFill>
                  <a:latin typeface="+mn-lt"/>
                  <a:ea typeface="+mn-ea"/>
                </a:rPr>
                <a:t>红外线传感器端</a:t>
              </a:r>
              <a:endParaRPr lang="zh-CN" altLang="en-US" sz="2000" dirty="0">
                <a:solidFill>
                  <a:schemeClr val="bg1"/>
                </a:solidFill>
                <a:latin typeface="+mn-lt"/>
                <a:ea typeface="+mn-ea"/>
              </a:endParaRPr>
            </a:p>
          </p:txBody>
        </p:sp>
        <p:sp>
          <p:nvSpPr>
            <p:cNvPr id="7171" name="MH_Number_1"/>
            <p:cNvSpPr/>
            <p:nvPr>
              <p:custDataLst>
                <p:tags r:id="rId3"/>
              </p:custDataLst>
            </p:nvPr>
          </p:nvSpPr>
          <p:spPr bwMode="auto">
            <a:xfrm>
              <a:off x="5186600" y="2311691"/>
              <a:ext cx="585635" cy="507868"/>
            </a:xfrm>
            <a:custGeom>
              <a:avLst/>
              <a:gdLst>
                <a:gd name="T0" fmla="*/ 230479 w 373220"/>
                <a:gd name="T1" fmla="*/ 0 h 323217"/>
                <a:gd name="T2" fmla="*/ 691435 w 373220"/>
                <a:gd name="T3" fmla="*/ 0 h 323217"/>
                <a:gd name="T4" fmla="*/ 921914 w 373220"/>
                <a:gd name="T5" fmla="*/ 399213 h 323217"/>
                <a:gd name="T6" fmla="*/ 691435 w 373220"/>
                <a:gd name="T7" fmla="*/ 798423 h 323217"/>
                <a:gd name="T8" fmla="*/ 230480 w 373220"/>
                <a:gd name="T9" fmla="*/ 798420 h 323217"/>
                <a:gd name="T10" fmla="*/ 0 w 373220"/>
                <a:gd name="T11" fmla="*/ 399210 h 323217"/>
                <a:gd name="T12" fmla="*/ 230479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34925" cmpd="sng">
              <a:solidFill>
                <a:srgbClr val="FFFFFF"/>
              </a:solidFill>
              <a:miter lim="800000"/>
            </a:ln>
          </p:spPr>
          <p:txBody>
            <a:bodyPr wrap="square" lIns="0" tIns="0" rIns="0" bIns="0" anchor="ct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en-US" sz="2400">
                  <a:solidFill>
                    <a:schemeClr val="bg1"/>
                  </a:solidFill>
                  <a:latin typeface="+mn-lt"/>
                  <a:ea typeface="+mn-ea"/>
                </a:rPr>
                <a:t>1</a:t>
              </a:r>
              <a:endParaRPr lang="zh-CN" altLang="en-US" sz="2400">
                <a:solidFill>
                  <a:schemeClr val="bg1"/>
                </a:solidFill>
                <a:latin typeface="+mn-lt"/>
                <a:ea typeface="+mn-ea"/>
              </a:endParaRPr>
            </a:p>
          </p:txBody>
        </p:sp>
      </p:grpSp>
      <p:grpSp>
        <p:nvGrpSpPr>
          <p:cNvPr id="3" name="组合 2"/>
          <p:cNvGrpSpPr/>
          <p:nvPr>
            <p:custDataLst>
              <p:tags r:id="rId4"/>
            </p:custDataLst>
          </p:nvPr>
        </p:nvGrpSpPr>
        <p:grpSpPr>
          <a:xfrm>
            <a:off x="5043763" y="3636910"/>
            <a:ext cx="4537481" cy="509454"/>
            <a:chOff x="5043763" y="3636910"/>
            <a:chExt cx="4537481" cy="509454"/>
          </a:xfrm>
        </p:grpSpPr>
        <p:sp>
          <p:nvSpPr>
            <p:cNvPr id="7172" name="MH_Entry_2"/>
            <p:cNvSpPr>
              <a:spLocks noChangeArrowheads="1"/>
            </p:cNvSpPr>
            <p:nvPr>
              <p:custDataLst>
                <p:tags r:id="rId5"/>
              </p:custDataLst>
            </p:nvPr>
          </p:nvSpPr>
          <p:spPr bwMode="auto">
            <a:xfrm>
              <a:off x="5043763" y="3636910"/>
              <a:ext cx="4537481" cy="509454"/>
            </a:xfrm>
            <a:prstGeom prst="hexagon">
              <a:avLst>
                <a:gd name="adj" fmla="val 28245"/>
                <a:gd name="vf" fmla="val 115470"/>
              </a:avLst>
            </a:prstGeom>
            <a:solidFill>
              <a:schemeClr val="accent2"/>
            </a:solidFill>
            <a:ln w="34925" cmpd="sng">
              <a:solidFill>
                <a:srgbClr val="FFFFFF"/>
              </a:solidFill>
              <a:miter lim="800000"/>
            </a:ln>
          </p:spPr>
          <p:txBody>
            <a:bodyPr wrap="square" lIns="467878" tIns="0" rIns="71981" bIns="0" anchor="ct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000" dirty="0">
                  <a:solidFill>
                    <a:schemeClr val="bg1"/>
                  </a:solidFill>
                  <a:latin typeface="+mn-lt"/>
                  <a:ea typeface="+mn-ea"/>
                </a:rPr>
                <a:t>后台云服务器及数据库端</a:t>
              </a:r>
              <a:endParaRPr lang="zh-CN" altLang="en-US" sz="2000" dirty="0">
                <a:solidFill>
                  <a:schemeClr val="bg1"/>
                </a:solidFill>
                <a:latin typeface="+mn-lt"/>
                <a:ea typeface="+mn-ea"/>
              </a:endParaRPr>
            </a:p>
          </p:txBody>
        </p:sp>
        <p:sp>
          <p:nvSpPr>
            <p:cNvPr id="7173" name="MH_Number_2"/>
            <p:cNvSpPr/>
            <p:nvPr>
              <p:custDataLst>
                <p:tags r:id="rId6"/>
              </p:custDataLst>
            </p:nvPr>
          </p:nvSpPr>
          <p:spPr bwMode="auto">
            <a:xfrm>
              <a:off x="5186600" y="3638495"/>
              <a:ext cx="585635" cy="507868"/>
            </a:xfrm>
            <a:custGeom>
              <a:avLst/>
              <a:gdLst>
                <a:gd name="T0" fmla="*/ 230479 w 373220"/>
                <a:gd name="T1" fmla="*/ 0 h 323217"/>
                <a:gd name="T2" fmla="*/ 691435 w 373220"/>
                <a:gd name="T3" fmla="*/ 0 h 323217"/>
                <a:gd name="T4" fmla="*/ 921914 w 373220"/>
                <a:gd name="T5" fmla="*/ 399213 h 323217"/>
                <a:gd name="T6" fmla="*/ 691435 w 373220"/>
                <a:gd name="T7" fmla="*/ 798423 h 323217"/>
                <a:gd name="T8" fmla="*/ 230480 w 373220"/>
                <a:gd name="T9" fmla="*/ 798420 h 323217"/>
                <a:gd name="T10" fmla="*/ 0 w 373220"/>
                <a:gd name="T11" fmla="*/ 399210 h 323217"/>
                <a:gd name="T12" fmla="*/ 230479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2"/>
            </a:solidFill>
            <a:ln w="34925" cmpd="sng">
              <a:solidFill>
                <a:srgbClr val="FFFFFF"/>
              </a:solidFill>
              <a:miter lim="800000"/>
            </a:ln>
          </p:spPr>
          <p:txBody>
            <a:bodyPr wrap="square" lIns="0" tIns="0" rIns="0" bIns="0" anchor="ct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en-US" sz="2400">
                  <a:solidFill>
                    <a:schemeClr val="bg1"/>
                  </a:solidFill>
                  <a:latin typeface="+mn-lt"/>
                  <a:ea typeface="+mn-ea"/>
                </a:rPr>
                <a:t>2</a:t>
              </a:r>
              <a:endParaRPr lang="zh-CN" altLang="en-US" sz="2400">
                <a:solidFill>
                  <a:schemeClr val="bg1"/>
                </a:solidFill>
                <a:latin typeface="+mn-lt"/>
                <a:ea typeface="+mn-ea"/>
              </a:endParaRPr>
            </a:p>
          </p:txBody>
        </p:sp>
      </p:grpSp>
      <p:grpSp>
        <p:nvGrpSpPr>
          <p:cNvPr id="4" name="组合 3"/>
          <p:cNvGrpSpPr/>
          <p:nvPr>
            <p:custDataLst>
              <p:tags r:id="rId7"/>
            </p:custDataLst>
          </p:nvPr>
        </p:nvGrpSpPr>
        <p:grpSpPr>
          <a:xfrm>
            <a:off x="5043763" y="4963713"/>
            <a:ext cx="4537481" cy="509455"/>
            <a:chOff x="5043763" y="4963713"/>
            <a:chExt cx="4537481" cy="509455"/>
          </a:xfrm>
        </p:grpSpPr>
        <p:sp>
          <p:nvSpPr>
            <p:cNvPr id="7174" name="MH_Entry_3"/>
            <p:cNvSpPr>
              <a:spLocks noChangeArrowheads="1"/>
            </p:cNvSpPr>
            <p:nvPr>
              <p:custDataLst>
                <p:tags r:id="rId8"/>
              </p:custDataLst>
            </p:nvPr>
          </p:nvSpPr>
          <p:spPr bwMode="auto">
            <a:xfrm>
              <a:off x="5043763" y="4963714"/>
              <a:ext cx="4537481" cy="509454"/>
            </a:xfrm>
            <a:prstGeom prst="hexagon">
              <a:avLst>
                <a:gd name="adj" fmla="val 28245"/>
                <a:gd name="vf" fmla="val 115470"/>
              </a:avLst>
            </a:prstGeom>
            <a:solidFill>
              <a:schemeClr val="accent1"/>
            </a:solidFill>
            <a:ln w="34925" cmpd="sng">
              <a:solidFill>
                <a:srgbClr val="FFFFFF"/>
              </a:solidFill>
              <a:miter lim="800000"/>
            </a:ln>
          </p:spPr>
          <p:txBody>
            <a:bodyPr wrap="square" lIns="467878" tIns="0" rIns="71981" bIns="0" anchor="ct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000" dirty="0">
                  <a:solidFill>
                    <a:schemeClr val="bg1"/>
                  </a:solidFill>
                  <a:latin typeface="+mn-lt"/>
                  <a:ea typeface="+mn-ea"/>
                </a:rPr>
                <a:t>微信公众号推送端</a:t>
              </a:r>
              <a:endParaRPr lang="zh-CN" altLang="en-US" sz="2000" dirty="0">
                <a:solidFill>
                  <a:schemeClr val="bg1"/>
                </a:solidFill>
                <a:latin typeface="+mn-lt"/>
                <a:ea typeface="+mn-ea"/>
              </a:endParaRPr>
            </a:p>
          </p:txBody>
        </p:sp>
        <p:sp>
          <p:nvSpPr>
            <p:cNvPr id="7175" name="MH_Number_3"/>
            <p:cNvSpPr/>
            <p:nvPr>
              <p:custDataLst>
                <p:tags r:id="rId9"/>
              </p:custDataLst>
            </p:nvPr>
          </p:nvSpPr>
          <p:spPr bwMode="auto">
            <a:xfrm>
              <a:off x="5186600" y="4963713"/>
              <a:ext cx="585635" cy="507868"/>
            </a:xfrm>
            <a:custGeom>
              <a:avLst/>
              <a:gdLst>
                <a:gd name="T0" fmla="*/ 230479 w 373220"/>
                <a:gd name="T1" fmla="*/ 0 h 323217"/>
                <a:gd name="T2" fmla="*/ 691435 w 373220"/>
                <a:gd name="T3" fmla="*/ 0 h 323217"/>
                <a:gd name="T4" fmla="*/ 921914 w 373220"/>
                <a:gd name="T5" fmla="*/ 399213 h 323217"/>
                <a:gd name="T6" fmla="*/ 691435 w 373220"/>
                <a:gd name="T7" fmla="*/ 798423 h 323217"/>
                <a:gd name="T8" fmla="*/ 230480 w 373220"/>
                <a:gd name="T9" fmla="*/ 798420 h 323217"/>
                <a:gd name="T10" fmla="*/ 0 w 373220"/>
                <a:gd name="T11" fmla="*/ 399210 h 323217"/>
                <a:gd name="T12" fmla="*/ 230479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34925" cmpd="sng">
              <a:solidFill>
                <a:srgbClr val="FFFFFF"/>
              </a:solidFill>
              <a:miter lim="800000"/>
            </a:ln>
          </p:spPr>
          <p:txBody>
            <a:bodyPr wrap="square" lIns="0" tIns="0" rIns="0" bIns="0" anchor="ct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en-US" sz="2400">
                  <a:solidFill>
                    <a:schemeClr val="bg1"/>
                  </a:solidFill>
                  <a:latin typeface="+mn-lt"/>
                  <a:ea typeface="+mn-ea"/>
                </a:rPr>
                <a:t>3</a:t>
              </a:r>
              <a:endParaRPr lang="zh-CN" altLang="en-US" sz="2400">
                <a:solidFill>
                  <a:schemeClr val="bg1"/>
                </a:solidFill>
                <a:latin typeface="+mn-lt"/>
                <a:ea typeface="+mn-ea"/>
              </a:endParaRPr>
            </a:p>
          </p:txBody>
        </p:sp>
      </p:grpSp>
      <p:sp>
        <p:nvSpPr>
          <p:cNvPr id="13" name="MH_Others_1"/>
          <p:cNvSpPr txBox="1">
            <a:spLocks noChangeArrowheads="1"/>
          </p:cNvSpPr>
          <p:nvPr>
            <p:custDataLst>
              <p:tags r:id="rId10"/>
            </p:custDataLst>
          </p:nvPr>
        </p:nvSpPr>
        <p:spPr bwMode="auto">
          <a:xfrm>
            <a:off x="1410670" y="1643768"/>
            <a:ext cx="2520294" cy="52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800" b="1" dirty="0">
                <a:solidFill>
                  <a:schemeClr val="bg1">
                    <a:lumMod val="50000"/>
                  </a:schemeClr>
                </a:solidFill>
                <a:latin typeface="+mj-lt"/>
                <a:ea typeface="+mj-ea"/>
                <a:cs typeface="+mj-cs"/>
              </a:rPr>
              <a:t>模块分类</a:t>
            </a:r>
            <a:endParaRPr lang="zh-CN" altLang="en-US" sz="2800" b="1" dirty="0">
              <a:solidFill>
                <a:schemeClr val="bg1">
                  <a:lumMod val="50000"/>
                </a:schemeClr>
              </a:solidFill>
              <a:latin typeface="+mj-lt"/>
              <a:ea typeface="+mj-ea"/>
              <a:cs typeface="+mj-cs"/>
            </a:endParaRPr>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H_Title"/>
          <p:cNvSpPr>
            <a:spLocks noChangeArrowheads="1"/>
          </p:cNvSpPr>
          <p:nvPr>
            <p:custDataLst>
              <p:tags r:id="rId1"/>
            </p:custDataLst>
          </p:nvPr>
        </p:nvSpPr>
        <p:spPr bwMode="auto">
          <a:xfrm>
            <a:off x="1584325" y="1619885"/>
            <a:ext cx="9513570" cy="3618230"/>
          </a:xfrm>
          <a:prstGeom prst="hexagon">
            <a:avLst>
              <a:gd name="adj" fmla="val 28232"/>
              <a:gd name="vf" fmla="val 115470"/>
            </a:avLst>
          </a:prstGeom>
          <a:solidFill>
            <a:schemeClr val="accent1"/>
          </a:solidFill>
          <a:ln w="57150" cmpd="sng">
            <a:solidFill>
              <a:srgbClr val="FFFFFF"/>
            </a:solidFill>
            <a:miter lim="800000"/>
          </a:ln>
        </p:spPr>
        <p:txBody>
          <a:bodyPr lIns="503869" tIns="0" rIns="0" bIns="35991" anchor="ct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800" b="1" dirty="0">
                <a:solidFill>
                  <a:schemeClr val="bg1"/>
                </a:solidFill>
                <a:latin typeface="+mj-lt"/>
                <a:ea typeface="+mj-ea"/>
                <a:cs typeface="+mj-cs"/>
              </a:rPr>
              <a:t>由树莓派上自带的摄像头捕捉镜头画面，通过对画面像素长、宽等等进行比较，判断镜头面前是否有移动物体，单位时间内向服务器上传检测到有物体移动的次数。</a:t>
            </a:r>
            <a:endParaRPr lang="zh-CN" altLang="en-US" sz="2800" b="1" dirty="0">
              <a:solidFill>
                <a:schemeClr val="bg1"/>
              </a:solidFill>
              <a:latin typeface="+mj-lt"/>
              <a:ea typeface="+mj-ea"/>
              <a:cs typeface="+mj-cs"/>
            </a:endParaRPr>
          </a:p>
        </p:txBody>
      </p:sp>
      <p:sp>
        <p:nvSpPr>
          <p:cNvPr id="11267" name="MH_Number"/>
          <p:cNvSpPr/>
          <p:nvPr>
            <p:custDataLst>
              <p:tags r:id="rId2"/>
            </p:custDataLst>
          </p:nvPr>
        </p:nvSpPr>
        <p:spPr bwMode="auto">
          <a:xfrm>
            <a:off x="1995510" y="3053203"/>
            <a:ext cx="910988" cy="752279"/>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79953" bIns="0" anchor="ctr">
            <a:normAutofit/>
          </a:bodyPr>
          <a:lstStyle>
            <a:lvl1pPr marL="142875">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4000" b="1" i="1" dirty="0">
                <a:solidFill>
                  <a:schemeClr val="bg1"/>
                </a:solidFill>
                <a:latin typeface="+mn-lt"/>
                <a:ea typeface="+mn-ea"/>
              </a:rPr>
              <a:t>1</a:t>
            </a:r>
            <a:endParaRPr lang="zh-CN" altLang="en-US" sz="4000" b="1" i="1" dirty="0">
              <a:solidFill>
                <a:schemeClr val="bg1"/>
              </a:solidFill>
              <a:latin typeface="+mn-lt"/>
              <a:ea typeface="+mn-ea"/>
            </a:endParaRPr>
          </a:p>
        </p:txBody>
      </p:sp>
      <p:sp>
        <p:nvSpPr>
          <p:cNvPr id="11268" name="MH_Others_1"/>
          <p:cNvSpPr txBox="1">
            <a:spLocks noChangeArrowheads="1"/>
          </p:cNvSpPr>
          <p:nvPr>
            <p:custDataLst>
              <p:tags r:id="rId3"/>
            </p:custDataLst>
          </p:nvPr>
        </p:nvSpPr>
        <p:spPr bwMode="auto">
          <a:xfrm>
            <a:off x="1091361" y="361257"/>
            <a:ext cx="2521881" cy="52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800" b="1" i="1" dirty="0">
                <a:solidFill>
                  <a:schemeClr val="accent1"/>
                </a:solidFill>
                <a:effectLst>
                  <a:outerShdw blurRad="38100" dist="38100" dir="2700000" algn="tl">
                    <a:srgbClr val="C0C0C0"/>
                  </a:outerShdw>
                </a:effectLst>
                <a:latin typeface="Arial" panose="020B0604020202020204" pitchFamily="34" charset="0"/>
                <a:ea typeface="黑体" panose="02010609060101010101" pitchFamily="49" charset="-122"/>
              </a:rPr>
              <a:t>具体介绍</a:t>
            </a:r>
            <a:endParaRPr lang="zh-CN" altLang="en-US" sz="2800" b="1" i="1" dirty="0">
              <a:solidFill>
                <a:schemeClr val="accent1"/>
              </a:solidFill>
              <a:effectLst>
                <a:outerShdw blurRad="38100" dist="38100" dir="2700000" algn="tl">
                  <a:srgbClr val="C0C0C0"/>
                </a:outerShdw>
              </a:effectLst>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H_Title"/>
          <p:cNvSpPr>
            <a:spLocks noChangeArrowheads="1"/>
          </p:cNvSpPr>
          <p:nvPr>
            <p:custDataLst>
              <p:tags r:id="rId1"/>
            </p:custDataLst>
          </p:nvPr>
        </p:nvSpPr>
        <p:spPr bwMode="auto">
          <a:xfrm>
            <a:off x="1614805" y="1513205"/>
            <a:ext cx="9894570" cy="3831590"/>
          </a:xfrm>
          <a:prstGeom prst="hexagon">
            <a:avLst>
              <a:gd name="adj" fmla="val 28232"/>
              <a:gd name="vf" fmla="val 115470"/>
            </a:avLst>
          </a:prstGeom>
          <a:solidFill>
            <a:schemeClr val="accent1"/>
          </a:solidFill>
          <a:ln w="57150" cmpd="sng">
            <a:solidFill>
              <a:srgbClr val="FFFFFF"/>
            </a:solidFill>
            <a:miter lim="800000"/>
          </a:ln>
        </p:spPr>
        <p:txBody>
          <a:bodyPr lIns="503869" tIns="0" rIns="0" bIns="35991" anchor="ctr">
            <a:normAutofit fontScale="70000"/>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800" b="1" dirty="0">
                <a:solidFill>
                  <a:schemeClr val="bg1"/>
                </a:solidFill>
                <a:latin typeface="+mj-lt"/>
                <a:ea typeface="+mj-ea"/>
                <a:cs typeface="+mj-cs"/>
              </a:rPr>
              <a:t>主体部分由传输数据的传感器端、处理以及存储数据的服务器端、面向用户管理的web端构成，在此结构上组合添加其他详细功能。具体实现如图1中云服务器及数据库端、web管理端所示，传感器端传输的数据在服务器上处理，存入数据库，从中提取出当天用户上传的次数频率进行分析检测，当该频率达到预警值时到web端提出告警；用户上传数据则会在整理后在web界面的24小时用户状态表进行展示；web端可以对用户的所以基本信息进行添加、修改、删除的操作，并存储到数据库内。</a:t>
            </a:r>
            <a:endParaRPr lang="zh-CN" altLang="en-US" sz="2800" b="1" dirty="0">
              <a:solidFill>
                <a:schemeClr val="bg1"/>
              </a:solidFill>
              <a:latin typeface="+mj-lt"/>
              <a:ea typeface="+mj-ea"/>
              <a:cs typeface="+mj-cs"/>
            </a:endParaRPr>
          </a:p>
        </p:txBody>
      </p:sp>
      <p:sp>
        <p:nvSpPr>
          <p:cNvPr id="11267" name="MH_Number"/>
          <p:cNvSpPr/>
          <p:nvPr>
            <p:custDataLst>
              <p:tags r:id="rId2"/>
            </p:custDataLst>
          </p:nvPr>
        </p:nvSpPr>
        <p:spPr bwMode="auto">
          <a:xfrm>
            <a:off x="1896450" y="3053203"/>
            <a:ext cx="910988" cy="752279"/>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79953" bIns="0" anchor="ctr">
            <a:normAutofit/>
          </a:bodyPr>
          <a:lstStyle>
            <a:lvl1pPr marL="142875">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en-US" altLang="zh-CN" sz="4000" b="1" i="1" dirty="0">
                <a:solidFill>
                  <a:schemeClr val="bg1"/>
                </a:solidFill>
                <a:latin typeface="+mn-lt"/>
                <a:ea typeface="+mn-ea"/>
              </a:rPr>
              <a:t>2</a:t>
            </a:r>
            <a:endParaRPr lang="en-US" altLang="zh-CN" sz="4000" b="1" i="1" dirty="0">
              <a:solidFill>
                <a:schemeClr val="bg1"/>
              </a:solidFill>
              <a:latin typeface="+mn-lt"/>
              <a:ea typeface="+mn-ea"/>
            </a:endParaRPr>
          </a:p>
        </p:txBody>
      </p:sp>
      <p:sp>
        <p:nvSpPr>
          <p:cNvPr id="11268" name="MH_Others_1"/>
          <p:cNvSpPr txBox="1">
            <a:spLocks noChangeArrowheads="1"/>
          </p:cNvSpPr>
          <p:nvPr>
            <p:custDataLst>
              <p:tags r:id="rId3"/>
            </p:custDataLst>
          </p:nvPr>
        </p:nvSpPr>
        <p:spPr bwMode="auto">
          <a:xfrm>
            <a:off x="1091361" y="361257"/>
            <a:ext cx="2521881" cy="52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800" b="1" i="1" dirty="0">
                <a:solidFill>
                  <a:schemeClr val="accent1"/>
                </a:solidFill>
                <a:effectLst>
                  <a:outerShdw blurRad="38100" dist="38100" dir="2700000" algn="tl">
                    <a:srgbClr val="C0C0C0"/>
                  </a:outerShdw>
                </a:effectLst>
                <a:latin typeface="Arial" panose="020B0604020202020204" pitchFamily="34" charset="0"/>
                <a:ea typeface="黑体" panose="02010609060101010101" pitchFamily="49" charset="-122"/>
              </a:rPr>
              <a:t>具体介绍</a:t>
            </a:r>
            <a:endParaRPr lang="zh-CN" altLang="en-US" sz="2800" b="1" i="1" dirty="0">
              <a:solidFill>
                <a:schemeClr val="accent1"/>
              </a:solidFill>
              <a:effectLst>
                <a:outerShdw blurRad="38100" dist="38100" dir="2700000" algn="tl">
                  <a:srgbClr val="C0C0C0"/>
                </a:outerShdw>
              </a:effectLst>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MH_Title"/>
          <p:cNvSpPr>
            <a:spLocks noChangeArrowheads="1"/>
          </p:cNvSpPr>
          <p:nvPr>
            <p:custDataLst>
              <p:tags r:id="rId1"/>
            </p:custDataLst>
          </p:nvPr>
        </p:nvSpPr>
        <p:spPr bwMode="auto">
          <a:xfrm>
            <a:off x="1508125" y="1619885"/>
            <a:ext cx="9513570" cy="3618230"/>
          </a:xfrm>
          <a:prstGeom prst="hexagon">
            <a:avLst>
              <a:gd name="adj" fmla="val 28232"/>
              <a:gd name="vf" fmla="val 115470"/>
            </a:avLst>
          </a:prstGeom>
          <a:solidFill>
            <a:schemeClr val="accent1"/>
          </a:solidFill>
          <a:ln w="57150" cmpd="sng">
            <a:solidFill>
              <a:srgbClr val="FFFFFF"/>
            </a:solidFill>
            <a:miter lim="800000"/>
          </a:ln>
        </p:spPr>
        <p:txBody>
          <a:bodyPr lIns="503869" tIns="0" rIns="0" bIns="35991" anchor="ct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800" b="1" dirty="0">
                <a:solidFill>
                  <a:schemeClr val="bg1"/>
                </a:solidFill>
                <a:latin typeface="+mj-lt"/>
                <a:ea typeface="+mj-ea"/>
                <a:cs typeface="+mj-cs"/>
              </a:rPr>
              <a:t>后台通过微信公众号向管理员推送用户信息以及当天用户告警消息；即用户向公众号发送“用户信息”或“用户告警”马上便能接收到该消息的反馈。</a:t>
            </a:r>
            <a:endParaRPr lang="zh-CN" altLang="en-US" sz="2800" b="1" dirty="0">
              <a:solidFill>
                <a:schemeClr val="bg1"/>
              </a:solidFill>
              <a:latin typeface="+mj-lt"/>
              <a:ea typeface="+mj-ea"/>
              <a:cs typeface="+mj-cs"/>
            </a:endParaRPr>
          </a:p>
        </p:txBody>
      </p:sp>
      <p:sp>
        <p:nvSpPr>
          <p:cNvPr id="11267" name="MH_Number"/>
          <p:cNvSpPr/>
          <p:nvPr>
            <p:custDataLst>
              <p:tags r:id="rId2"/>
            </p:custDataLst>
          </p:nvPr>
        </p:nvSpPr>
        <p:spPr bwMode="auto">
          <a:xfrm>
            <a:off x="1736430" y="3053203"/>
            <a:ext cx="910988" cy="752279"/>
          </a:xfrm>
          <a:custGeom>
            <a:avLst/>
            <a:gdLst>
              <a:gd name="T0" fmla="*/ 227806 w 373220"/>
              <a:gd name="T1" fmla="*/ 0 h 323217"/>
              <a:gd name="T2" fmla="*/ 683419 w 373220"/>
              <a:gd name="T3" fmla="*/ 0 h 323217"/>
              <a:gd name="T4" fmla="*/ 911225 w 373220"/>
              <a:gd name="T5" fmla="*/ 376239 h 323217"/>
              <a:gd name="T6" fmla="*/ 683419 w 373220"/>
              <a:gd name="T7" fmla="*/ 752475 h 323217"/>
              <a:gd name="T8" fmla="*/ 227809 w 373220"/>
              <a:gd name="T9" fmla="*/ 752473 h 323217"/>
              <a:gd name="T10" fmla="*/ 0 w 373220"/>
              <a:gd name="T11" fmla="*/ 376236 h 323217"/>
              <a:gd name="T12" fmla="*/ 227806 w 373220"/>
              <a:gd name="T13" fmla="*/ 0 h 323217"/>
              <a:gd name="T14" fmla="*/ 0 60000 65536"/>
              <a:gd name="T15" fmla="*/ 0 60000 65536"/>
              <a:gd name="T16" fmla="*/ 0 60000 65536"/>
              <a:gd name="T17" fmla="*/ 0 60000 65536"/>
              <a:gd name="T18" fmla="*/ 0 60000 65536"/>
              <a:gd name="T19" fmla="*/ 0 60000 65536"/>
              <a:gd name="T20" fmla="*/ 0 60000 65536"/>
              <a:gd name="T21" fmla="*/ 0 w 373220"/>
              <a:gd name="T22" fmla="*/ 0 h 323217"/>
              <a:gd name="T23" fmla="*/ 373220 w 373220"/>
              <a:gd name="T24" fmla="*/ 323217 h 323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3220" h="323217">
                <a:moveTo>
                  <a:pt x="93305" y="0"/>
                </a:moveTo>
                <a:lnTo>
                  <a:pt x="279915" y="0"/>
                </a:lnTo>
                <a:lnTo>
                  <a:pt x="373220" y="161609"/>
                </a:lnTo>
                <a:lnTo>
                  <a:pt x="279915" y="323217"/>
                </a:lnTo>
                <a:lnTo>
                  <a:pt x="93306" y="323216"/>
                </a:lnTo>
                <a:lnTo>
                  <a:pt x="0" y="161608"/>
                </a:lnTo>
                <a:lnTo>
                  <a:pt x="93305" y="0"/>
                </a:lnTo>
                <a:close/>
              </a:path>
            </a:pathLst>
          </a:custGeom>
          <a:solidFill>
            <a:schemeClr val="accent1"/>
          </a:solidFill>
          <a:ln w="57150" cmpd="sng">
            <a:solidFill>
              <a:srgbClr val="FFFFFF"/>
            </a:solidFill>
            <a:miter lim="800000"/>
          </a:ln>
        </p:spPr>
        <p:txBody>
          <a:bodyPr lIns="0" tIns="0" rIns="179953" bIns="0" anchor="ctr">
            <a:normAutofit/>
          </a:bodyPr>
          <a:lstStyle>
            <a:lvl1pPr marL="142875">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en-US" altLang="zh-CN" sz="4000" b="1" i="1" dirty="0">
                <a:solidFill>
                  <a:schemeClr val="bg1"/>
                </a:solidFill>
                <a:latin typeface="+mn-lt"/>
                <a:ea typeface="+mn-ea"/>
              </a:rPr>
              <a:t>3</a:t>
            </a:r>
            <a:endParaRPr lang="en-US" altLang="zh-CN" sz="4000" b="1" i="1" dirty="0">
              <a:solidFill>
                <a:schemeClr val="bg1"/>
              </a:solidFill>
              <a:latin typeface="+mn-lt"/>
              <a:ea typeface="+mn-ea"/>
            </a:endParaRPr>
          </a:p>
        </p:txBody>
      </p:sp>
      <p:sp>
        <p:nvSpPr>
          <p:cNvPr id="11268" name="MH_Others_1"/>
          <p:cNvSpPr txBox="1">
            <a:spLocks noChangeArrowheads="1"/>
          </p:cNvSpPr>
          <p:nvPr>
            <p:custDataLst>
              <p:tags r:id="rId3"/>
            </p:custDataLst>
          </p:nvPr>
        </p:nvSpPr>
        <p:spPr bwMode="auto">
          <a:xfrm>
            <a:off x="1091361" y="361257"/>
            <a:ext cx="2521881" cy="52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2800" b="1" i="1" dirty="0">
                <a:solidFill>
                  <a:schemeClr val="accent1"/>
                </a:solidFill>
                <a:effectLst>
                  <a:outerShdw blurRad="38100" dist="38100" dir="2700000" algn="tl">
                    <a:srgbClr val="C0C0C0"/>
                  </a:outerShdw>
                </a:effectLst>
                <a:latin typeface="Arial" panose="020B0604020202020204" pitchFamily="34" charset="0"/>
                <a:ea typeface="黑体" panose="02010609060101010101" pitchFamily="49" charset="-122"/>
              </a:rPr>
              <a:t>具体介绍</a:t>
            </a:r>
            <a:endParaRPr lang="zh-CN" altLang="en-US" sz="2800" b="1" i="1" dirty="0">
              <a:solidFill>
                <a:schemeClr val="accent1"/>
              </a:solidFill>
              <a:effectLst>
                <a:outerShdw blurRad="38100" dist="38100" dir="2700000" algn="tl">
                  <a:srgbClr val="C0C0C0"/>
                </a:outerShdw>
              </a:effectLst>
              <a:latin typeface="Arial" panose="020B0604020202020204" pitchFamily="34" charset="0"/>
              <a:ea typeface="黑体" panose="02010609060101010101" pitchFamily="49" charset="-122"/>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Box 9"/>
          <p:cNvSpPr txBox="1">
            <a:spLocks noChangeArrowheads="1"/>
          </p:cNvSpPr>
          <p:nvPr>
            <p:custDataLst>
              <p:tags r:id="rId1"/>
            </p:custDataLst>
          </p:nvPr>
        </p:nvSpPr>
        <p:spPr bwMode="auto">
          <a:xfrm>
            <a:off x="8265160" y="1495425"/>
            <a:ext cx="2771775" cy="162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285750" algn="just">
              <a:lnSpc>
                <a:spcPct val="130000"/>
              </a:lnSpc>
              <a:spcAft>
                <a:spcPts val="600"/>
              </a:spcAft>
              <a:buClr>
                <a:srgbClr val="83BBDD"/>
              </a:buClr>
              <a:buFont typeface="幼圆" pitchFamily="49" charset="-122"/>
              <a:buChar char=" "/>
              <a:defRPr sz="2000">
                <a:solidFill>
                  <a:srgbClr val="7D7D7D"/>
                </a:solidFill>
                <a:latin typeface="幼圆"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pitchFamily="34" charset="0"/>
                <a:ea typeface="幼圆" pitchFamily="49" charset="-122"/>
              </a:defRPr>
            </a:lvl3pPr>
            <a:lvl4pPr marL="1600200" indent="-228600">
              <a:lnSpc>
                <a:spcPct val="90000"/>
              </a:lnSpc>
              <a:spcBef>
                <a:spcPts val="500"/>
              </a:spcBef>
              <a:buChar char="•"/>
              <a:defRPr>
                <a:solidFill>
                  <a:schemeClr val="tx1"/>
                </a:solidFill>
                <a:latin typeface="Calibri" panose="020F0502020204030204" pitchFamily="34" charset="0"/>
                <a:ea typeface="幼圆" pitchFamily="49" charset="-122"/>
              </a:defRPr>
            </a:lvl4pPr>
            <a:lvl5pPr marL="2057400" indent="-228600">
              <a:lnSpc>
                <a:spcPct val="90000"/>
              </a:lnSpc>
              <a:spcBef>
                <a:spcPts val="500"/>
              </a:spcBef>
              <a:buChar char="•"/>
              <a:defRPr>
                <a:solidFill>
                  <a:schemeClr val="tx1"/>
                </a:solidFill>
                <a:latin typeface="Calibri" panose="020F0502020204030204" pitchFamily="3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9pPr>
          </a:lstStyle>
          <a:p>
            <a:pPr>
              <a:lnSpc>
                <a:spcPct val="130000"/>
              </a:lnSpc>
              <a:spcBef>
                <a:spcPts val="600"/>
              </a:spcBef>
              <a:buClrTx/>
              <a:buSzTx/>
              <a:buNone/>
            </a:pPr>
            <a:r>
              <a:rPr lang="zh-CN" altLang="en-US" sz="1800" dirty="0">
                <a:solidFill>
                  <a:schemeClr val="bg1">
                    <a:lumMod val="50000"/>
                  </a:schemeClr>
                </a:solidFill>
                <a:latin typeface="+mn-lt"/>
                <a:ea typeface="+mn-ea"/>
              </a:rPr>
              <a:t>此为</a:t>
            </a:r>
            <a:r>
              <a:rPr lang="en-US" altLang="zh-CN" sz="1800" dirty="0">
                <a:solidFill>
                  <a:schemeClr val="bg1">
                    <a:lumMod val="50000"/>
                  </a:schemeClr>
                </a:solidFill>
                <a:latin typeface="+mn-lt"/>
                <a:ea typeface="+mn-ea"/>
              </a:rPr>
              <a:t>web</a:t>
            </a:r>
            <a:r>
              <a:rPr lang="zh-CN" altLang="en-US" sz="1800" dirty="0">
                <a:solidFill>
                  <a:schemeClr val="bg1">
                    <a:lumMod val="50000"/>
                  </a:schemeClr>
                </a:solidFill>
                <a:latin typeface="+mn-lt"/>
                <a:ea typeface="+mn-ea"/>
              </a:rPr>
              <a:t>端的管理以及登录界面。</a:t>
            </a:r>
            <a:endParaRPr lang="en-US" altLang="zh-CN" sz="1800" dirty="0">
              <a:solidFill>
                <a:schemeClr val="bg1">
                  <a:lumMod val="50000"/>
                </a:schemeClr>
              </a:solidFill>
              <a:latin typeface="+mn-lt"/>
              <a:ea typeface="+mn-ea"/>
            </a:endParaRPr>
          </a:p>
        </p:txBody>
      </p:sp>
      <p:pic>
        <p:nvPicPr>
          <p:cNvPr id="6" name="图片 5" descr="IMG_256"/>
          <p:cNvPicPr>
            <a:picLocks noChangeAspect="1"/>
          </p:cNvPicPr>
          <p:nvPr/>
        </p:nvPicPr>
        <p:blipFill>
          <a:blip r:embed="rId2"/>
          <a:srcRect l="5678" t="7059" r="4628" b="2423"/>
          <a:stretch>
            <a:fillRect/>
          </a:stretch>
        </p:blipFill>
        <p:spPr>
          <a:xfrm>
            <a:off x="7668895" y="2827655"/>
            <a:ext cx="3964305" cy="2387600"/>
          </a:xfrm>
          <a:prstGeom prst="rect">
            <a:avLst/>
          </a:prstGeom>
          <a:noFill/>
          <a:ln w="9525">
            <a:noFill/>
          </a:ln>
        </p:spPr>
      </p:pic>
      <p:pic>
        <p:nvPicPr>
          <p:cNvPr id="16" name="图片 2"/>
          <p:cNvPicPr>
            <a:picLocks noChangeAspect="1"/>
          </p:cNvPicPr>
          <p:nvPr/>
        </p:nvPicPr>
        <p:blipFill>
          <a:blip r:embed="rId3"/>
          <a:srcRect l="795" t="13212" r="7051" b="4749"/>
          <a:stretch>
            <a:fillRect/>
          </a:stretch>
        </p:blipFill>
        <p:spPr>
          <a:xfrm>
            <a:off x="656590" y="1214755"/>
            <a:ext cx="6844665" cy="4000500"/>
          </a:xfrm>
          <a:prstGeom prst="rect">
            <a:avLst/>
          </a:prstGeom>
          <a:noFill/>
          <a:ln w="9525">
            <a:noFill/>
          </a:ln>
        </p:spPr>
      </p:pic>
      <p:sp>
        <p:nvSpPr>
          <p:cNvPr id="32771" name="矩形 2"/>
          <p:cNvSpPr>
            <a:spLocks noChangeArrowheads="1"/>
          </p:cNvSpPr>
          <p:nvPr>
            <p:custDataLst>
              <p:tags r:id="rId4"/>
            </p:custDataLst>
          </p:nvPr>
        </p:nvSpPr>
        <p:spPr bwMode="auto">
          <a:xfrm>
            <a:off x="2729858" y="1214608"/>
            <a:ext cx="2698047" cy="4126425"/>
          </a:xfrm>
          <a:prstGeom prst="rect">
            <a:avLst/>
          </a:prstGeom>
          <a:solidFill>
            <a:schemeClr val="bg1">
              <a:alpha val="75999"/>
            </a:schemeClr>
          </a:solidFill>
          <a:ln>
            <a:noFill/>
          </a:ln>
        </p:spPr>
        <p:txBody>
          <a:bodyPr anchor="ctr">
            <a:normAutofit/>
          </a:bodyPr>
          <a:lstStyle>
            <a:lvl1pPr>
              <a:defRPr>
                <a:solidFill>
                  <a:schemeClr val="tx1"/>
                </a:solidFill>
                <a:latin typeface="Calibri" panose="020F0502020204030204" pitchFamily="34" charset="0"/>
                <a:ea typeface="幼圆" pitchFamily="49" charset="-122"/>
              </a:defRPr>
            </a:lvl1pPr>
            <a:lvl2pPr marL="742950" indent="-285750">
              <a:defRPr>
                <a:solidFill>
                  <a:schemeClr val="tx1"/>
                </a:solidFill>
                <a:latin typeface="Calibri" panose="020F0502020204030204" pitchFamily="34" charset="0"/>
                <a:ea typeface="幼圆" pitchFamily="49" charset="-122"/>
              </a:defRPr>
            </a:lvl2pPr>
            <a:lvl3pPr marL="1143000" indent="-228600">
              <a:defRPr>
                <a:solidFill>
                  <a:schemeClr val="tx1"/>
                </a:solidFill>
                <a:latin typeface="Calibri" panose="020F0502020204030204" pitchFamily="34" charset="0"/>
                <a:ea typeface="幼圆" pitchFamily="49" charset="-122"/>
              </a:defRPr>
            </a:lvl3pPr>
            <a:lvl4pPr marL="1600200" indent="-228600">
              <a:defRPr>
                <a:solidFill>
                  <a:schemeClr val="tx1"/>
                </a:solidFill>
                <a:latin typeface="Calibri" panose="020F0502020204030204" pitchFamily="34" charset="0"/>
                <a:ea typeface="幼圆" pitchFamily="49" charset="-122"/>
              </a:defRPr>
            </a:lvl4pPr>
            <a:lvl5pPr marL="2057400" indent="-228600">
              <a:defRPr>
                <a:solidFill>
                  <a:schemeClr val="tx1"/>
                </a:solidFill>
                <a:latin typeface="Calibri" panose="020F050202020403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幼圆" pitchFamily="49" charset="-122"/>
              </a:defRPr>
            </a:lvl9pPr>
          </a:lstStyle>
          <a:p>
            <a:pPr algn="ctr"/>
            <a:r>
              <a:rPr lang="zh-CN" altLang="en-US" sz="3200" dirty="0">
                <a:solidFill>
                  <a:schemeClr val="accent1"/>
                </a:solidFill>
                <a:latin typeface="+mj-lt"/>
                <a:ea typeface="+mj-ea"/>
                <a:cs typeface="+mj-cs"/>
              </a:rPr>
              <a:t>界面展示</a:t>
            </a:r>
            <a:endParaRPr lang="zh-CN" altLang="en-US" sz="3200" dirty="0">
              <a:solidFill>
                <a:schemeClr val="accent1"/>
              </a:solidFill>
              <a:latin typeface="+mj-lt"/>
              <a:ea typeface="+mj-ea"/>
              <a:cs typeface="+mj-cs"/>
            </a:endParaRPr>
          </a:p>
        </p:txBody>
      </p:sp>
    </p:spTree>
    <p:custDataLst>
      <p:tags r:id="rId5"/>
    </p:custDataLst>
  </p:cSld>
  <p:clrMapOvr>
    <a:masterClrMapping/>
  </p:clrMapOvr>
  <p:transition spd="slow" advTm="4"/>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descr="IMG_256"/>
          <p:cNvPicPr>
            <a:picLocks noChangeAspect="1"/>
          </p:cNvPicPr>
          <p:nvPr/>
        </p:nvPicPr>
        <p:blipFill>
          <a:blip r:embed="rId1"/>
          <a:srcRect t="4592" r="-978" b="-969"/>
          <a:stretch>
            <a:fillRect/>
          </a:stretch>
        </p:blipFill>
        <p:spPr>
          <a:xfrm>
            <a:off x="522605" y="98425"/>
            <a:ext cx="3554730" cy="5967095"/>
          </a:xfrm>
          <a:prstGeom prst="rect">
            <a:avLst/>
          </a:prstGeom>
          <a:noFill/>
          <a:ln w="9525">
            <a:noFill/>
          </a:ln>
        </p:spPr>
      </p:pic>
      <p:pic>
        <p:nvPicPr>
          <p:cNvPr id="3" name="图片 1" descr="DB1F99844259C3E67248683EC3D388EA"/>
          <p:cNvPicPr>
            <a:picLocks noChangeAspect="1"/>
          </p:cNvPicPr>
          <p:nvPr/>
        </p:nvPicPr>
        <p:blipFill>
          <a:blip r:embed="rId2"/>
          <a:srcRect t="4260" r="1115"/>
          <a:stretch>
            <a:fillRect/>
          </a:stretch>
        </p:blipFill>
        <p:spPr>
          <a:xfrm>
            <a:off x="8171815" y="66040"/>
            <a:ext cx="3485515" cy="5999480"/>
          </a:xfrm>
          <a:prstGeom prst="rect">
            <a:avLst/>
          </a:prstGeom>
        </p:spPr>
      </p:pic>
      <p:sp>
        <p:nvSpPr>
          <p:cNvPr id="33795" name="TextBox 5"/>
          <p:cNvSpPr txBox="1">
            <a:spLocks noChangeArrowheads="1"/>
          </p:cNvSpPr>
          <p:nvPr>
            <p:custDataLst>
              <p:tags r:id="rId3"/>
            </p:custDataLst>
          </p:nvPr>
        </p:nvSpPr>
        <p:spPr bwMode="auto">
          <a:xfrm>
            <a:off x="2385393" y="3776527"/>
            <a:ext cx="7413282" cy="757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83BBDD"/>
              </a:buClr>
              <a:buFont typeface="幼圆" pitchFamily="49" charset="-122"/>
              <a:buChar char=" "/>
              <a:defRPr sz="2000">
                <a:solidFill>
                  <a:srgbClr val="7D7D7D"/>
                </a:solidFill>
                <a:latin typeface="幼圆"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pitchFamily="34" charset="0"/>
                <a:ea typeface="幼圆" pitchFamily="49" charset="-122"/>
              </a:defRPr>
            </a:lvl3pPr>
            <a:lvl4pPr marL="1600200" indent="-228600">
              <a:lnSpc>
                <a:spcPct val="90000"/>
              </a:lnSpc>
              <a:spcBef>
                <a:spcPts val="500"/>
              </a:spcBef>
              <a:buChar char="•"/>
              <a:defRPr>
                <a:solidFill>
                  <a:schemeClr val="tx1"/>
                </a:solidFill>
                <a:latin typeface="Calibri" panose="020F0502020204030204" pitchFamily="34" charset="0"/>
                <a:ea typeface="幼圆" pitchFamily="49" charset="-122"/>
              </a:defRPr>
            </a:lvl4pPr>
            <a:lvl5pPr marL="2057400" indent="-228600">
              <a:lnSpc>
                <a:spcPct val="90000"/>
              </a:lnSpc>
              <a:spcBef>
                <a:spcPts val="500"/>
              </a:spcBef>
              <a:buChar char="•"/>
              <a:defRPr>
                <a:solidFill>
                  <a:schemeClr val="tx1"/>
                </a:solidFill>
                <a:latin typeface="Calibri" panose="020F0502020204030204" pitchFamily="3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9pPr>
          </a:lstStyle>
          <a:p>
            <a:pPr algn="ctr" eaLnBrk="1" hangingPunct="1">
              <a:spcBef>
                <a:spcPct val="0"/>
              </a:spcBef>
              <a:buNone/>
            </a:pPr>
            <a:r>
              <a:rPr lang="zh-CN" altLang="en-US" sz="3200" dirty="0">
                <a:solidFill>
                  <a:schemeClr val="accent1"/>
                </a:solidFill>
                <a:latin typeface="+mj-lt"/>
                <a:ea typeface="+mj-ea"/>
                <a:cs typeface="+mj-cs"/>
              </a:rPr>
              <a:t>微信端展示</a:t>
            </a:r>
            <a:endParaRPr lang="zh-CN" altLang="en-US" sz="3200" dirty="0">
              <a:solidFill>
                <a:schemeClr val="accent1"/>
              </a:solidFill>
              <a:latin typeface="+mj-lt"/>
              <a:ea typeface="+mj-ea"/>
              <a:cs typeface="+mj-cs"/>
            </a:endParaRPr>
          </a:p>
        </p:txBody>
      </p:sp>
      <p:sp>
        <p:nvSpPr>
          <p:cNvPr id="33797" name="TextBox 6"/>
          <p:cNvSpPr txBox="1">
            <a:spLocks noChangeArrowheads="1"/>
          </p:cNvSpPr>
          <p:nvPr>
            <p:custDataLst>
              <p:tags r:id="rId4"/>
            </p:custDataLst>
          </p:nvPr>
        </p:nvSpPr>
        <p:spPr bwMode="auto">
          <a:xfrm>
            <a:off x="4077335" y="4533900"/>
            <a:ext cx="3999230" cy="153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algn="just">
              <a:lnSpc>
                <a:spcPct val="110000"/>
              </a:lnSpc>
              <a:spcBef>
                <a:spcPts val="1800"/>
              </a:spcBef>
              <a:buClr>
                <a:srgbClr val="7DA44B"/>
              </a:buClr>
              <a:buSzPct val="100000"/>
              <a:buFont typeface="Webdings" panose="05030102010509060703" pitchFamily="18" charset="2"/>
              <a:buChar char="Ë"/>
              <a:defRPr sz="2400">
                <a:solidFill>
                  <a:srgbClr val="227577"/>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83BBDD"/>
              </a:buClr>
              <a:buFont typeface="幼圆" pitchFamily="49" charset="-122"/>
              <a:buChar char=" "/>
              <a:defRPr sz="2000">
                <a:solidFill>
                  <a:srgbClr val="7D7D7D"/>
                </a:solidFill>
                <a:latin typeface="幼圆"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pitchFamily="34" charset="0"/>
                <a:ea typeface="幼圆" pitchFamily="49" charset="-122"/>
              </a:defRPr>
            </a:lvl3pPr>
            <a:lvl4pPr marL="1600200" indent="-228600">
              <a:lnSpc>
                <a:spcPct val="90000"/>
              </a:lnSpc>
              <a:spcBef>
                <a:spcPts val="500"/>
              </a:spcBef>
              <a:buChar char="•"/>
              <a:defRPr>
                <a:solidFill>
                  <a:schemeClr val="tx1"/>
                </a:solidFill>
                <a:latin typeface="Calibri" panose="020F0502020204030204" pitchFamily="34" charset="0"/>
                <a:ea typeface="幼圆" pitchFamily="49" charset="-122"/>
              </a:defRPr>
            </a:lvl4pPr>
            <a:lvl5pPr marL="2057400" indent="-228600">
              <a:lnSpc>
                <a:spcPct val="90000"/>
              </a:lnSpc>
              <a:spcBef>
                <a:spcPts val="500"/>
              </a:spcBef>
              <a:buChar char="•"/>
              <a:defRPr>
                <a:solidFill>
                  <a:schemeClr val="tx1"/>
                </a:solidFill>
                <a:latin typeface="Calibri" panose="020F0502020204030204" pitchFamily="3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itchFamily="49" charset="-122"/>
              </a:defRPr>
            </a:lvl9pPr>
          </a:lstStyle>
          <a:p>
            <a:pPr>
              <a:lnSpc>
                <a:spcPct val="130000"/>
              </a:lnSpc>
              <a:spcBef>
                <a:spcPts val="600"/>
              </a:spcBef>
              <a:spcAft>
                <a:spcPts val="600"/>
              </a:spcAft>
              <a:buNone/>
            </a:pPr>
            <a:r>
              <a:rPr lang="zh-CN" altLang="en-US" sz="1800" dirty="0">
                <a:solidFill>
                  <a:schemeClr val="accent3">
                    <a:lumMod val="50000"/>
                  </a:schemeClr>
                </a:solidFill>
                <a:latin typeface="+mn-lt"/>
                <a:ea typeface="+mn-ea"/>
              </a:rPr>
              <a:t>分别为用户告警和用户信息查看功能</a:t>
            </a:r>
            <a:endParaRPr lang="zh-CN" altLang="en-US" sz="1800" dirty="0">
              <a:solidFill>
                <a:schemeClr val="accent3">
                  <a:lumMod val="50000"/>
                </a:schemeClr>
              </a:solidFill>
              <a:latin typeface="+mn-lt"/>
              <a:ea typeface="+mn-ea"/>
            </a:endParaRPr>
          </a:p>
        </p:txBody>
      </p:sp>
      <p:sp>
        <p:nvSpPr>
          <p:cNvPr id="33796" name="任意多边形 2"/>
          <p:cNvSpPr/>
          <p:nvPr>
            <p:custDataLst>
              <p:tags r:id="rId5"/>
            </p:custDataLst>
          </p:nvPr>
        </p:nvSpPr>
        <p:spPr bwMode="auto">
          <a:xfrm>
            <a:off x="1" y="3679760"/>
            <a:ext cx="12192000" cy="1368069"/>
          </a:xfrm>
          <a:custGeom>
            <a:avLst/>
            <a:gdLst>
              <a:gd name="T0" fmla="*/ 0 w 9178834"/>
              <a:gd name="T1" fmla="*/ 1010195 h 1027612"/>
              <a:gd name="T2" fmla="*/ 1088550 w 9178834"/>
              <a:gd name="T3" fmla="*/ 1001486 h 1027612"/>
              <a:gd name="T4" fmla="*/ 2299063 w 9178834"/>
              <a:gd name="T5" fmla="*/ 0 h 1027612"/>
              <a:gd name="T6" fmla="*/ 6923314 w 9178834"/>
              <a:gd name="T7" fmla="*/ 8709 h 1027612"/>
              <a:gd name="T8" fmla="*/ 8133806 w 9178834"/>
              <a:gd name="T9" fmla="*/ 1027612 h 1027612"/>
              <a:gd name="T10" fmla="*/ 9178834 w 9178834"/>
              <a:gd name="T11" fmla="*/ 1010195 h 1027612"/>
            </a:gdLst>
            <a:ahLst/>
            <a:cxnLst>
              <a:cxn ang="0">
                <a:pos x="T0" y="T1"/>
              </a:cxn>
              <a:cxn ang="0">
                <a:pos x="T2" y="T3"/>
              </a:cxn>
              <a:cxn ang="0">
                <a:pos x="T4" y="T5"/>
              </a:cxn>
              <a:cxn ang="0">
                <a:pos x="T6" y="T7"/>
              </a:cxn>
              <a:cxn ang="0">
                <a:pos x="T8" y="T9"/>
              </a:cxn>
              <a:cxn ang="0">
                <a:pos x="T10" y="T11"/>
              </a:cxn>
            </a:cxnLst>
            <a:rect l="0" t="0" r="r" b="b"/>
            <a:pathLst>
              <a:path w="9178834" h="1027612">
                <a:moveTo>
                  <a:pt x="0" y="1010195"/>
                </a:moveTo>
                <a:lnTo>
                  <a:pt x="1088550" y="1001486"/>
                </a:lnTo>
                <a:lnTo>
                  <a:pt x="2299063" y="0"/>
                </a:lnTo>
                <a:lnTo>
                  <a:pt x="6923314" y="8709"/>
                </a:lnTo>
                <a:lnTo>
                  <a:pt x="8133806" y="1027612"/>
                </a:lnTo>
                <a:lnTo>
                  <a:pt x="9178834" y="1010195"/>
                </a:lnTo>
              </a:path>
            </a:pathLst>
          </a:custGeom>
          <a:noFill/>
          <a:ln w="63500" cap="flat" cmpd="sng">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nchor="ctr">
            <a:normAutofit/>
          </a:bodyPr>
          <a:lstStyle/>
          <a:p>
            <a:endParaRPr lang="zh-CN" altLang="en-US" sz="2400"/>
          </a:p>
        </p:txBody>
      </p:sp>
    </p:spTree>
    <p:custDataLst>
      <p:tags r:id="rId6"/>
    </p:custDataLst>
  </p:cSld>
  <p:clrMapOvr>
    <a:masterClrMapping/>
  </p:clrMapOvr>
  <p:transition spd="slow" advClick="0"/>
</p:sld>
</file>

<file path=ppt/tags/tag1.xml><?xml version="1.0" encoding="utf-8"?>
<p:tagLst xmlns:p="http://schemas.openxmlformats.org/presentationml/2006/main">
  <p:tag name="KSO_WM_TAG_VERSION" val="1.0"/>
  <p:tag name="KSO_WM_TEMPLATE_CATEGORY" val="custom"/>
  <p:tag name="KSO_WM_TEMPLATE_INDEX" val="160337"/>
</p:tagLst>
</file>

<file path=ppt/tags/tag10.xml><?xml version="1.0" encoding="utf-8"?>
<p:tagLst xmlns:p="http://schemas.openxmlformats.org/presentationml/2006/main">
  <p:tag name="KSO_WM_TEMPLATE_CATEGORY" val="custom"/>
  <p:tag name="KSO_WM_TEMPLATE_INDEX" val="160337"/>
  <p:tag name="KSO_WM_TAG_VERSION" val="1.0"/>
  <p:tag name="KSO_WM_SLIDE_ID" val="custom160337_3"/>
  <p:tag name="KSO_WM_SLIDE_INDEX" val="3"/>
  <p:tag name="KSO_WM_SLIDE_ITEM_CNT" val="3"/>
  <p:tag name="KSO_WM_SLIDE_LAYOUT" val="a_f"/>
  <p:tag name="KSO_WM_SLIDE_LAYOUT_CNT" val="1_2"/>
  <p:tag name="KSO_WM_SLIDE_TYPE" val="text"/>
  <p:tag name="KSO_WM_BEAUTIFY_FLAG" val="#wm#"/>
  <p:tag name="KSO_WM_SLIDE_POSITION" val="49*106"/>
  <p:tag name="KSO_WM_SLIDE_SIZE" val="864*354"/>
</p:tagLst>
</file>

<file path=ppt/tags/tag11.xml><?xml version="1.0" encoding="utf-8"?>
<p:tagLst xmlns:p="http://schemas.openxmlformats.org/presentationml/2006/main">
  <p:tag name="KSO_WM_TAG_VERSION" val="1.0"/>
  <p:tag name="KSO_WM_BEAUTIFY_FLAG" val="#wm#"/>
  <p:tag name="KSO_WM_UNIT_TYPE" val="i"/>
  <p:tag name="KSO_WM_UNIT_ID" val="custom160337_8*i*0"/>
  <p:tag name="KSO_WM_TEMPLATE_CATEGORY" val="custom"/>
  <p:tag name="KSO_WM_TEMPLATE_INDEX" val="160337"/>
  <p:tag name="KSO_WM_UNIT_INDEX" val="0"/>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1_1"/>
  <p:tag name="KSO_WM_UNIT_ID" val="custom160337_8*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i"/>
  <p:tag name="KSO_WM_UNIT_INDEX" val="1_1"/>
  <p:tag name="KSO_WM_UNIT_ID" val="custom160337_8*l_i*1_1"/>
  <p:tag name="KSO_WM_UNIT_CLEAR" val="1"/>
  <p:tag name="KSO_WM_UNIT_LAYERLEVEL" val="1_1"/>
  <p:tag name="KSO_WM_DIAGRAM_GROUP_CODE" val="l1-1"/>
</p:tagLst>
</file>

<file path=ppt/tags/tag14.xml><?xml version="1.0" encoding="utf-8"?>
<p:tagLst xmlns:p="http://schemas.openxmlformats.org/presentationml/2006/main">
  <p:tag name="KSO_WM_TAG_VERSION" val="1.0"/>
  <p:tag name="KSO_WM_BEAUTIFY_FLAG" val="#wm#"/>
  <p:tag name="KSO_WM_UNIT_TYPE" val="i"/>
  <p:tag name="KSO_WM_UNIT_ID" val="custom160337_8*i*5"/>
  <p:tag name="KSO_WM_TEMPLATE_CATEGORY" val="custom"/>
  <p:tag name="KSO_WM_TEMPLATE_INDEX" val="160337"/>
  <p:tag name="KSO_WM_UNIT_INDEX" val="5"/>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2_1"/>
  <p:tag name="KSO_WM_UNIT_ID" val="custom160337_8*l_h_f*1_2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i"/>
  <p:tag name="KSO_WM_UNIT_INDEX" val="1_2"/>
  <p:tag name="KSO_WM_UNIT_ID" val="custom160337_8*l_i*1_2"/>
  <p:tag name="KSO_WM_UNIT_CLEAR" val="1"/>
  <p:tag name="KSO_WM_UNIT_LAYERLEVEL" val="1_1"/>
  <p:tag name="KSO_WM_DIAGRAM_GROUP_CODE" val="l1-1"/>
</p:tagLst>
</file>

<file path=ppt/tags/tag17.xml><?xml version="1.0" encoding="utf-8"?>
<p:tagLst xmlns:p="http://schemas.openxmlformats.org/presentationml/2006/main">
  <p:tag name="KSO_WM_TAG_VERSION" val="1.0"/>
  <p:tag name="KSO_WM_BEAUTIFY_FLAG" val="#wm#"/>
  <p:tag name="KSO_WM_UNIT_TYPE" val="i"/>
  <p:tag name="KSO_WM_UNIT_ID" val="custom160337_8*i*10"/>
  <p:tag name="KSO_WM_TEMPLATE_CATEGORY" val="custom"/>
  <p:tag name="KSO_WM_TEMPLATE_INDEX" val="160337"/>
  <p:tag name="KSO_WM_UNIT_INDEX" val="10"/>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h_f"/>
  <p:tag name="KSO_WM_UNIT_INDEX" val="1_3_1"/>
  <p:tag name="KSO_WM_UNIT_ID" val="custom160337_8*l_h_f*1_3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337"/>
  <p:tag name="KSO_WM_UNIT_TYPE" val="l_i"/>
  <p:tag name="KSO_WM_UNIT_INDEX" val="1_3"/>
  <p:tag name="KSO_WM_UNIT_ID" val="custom160337_8*l_i*1_3"/>
  <p:tag name="KSO_WM_UNIT_CLEAR" val="1"/>
  <p:tag name="KSO_WM_UNIT_LAYERLEVEL" val="1_1"/>
  <p:tag name="KSO_WM_DIAGRAM_GROUP_CODE" val="l1-1"/>
</p:tagLst>
</file>

<file path=ppt/tags/tag2.xml><?xml version="1.0" encoding="utf-8"?>
<p:tagLst xmlns:p="http://schemas.openxmlformats.org/presentationml/2006/main">
  <p:tag name="KSO_WM_TAG_VERSION" val="1.0"/>
  <p:tag name="KSO_WM_TEMPLATE_CATEGORY" val="custom"/>
  <p:tag name="KSO_WM_TEMPLATE_INDEX" val="160337"/>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8*a*1"/>
  <p:tag name="KSO_WM_UNIT_CLEAR" val="1"/>
  <p:tag name="KSO_WM_UNIT_LAYERLEVEL" val="1"/>
  <p:tag name="KSO_WM_UNIT_ISCONTENTSTITLE" val="1"/>
  <p:tag name="KSO_WM_UNIT_VALUE" val="7"/>
  <p:tag name="KSO_WM_UNIT_HIGHLIGHT" val="0"/>
  <p:tag name="KSO_WM_UNIT_COMPATIBLE" val="0"/>
  <p:tag name="KSO_WM_UNIT_PRESET_TEXT" val="CONTENTS"/>
</p:tagLst>
</file>

<file path=ppt/tags/tag21.xml><?xml version="1.0" encoding="utf-8"?>
<p:tagLst xmlns:p="http://schemas.openxmlformats.org/presentationml/2006/main">
  <p:tag name="KSO_WM_TEMPLATE_CATEGORY" val="custom"/>
  <p:tag name="KSO_WM_TEMPLATE_INDEX" val="160337"/>
  <p:tag name="KSO_WM_TAG_VERSION" val="1.0"/>
  <p:tag name="KSO_WM_SLIDE_ID" val="custom160337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24.xml><?xml version="1.0" encoding="utf-8"?>
<p:tagLst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25.xml><?xml version="1.0" encoding="utf-8"?>
<p:tagLst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28.xml><?xml version="1.0" encoding="utf-8"?>
<p:tagLst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29.xml><?xml version="1.0" encoding="utf-8"?>
<p:tagLst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12*a*1"/>
  <p:tag name="KSO_WM_UNIT_CLEAR" val="1"/>
  <p:tag name="KSO_WM_UNIT_LAYERLEVEL" val="1"/>
  <p:tag name="KSO_WM_UNIT_VALUE" val="17"/>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337"/>
  <p:tag name="KSO_WM_UNIT_TYPE" val="e"/>
  <p:tag name="KSO_WM_UNIT_INDEX" val="1"/>
  <p:tag name="KSO_WM_UNIT_ID" val="custom160337_12*e*1"/>
  <p:tag name="KSO_WM_UNIT_CLEAR" val="1"/>
  <p:tag name="KSO_WM_UNIT_LAYERLEVEL" val="1"/>
  <p:tag name="KSO_WM_UNIT_VALUE" val="1"/>
  <p:tag name="KSO_WM_UNIT_HIGHLIGHT" val="0"/>
  <p:tag name="KSO_WM_UNIT_COMPATIBLE" val="1"/>
  <p:tag name="KSO_WM_UNIT_PRESET_TEXT" val="1"/>
</p:tagLst>
</file>

<file path=ppt/tags/tag32.xml><?xml version="1.0" encoding="utf-8"?>
<p:tagLst xmlns:p="http://schemas.openxmlformats.org/presentationml/2006/main">
  <p:tag name="KSO_WM_TAG_VERSION" val="1.0"/>
  <p:tag name="KSO_WM_BEAUTIFY_FLAG" val="#wm#"/>
  <p:tag name="KSO_WM_UNIT_TYPE" val="i"/>
  <p:tag name="KSO_WM_UNIT_ID" val="custom160337_12*i*2"/>
  <p:tag name="KSO_WM_TEMPLATE_CATEGORY" val="custom"/>
  <p:tag name="KSO_WM_TEMPLATE_INDEX" val="160337"/>
  <p:tag name="KSO_WM_UNIT_INDEX" val="2"/>
</p:tagLst>
</file>

<file path=ppt/tags/tag33.xml><?xml version="1.0" encoding="utf-8"?>
<p:tagLst xmlns:p="http://schemas.openxmlformats.org/presentationml/2006/main">
  <p:tag name="KSO_WM_TEMPLATE_CATEGORY" val="custom"/>
  <p:tag name="KSO_WM_TEMPLATE_INDEX" val="160337"/>
  <p:tag name="KSO_WM_TAG_VERSION" val="1.0"/>
  <p:tag name="KSO_WM_SLIDE_ID" val="custom160337_12"/>
  <p:tag name="KSO_WM_SLIDE_INDEX" val="12"/>
  <p:tag name="KSO_WM_SLIDE_ITEM_CNT" val="1"/>
  <p:tag name="KSO_WM_SLIDE_LAYOUT" val="a_e"/>
  <p:tag name="KSO_WM_SLIDE_LAYOUT_CNT" val="1_1"/>
  <p:tag name="KSO_WM_SLIDE_TYPE" val="sectionTitle"/>
  <p:tag name="KSO_WM_BEAUTIFY_FLAG" val="#wm#"/>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5*f*1"/>
  <p:tag name="KSO_WM_UNIT_CLEAR" val="1"/>
  <p:tag name="KSO_WM_UNIT_LAYERLEVEL" val="1"/>
  <p:tag name="KSO_WM_UNIT_VALUE" val="90"/>
  <p:tag name="KSO_WM_UNIT_HIGHLIGHT" val="0"/>
  <p:tag name="KSO_WM_UNIT_COMPATIBLE" val="0"/>
  <p:tag name="KSO_WM_UNIT_PRESET_TEXT_INDEX" val="4"/>
  <p:tag name="KSO_WM_UNIT_PRESET_TEXT_LEN" val="114"/>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5*a*1"/>
  <p:tag name="KSO_WM_UNIT_CLEAR" val="1"/>
  <p:tag name="KSO_WM_UNIT_LAYERLEVEL" val="1"/>
  <p:tag name="KSO_WM_UNIT_VALUE" val="56"/>
  <p:tag name="KSO_WM_UNIT_ISCONTENTSTITLE" val="0"/>
  <p:tag name="KSO_WM_UNIT_HIGHLIGHT" val="0"/>
  <p:tag name="KSO_WM_UNIT_COMPATIBLE" val="0"/>
  <p:tag name="KSO_WM_UNIT_PRESET_TEXT_INDEX" val="3"/>
  <p:tag name="KSO_WM_UNIT_PRESET_TEXT_LEN" val="11"/>
</p:tagLst>
</file>

<file path=ppt/tags/tag36.xml><?xml version="1.0" encoding="utf-8"?>
<p:tagLst xmlns:p="http://schemas.openxmlformats.org/presentationml/2006/main">
  <p:tag name="KSO_WM_TEMPLATE_CATEGORY" val="custom"/>
  <p:tag name="KSO_WM_TEMPLATE_INDEX" val="160337"/>
  <p:tag name="KSO_WM_TAG_VERSION" val="1.0"/>
  <p:tag name="KSO_WM_SLIDE_ID" val="custom160337_25"/>
  <p:tag name="KSO_WM_SLIDE_INDEX" val="25"/>
  <p:tag name="KSO_WM_SLIDE_ITEM_CNT" val="3"/>
  <p:tag name="KSO_WM_SLIDE_LAYOUT" val="a_f_d"/>
  <p:tag name="KSO_WM_SLIDE_LAYOUT_CNT" val="1_1_2"/>
  <p:tag name="KSO_WM_SLIDE_TYPE" val="text"/>
  <p:tag name="KSO_WM_BEAUTIFY_FLAG" val="#wm#"/>
  <p:tag name="KSO_WM_SLIDE_POSITION" val="55*93"/>
  <p:tag name="KSO_WM_SLIDE_SIZE" val="850*362"/>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6*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6*f*1"/>
  <p:tag name="KSO_WM_UNIT_CLEAR" val="1"/>
  <p:tag name="KSO_WM_UNIT_LAYERLEVEL" val="1"/>
  <p:tag name="KSO_WM_UNIT_VALUE" val="124"/>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AG_VERSION" val="1.0"/>
  <p:tag name="KSO_WM_BEAUTIFY_FLAG" val="#wm#"/>
  <p:tag name="KSO_WM_UNIT_TYPE" val="i"/>
  <p:tag name="KSO_WM_UNIT_ID" val="custom160337_26*i*2"/>
  <p:tag name="KSO_WM_TEMPLATE_CATEGORY" val="custom"/>
  <p:tag name="KSO_WM_TEMPLATE_INDEX" val="160337"/>
  <p:tag name="KSO_WM_UNIT_INDEX" val="2"/>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337"/>
  <p:tag name="KSO_WM_UNIT_TYPE" val="b"/>
  <p:tag name="KSO_WM_UNIT_INDEX" val="1"/>
  <p:tag name="KSO_WM_UNIT_ID" val="custom160337_1*b*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p="http://schemas.openxmlformats.org/presentationml/2006/main">
  <p:tag name="KSO_WM_TEMPLATE_CATEGORY" val="custom"/>
  <p:tag name="KSO_WM_TEMPLATE_INDEX" val="160337"/>
  <p:tag name="KSO_WM_TAG_VERSION" val="1.0"/>
  <p:tag name="KSO_WM_SLIDE_ID" val="custom160337_26"/>
  <p:tag name="KSO_WM_SLIDE_INDEX" val="26"/>
  <p:tag name="KSO_WM_SLIDE_ITEM_CNT" val="2"/>
  <p:tag name="KSO_WM_SLIDE_LAYOUT" val="a_f_d"/>
  <p:tag name="KSO_WM_SLIDE_LAYOUT_CNT" val="1_1_1"/>
  <p:tag name="KSO_WM_SLIDE_TYPE" val="text"/>
  <p:tag name="KSO_WM_BEAUTIFY_FLAG" val="#wm#"/>
  <p:tag name="KSO_WM_SLIDE_POSITION" val="0*0"/>
  <p:tag name="KSO_WM_SLIDE_SIZE" val="960*478"/>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9*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42.xml><?xml version="1.0" encoding="utf-8"?>
<p:tagLst xmlns:p="http://schemas.openxmlformats.org/presentationml/2006/main">
  <p:tag name="KSO_WM_TEMPLATE_CATEGORY" val="custom"/>
  <p:tag name="KSO_WM_TEMPLATE_INDEX" val="160337"/>
  <p:tag name="KSO_WM_TAG_VERSION" val="1.0"/>
  <p:tag name="KSO_WM_SLIDE_ID" val="custom160337_29"/>
  <p:tag name="KSO_WM_SLIDE_INDEX" val="29"/>
  <p:tag name="KSO_WM_SLIDE_ITEM_CNT" val="1"/>
  <p:tag name="KSO_WM_SLIDE_LAYOUT" val="a"/>
  <p:tag name="KSO_WM_SLIDE_LAYOUT_CNT" val="1"/>
  <p:tag name="KSO_WM_SLIDE_TYPE" val="endPage"/>
  <p:tag name="KSO_WM_BEAUTIFY_FLAG" val="#wm#"/>
</p:tagLst>
</file>

<file path=ppt/tags/tag5.xml><?xml version="1.0" encoding="utf-8"?>
<p:tagLst xmlns:p="http://schemas.openxmlformats.org/presentationml/2006/main">
  <p:tag name="KSO_WM_TEMPLATE_THUMBS_INDEX" val="1、4、5、9、12、15、20、25、26、28、29"/>
  <p:tag name="KSO_WM_TEMPLATE_CATEGORY" val="custom"/>
  <p:tag name="KSO_WM_TEMPLATE_INDEX" val="160337"/>
  <p:tag name="KSO_WM_TAG_VERSION" val="1.0"/>
  <p:tag name="KSO_WM_SLIDE_ID" val="custom160337_1"/>
  <p:tag name="KSO_WM_SLIDE_INDEX" val="1"/>
  <p:tag name="KSO_WM_SLIDE_ITEM_CNT" val="2"/>
  <p:tag name="KSO_WM_SLIDE_LAYOUT" val="a_b"/>
  <p:tag name="KSO_WM_SLIDE_LAYOUT_CNT" val="1_1"/>
  <p:tag name="KSO_WM_SLIDE_TYPE" val="title"/>
  <p:tag name="KSO_WM_BEAUTIFY_FLAG" val="#wm#"/>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3*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A000120141114A22KPBG</Template>
  <TotalTime>0</TotalTime>
  <Words>614</Words>
  <Application>WPS 演示</Application>
  <PresentationFormat>宽屏</PresentationFormat>
  <Paragraphs>52</Paragraphs>
  <Slides>10</Slides>
  <Notes>29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黑体</vt:lpstr>
      <vt:lpstr>Arial Black</vt:lpstr>
      <vt:lpstr>微软雅黑</vt:lpstr>
      <vt:lpstr>Calibri</vt:lpstr>
      <vt:lpstr>幼圆</vt:lpstr>
      <vt:lpstr>Wingdings 2</vt:lpstr>
      <vt:lpstr>Webdings</vt:lpstr>
      <vt:lpstr>Wingdings</vt:lpstr>
      <vt:lpstr>楷体</vt:lpstr>
      <vt:lpstr>A000120141114A22KWBG</vt:lpstr>
      <vt:lpstr>LOREM IPSUM DOLOR</vt:lpstr>
      <vt:lpstr>LOREM IPSUM DOLOR</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Administrator</cp:lastModifiedBy>
  <cp:revision>314</cp:revision>
  <dcterms:created xsi:type="dcterms:W3CDTF">2014-06-03T02:52:00Z</dcterms:created>
  <dcterms:modified xsi:type="dcterms:W3CDTF">2016-08-26T16:22:53Z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A000120141114A22KPBG.pptx</vt:lpwstr>
  </property>
  <property fmtid="{D5CDD505-2E9C-101B-9397-08002B2CF9AE}" pid="3" name="标题">
    <vt:lpwstr>蓝色风格_A000120141114A22KPBG</vt:lpwstr>
  </property>
  <property fmtid="{D5CDD505-2E9C-101B-9397-08002B2CF9AE}" pid="4" name="关键字">
    <vt:lpwstr>PPT背景模板 商业科技 蓝 蓝色 宽屏 星光 闪烁 宽屏 V2007</vt:lpwstr>
  </property>
  <property fmtid="{D5CDD505-2E9C-101B-9397-08002B2CF9AE}" pid="5" name="KSOProductBuildVer">
    <vt:lpwstr>2052-10.1.0.5866</vt:lpwstr>
  </property>
  <property fmtid="{D5CDD505-2E9C-101B-9397-08002B2CF9AE}" pid="6" name="name">
    <vt:lpwstr>蓝色简约.pptx</vt:lpwstr>
  </property>
  <property fmtid="{D5CDD505-2E9C-101B-9397-08002B2CF9AE}" pid="7" name="fileid">
    <vt:lpwstr>861037</vt:lpwstr>
  </property>
  <property fmtid="{D5CDD505-2E9C-101B-9397-08002B2CF9AE}" pid="8" name="search_tags">
    <vt:lpwstr>PPT模板</vt:lpwstr>
  </property>
</Properties>
</file>