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F843-8608-4959-B0FE-254EDE319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F129F-6CE4-4E1A-B373-4D8A312EE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BF263-EC07-4579-AC46-F39BE401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4991-4A24-4885-B402-909686CFBC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6B49-EAAA-44E1-9371-A0317B98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B244-50C2-42FA-A5BC-F054CBB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D32-4B94-4F96-A1C9-AF24A826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189C-50EC-4863-A7FE-C0E8305C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6AA3B-4883-481A-BFCD-E56DAC68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C7D-BBA4-4656-8545-0A5D7D45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4991-4A24-4885-B402-909686CFBC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B043-D396-4C23-B28F-56E66F47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BAE94-567F-4930-BB6F-4E8C0220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D32-4B94-4F96-A1C9-AF24A826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4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CF343-EA35-455A-B258-F72C3AFC3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FE4DC-A69F-4525-BA7E-0E72154C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84F6-5CA7-4872-B450-0FD685E7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4991-4A24-4885-B402-909686CFBC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11D3E-386A-4F57-B803-016ACB6D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D99CB-DEF7-4BAD-8F19-850294EC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D32-4B94-4F96-A1C9-AF24A826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E210-D23D-4E18-8436-1956CDCF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392B2-C80E-4196-9EE0-F14E3D39A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291A3-C208-4B58-8BA1-9834E411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4991-4A24-4885-B402-909686CFBC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EEB2-FEC6-42CA-8BD4-C56E7ED6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8EB1-E3A3-44A8-A7D3-E3885F78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D32-4B94-4F96-A1C9-AF24A826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5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FF9B-67EB-4F2B-B3B1-2EE0A65E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19D1C-C39F-43B4-A25A-095E9872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7FFA-8473-4023-A3A0-438E0552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4991-4A24-4885-B402-909686CFBC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240A1-D567-4208-AF35-A5CB7411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C035A-2BE5-485B-94FA-C6D7D62C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D32-4B94-4F96-A1C9-AF24A826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FBED-1102-4B88-866C-B4BF09A8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F591-571F-421A-8897-739CF9411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C79ED-CBC9-4CD5-AB66-05B19E896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6ADCA-B407-4851-8979-8DE7D043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4991-4A24-4885-B402-909686CFBC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E2710-DD6F-4327-8E16-CFF47AE8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F03BA-58B0-4387-8D6B-BE362C99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D32-4B94-4F96-A1C9-AF24A826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5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1770-1D9B-4135-B286-CEF7E864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F6444-BEC2-4466-9C43-18E4FD198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2DF73-4BE9-4EC4-82E8-6C3D84A62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0EBB8-E283-44A7-A173-D588E9EB7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F274A-EAB5-4FCB-9EDF-C095A6D0B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2DBB3-8FF6-42A3-9AAE-B81E2272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4991-4A24-4885-B402-909686CFBC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9F015-411E-424D-AB26-2695B99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E0E7C-F325-461E-A644-489348C7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D32-4B94-4F96-A1C9-AF24A826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0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A504-4C3B-4658-92A4-4A145C7D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9531E-1403-4414-BBE2-57DA3AA5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4991-4A24-4885-B402-909686CFBC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2C920-80A7-4A29-8197-4D058DFF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23B5F-57F3-4AF2-A2A8-0E7C22F7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D32-4B94-4F96-A1C9-AF24A826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5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1191A-BB66-4422-B3C8-091A77C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4991-4A24-4885-B402-909686CFBC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596D5-52F3-4823-ADA8-4DA97233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1EC34-F118-476C-89DF-208377C8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D32-4B94-4F96-A1C9-AF24A826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2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E683-2787-45BC-AA17-8E76BED4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DA8DE-657C-48C6-8356-C6844D63F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5B641-A1C8-45F6-8798-EB8754B9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5B2CB-0202-4A52-988D-442EC88C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4991-4A24-4885-B402-909686CFBC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B0E74-D02B-4A28-B5D4-B4825649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19D4B-18F9-45B7-8D53-86A55E13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D32-4B94-4F96-A1C9-AF24A826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9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06DE-1B01-4294-A066-643CD99B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A84D0-6D1E-4E7C-8096-0B561531C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5F963-7307-428B-84D2-C903959E7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4B5B3-B8CA-4D5D-BB87-3777AA8C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4991-4A24-4885-B402-909686CFBC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DED30-12BD-4631-9A45-B9F5814D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E38BE-540F-4E85-A034-232B28B7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D32-4B94-4F96-A1C9-AF24A826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24A6C-A79A-4E64-83C4-AE59CEE7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AD510-8934-4AC1-9C6F-AC0FA3DFF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3D124-D2BD-49B9-9A80-FB83CBB82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4991-4A24-4885-B402-909686CFBC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934E-96D7-4A10-AC2B-7AA163317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E31B-2B1B-4A99-8483-DBEE5BD38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FD32-4B94-4F96-A1C9-AF24A826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0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43F9A3-15B7-4430-9D8C-58AEB39A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44" y="1825897"/>
            <a:ext cx="9849495" cy="34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3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Mobed-Miremadi</dc:creator>
  <cp:lastModifiedBy>Maryam Mobed-Miremadi</cp:lastModifiedBy>
  <cp:revision>1</cp:revision>
  <dcterms:created xsi:type="dcterms:W3CDTF">2024-07-19T23:55:11Z</dcterms:created>
  <dcterms:modified xsi:type="dcterms:W3CDTF">2024-07-19T23:55:32Z</dcterms:modified>
</cp:coreProperties>
</file>