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EX2 SDT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计联</a:t>
            </a:r>
            <a:r>
              <a:rPr lang="en-US" altLang="zh-CN"/>
              <a:t> </a:t>
            </a:r>
            <a:r>
              <a:rPr lang="zh-CN" altLang="en-US"/>
              <a:t>王育之</a:t>
            </a:r>
            <a:r>
              <a:rPr lang="en-US" altLang="zh-CN"/>
              <a:t> </a:t>
            </a:r>
            <a:r>
              <a:rPr lang="zh-CN" altLang="en-US"/>
              <a:t>宋大可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SDT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750" y="1247775"/>
            <a:ext cx="3575685" cy="529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35" y="1247775"/>
            <a:ext cx="3535680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805" y="461010"/>
            <a:ext cx="4023360" cy="5935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10" y="641350"/>
            <a:ext cx="4146550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core code</a:t>
            </a:r>
            <a:endParaRPr lang="en-US" altLang="zh-CN"/>
          </a:p>
        </p:txBody>
      </p:sp>
      <p:pic>
        <p:nvPicPr>
          <p:cNvPr id="-2147482605" name="内容占位符 -21474826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9995" y="2122805"/>
            <a:ext cx="9730740" cy="3756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core code</a:t>
            </a:r>
            <a:endParaRPr lang="en-US" altLang="zh-CN"/>
          </a:p>
        </p:txBody>
      </p:sp>
      <p:pic>
        <p:nvPicPr>
          <p:cNvPr id="-2147482617" name="内容占位符 -21474826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78025"/>
            <a:ext cx="10515600" cy="4045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result</a:t>
            </a:r>
            <a:endParaRPr lang="en-US" altLang="zh-CN"/>
          </a:p>
        </p:txBody>
      </p:sp>
      <p:pic>
        <p:nvPicPr>
          <p:cNvPr id="-2147482616" name="内容占位符 -21474826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555" y="1509395"/>
            <a:ext cx="1600200" cy="208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3874" name="图片 10737438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85" y="1509395"/>
            <a:ext cx="2118360" cy="2308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6" name="图片 -2147482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65" y="1509078"/>
            <a:ext cx="1737360" cy="2961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4" name="图片 -21474826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720" y="1521460"/>
            <a:ext cx="2537460" cy="2948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AxZDUzYzA4NzY0MDJiOTVkMTZhNTVlYzUxNjcyM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WYZ</dc:creator>
  <cp:lastModifiedBy>。</cp:lastModifiedBy>
  <cp:revision>2</cp:revision>
  <dcterms:created xsi:type="dcterms:W3CDTF">2022-06-26T15:48:00Z</dcterms:created>
  <dcterms:modified xsi:type="dcterms:W3CDTF">2022-06-26T15:53:58Z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7EC03FF03E5F41A2A648CCA492F80242</vt:lpwstr>
  </property>
  <property fmtid="{D5CDD505-2E9C-101B-9397-08002B2CF9AE}" pid="3" name="KSOProductBuildVer">
    <vt:lpwstr>2052-11.1.0.11830</vt:lpwstr>
  </property>
</Properties>
</file>