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70" r:id="rId6"/>
    <p:sldId id="271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12" autoAdjust="0"/>
  </p:normalViewPr>
  <p:slideViewPr>
    <p:cSldViewPr snapToGrid="0">
      <p:cViewPr varScale="1">
        <p:scale>
          <a:sx n="94" d="100"/>
          <a:sy n="94" d="100"/>
        </p:scale>
        <p:origin x="103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18172" y="2642570"/>
            <a:ext cx="2622306" cy="5271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2650371" y="3206578"/>
            <a:ext cx="6180214" cy="85223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062820"/>
            <a:ext cx="2287516" cy="22875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22326" y="3272226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0393" y="2721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프로그래밍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9016" y="6406018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2015182016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게임공학과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손채영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7" y="2118994"/>
            <a:ext cx="1827916" cy="1827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47608" y="409042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3614890" y="998376"/>
            <a:ext cx="4477026" cy="51038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80105" y="1313695"/>
            <a:ext cx="394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컨셉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범위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계획 대비 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 상황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커밋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통계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자체 평가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6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30168"/>
            <a:ext cx="5588000" cy="1096519"/>
            <a:chOff x="1287178" y="2052902"/>
            <a:chExt cx="11758561" cy="2307351"/>
          </a:xfrm>
        </p:grpSpPr>
        <p:sp>
          <p:nvSpPr>
            <p:cNvPr id="2" name="직사각형 1"/>
            <p:cNvSpPr/>
            <p:nvPr/>
          </p:nvSpPr>
          <p:spPr>
            <a:xfrm>
              <a:off x="3085022" y="2348384"/>
              <a:ext cx="3796150" cy="858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" name="화살표: 오각형 2"/>
            <p:cNvSpPr/>
            <p:nvPr/>
          </p:nvSpPr>
          <p:spPr>
            <a:xfrm>
              <a:off x="2877332" y="3206576"/>
              <a:ext cx="10168407" cy="9677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납치된 피자를 구하기 위한 한 소년의 모험</a:t>
              </a:r>
              <a:r>
                <a:rPr lang="en-US" altLang="ko-KR" sz="2000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!</a:t>
              </a:r>
              <a:endParaRPr lang="ko-KR" altLang="en-US" sz="20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085020" y="3247098"/>
              <a:ext cx="38872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9265" y="2409777"/>
              <a:ext cx="2863001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컨셉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사각형: 둥근 모서리 17"/>
          <p:cNvSpPr/>
          <p:nvPr/>
        </p:nvSpPr>
        <p:spPr>
          <a:xfrm>
            <a:off x="466005" y="1282569"/>
            <a:ext cx="8180846" cy="43713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6005" y="5753527"/>
            <a:ext cx="81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제목 </a:t>
            </a:r>
            <a:r>
              <a:rPr lang="en-US" altLang="ko-KR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Pizza 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슈퍼 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마리오와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매우 비슷한 플레이 방식의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 스크롤 게임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 캐릭터를 움직여 장애물을 피해서 목표 지점까지 무사히 도달하자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왼쪽 대괄호 28"/>
          <p:cNvSpPr/>
          <p:nvPr/>
        </p:nvSpPr>
        <p:spPr>
          <a:xfrm>
            <a:off x="386109" y="5725041"/>
            <a:ext cx="164307" cy="925351"/>
          </a:xfrm>
          <a:prstGeom prst="leftBracket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대괄호 30"/>
          <p:cNvSpPr/>
          <p:nvPr/>
        </p:nvSpPr>
        <p:spPr>
          <a:xfrm rot="10800000">
            <a:off x="8416030" y="5733918"/>
            <a:ext cx="157440" cy="925351"/>
          </a:xfrm>
          <a:prstGeom prst="leftBracket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0" y="1686595"/>
            <a:ext cx="7501631" cy="36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130168"/>
            <a:ext cx="3266983" cy="1096519"/>
            <a:chOff x="1287178" y="2052902"/>
            <a:chExt cx="6874556" cy="2307351"/>
          </a:xfrm>
        </p:grpSpPr>
        <p:sp>
          <p:nvSpPr>
            <p:cNvPr id="14" name="직사각형 13"/>
            <p:cNvSpPr/>
            <p:nvPr/>
          </p:nvSpPr>
          <p:spPr>
            <a:xfrm>
              <a:off x="3085019" y="2348383"/>
              <a:ext cx="5076714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3452965" y="2407321"/>
              <a:ext cx="4708769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범위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9" name="Group 1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996405"/>
              </p:ext>
            </p:extLst>
          </p:nvPr>
        </p:nvGraphicFramePr>
        <p:xfrm>
          <a:off x="286581" y="1476482"/>
          <a:ext cx="8552618" cy="5232336"/>
        </p:xfrm>
        <a:graphic>
          <a:graphicData uri="http://schemas.openxmlformats.org/drawingml/2006/table">
            <a:tbl>
              <a:tblPr/>
              <a:tblGrid>
                <a:gridCol w="1129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977">
                  <a:extLst>
                    <a:ext uri="{9D8B030D-6E8A-4147-A177-3AD203B41FA5}">
                      <a16:colId xmlns:a16="http://schemas.microsoft.com/office/drawing/2014/main" val="1565358514"/>
                    </a:ext>
                  </a:extLst>
                </a:gridCol>
              </a:tblGrid>
              <a:tr h="63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최소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추가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오전 시간대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Stage 1,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이른 저녁 시간대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stage 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로 구성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밤 시간대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stage 3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컨트롤러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좌우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방향키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←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포복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방향키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↓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점프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space bar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이단 점프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space bar 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기능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캐릭터와 장애물이 충돌했을 때 생명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-1</a:t>
                      </a: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캐릭터는 점프로 장애물을 밟아 없애야 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일정 시간마다 나타나는 피자 조각을 먹으면 생명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일정 시간 안에 통과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X –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게임 오버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낭떠러지에 떨어지면 게임 오버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장애물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위아래로 오르락내리락 하는 철퇴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펭귄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AI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낭떠러지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난이도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스테이지 넘어갈 때마다 장애물 출현 빈도 상승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스테이지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부터 낭떠러지 생성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–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낙사시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게임 오버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사운드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기본 배경 음악 삽입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장애물과 충돌할 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효과음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캐릭터가 포복이나 점프 할 때 효과음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달리기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정지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점프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포복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장애물에 부딪혔을 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스테이지 클리어 시 캐릭터의 모션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2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65802"/>
              </p:ext>
            </p:extLst>
          </p:nvPr>
        </p:nvGraphicFramePr>
        <p:xfrm>
          <a:off x="259647" y="1367108"/>
          <a:ext cx="8681155" cy="5390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9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7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일정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marT="45715" marB="45715" anchor="ctr"/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06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리소스 수집</a:t>
                      </a:r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사이즈 및 좌표 설정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캔버스 위 언덕 생성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결과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(100%) 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리소스 수집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사이즈 설정 완료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캔버스 위 언덕 생성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06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스테이지 구현 </a:t>
                      </a:r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뒤 배경</a:t>
                      </a:r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생명 게이지</a:t>
                      </a:r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배치</a:t>
                      </a:r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결과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(70%)</a:t>
                      </a:r>
                      <a:r>
                        <a:rPr lang="en-US" altLang="ko-KR" sz="1400" b="0" baseline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뒤 배경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배치 완료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196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3-5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이동과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애니메이션 구현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장애물 구현 및 애니메이션 구현</a:t>
                      </a:r>
                      <a:r>
                        <a:rPr lang="en-US" altLang="ko-KR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baseline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충돌 체크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85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결과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(50%)</a:t>
                      </a: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캐릭터 이동과 애니메이션 구현 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18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(0%)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밸런스 조절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395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게임 시작 화면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결과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(100%)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게임 시작 화면 구현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76995185"/>
                  </a:ext>
                </a:extLst>
              </a:tr>
              <a:tr h="28318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8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</a:p>
                  </a:txBody>
                  <a:tcPr marT="45715" marB="45715" anchor="ctr"/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(0%) 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이펙트 구현</a:t>
                      </a:r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사운드 넣기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9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/>
                </a:tc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3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10</a:t>
                      </a:r>
                      <a:r>
                        <a:rPr lang="ko-KR" altLang="en-US" sz="14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(0%) </a:t>
                      </a:r>
                      <a:r>
                        <a:rPr lang="ko-KR" altLang="en-US" sz="1400" b="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테스트 및 수정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주차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</a:t>
                      </a:r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최종 점검</a:t>
                      </a:r>
                    </a:p>
                  </a:txBody>
                  <a:tcPr marT="45715" marB="45715" anchor="ctr"/>
                </a:tc>
                <a:extLst>
                  <a:ext uri="{0D108BD9-81ED-4DB2-BD59-A6C34878D82A}">
                    <a16:rowId xmlns:a16="http://schemas.microsoft.com/office/drawing/2014/main" val="283290231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54385" y="270589"/>
            <a:ext cx="2243378" cy="4078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68"/>
            <a:ext cx="1163038" cy="1096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860023" y="278317"/>
            <a:ext cx="223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43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130168"/>
            <a:ext cx="3134046" cy="1096519"/>
            <a:chOff x="1287178" y="2052902"/>
            <a:chExt cx="6594822" cy="2307351"/>
          </a:xfrm>
        </p:grpSpPr>
        <p:sp>
          <p:nvSpPr>
            <p:cNvPr id="23" name="직사각형 22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3182686" y="2448529"/>
              <a:ext cx="4699314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Github</a:t>
              </a:r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commits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7" y="1226687"/>
            <a:ext cx="793310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130168"/>
            <a:ext cx="3097763" cy="1096519"/>
            <a:chOff x="1287178" y="2052902"/>
            <a:chExt cx="6518474" cy="2307351"/>
          </a:xfrm>
        </p:grpSpPr>
        <p:sp>
          <p:nvSpPr>
            <p:cNvPr id="23" name="직사각형 22"/>
            <p:cNvSpPr/>
            <p:nvPr/>
          </p:nvSpPr>
          <p:spPr>
            <a:xfrm>
              <a:off x="3085019" y="2348383"/>
              <a:ext cx="4720633" cy="858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78" y="2052902"/>
              <a:ext cx="2447325" cy="23073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3452963" y="2429409"/>
              <a:ext cx="4243172" cy="84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자체 평가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99154"/>
              </p:ext>
            </p:extLst>
          </p:nvPr>
        </p:nvGraphicFramePr>
        <p:xfrm>
          <a:off x="369342" y="1798330"/>
          <a:ext cx="8352928" cy="3862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15566827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124246525"/>
                    </a:ext>
                  </a:extLst>
                </a:gridCol>
              </a:tblGrid>
              <a:tr h="781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평가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(A: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매우잘함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,B: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잘함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,C: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보통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,D: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못함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,E: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매우못함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65496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09553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게임 컨셉이 잘 표현되었는가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816485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 주요 요소를 정량적으로 제시하였는가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504596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 계획 대비 현재 진행 상황을</a:t>
                      </a:r>
                      <a:endParaRPr lang="en-US" altLang="ko-KR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상세히 설명하였는가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526781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Git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저장소에 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Commit</a:t>
                      </a:r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을 정기적으로 하였는가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539875"/>
                  </a:ext>
                </a:extLst>
              </a:tr>
              <a:tr h="50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 계획에 계획한 만큼 구현하였는가</a:t>
                      </a:r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?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</a:t>
                      </a:r>
                      <a:endParaRPr lang="ko-KR" altLang="en-US" sz="1600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0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5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/>
          <p:cNvSpPr/>
          <p:nvPr/>
        </p:nvSpPr>
        <p:spPr>
          <a:xfrm>
            <a:off x="3540054" y="3873006"/>
            <a:ext cx="2339161" cy="86276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2065547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706797" y="3981223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11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</TotalTime>
  <Words>421</Words>
  <Application>Microsoft Office PowerPoint</Application>
  <PresentationFormat>화면 슬라이드 쇼(4:3)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나눔고딕</vt:lpstr>
      <vt:lpstr>나눔바른고딕</vt:lpstr>
      <vt:lpstr>나눔바른고딕 Light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cy s</cp:lastModifiedBy>
  <cp:revision>73</cp:revision>
  <dcterms:created xsi:type="dcterms:W3CDTF">2016-09-19T23:57:10Z</dcterms:created>
  <dcterms:modified xsi:type="dcterms:W3CDTF">2016-10-20T14:16:31Z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