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>
        <p:scale>
          <a:sx n="60" d="100"/>
          <a:sy n="60" d="100"/>
        </p:scale>
        <p:origin x="1670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DFE2-E133-4738-8D19-3FB9FCDE83CC}" type="datetimeFigureOut">
              <a:rPr lang="es-ES" smtClean="0"/>
              <a:t>06/10/2022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CBA32-3E3A-4E04-BBE0-783E11A979B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88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7018-4C74-5943-BEE8-D02EEC2F863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3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;p2">
            <a:extLst>
              <a:ext uri="{FF2B5EF4-FFF2-40B4-BE49-F238E27FC236}">
                <a16:creationId xmlns:a16="http://schemas.microsoft.com/office/drawing/2014/main" xmlns="" id="{D3519F3B-D619-A144-8A2F-11DBEC689266}"/>
              </a:ext>
            </a:extLst>
          </p:cNvPr>
          <p:cNvSpPr/>
          <p:nvPr userDrawn="1"/>
        </p:nvSpPr>
        <p:spPr>
          <a:xfrm>
            <a:off x="0" y="-12958"/>
            <a:ext cx="12192000" cy="8897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DF047-EA38-7747-A757-A9F31C95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871" y="1907255"/>
            <a:ext cx="10294257" cy="1915941"/>
          </a:xfrm>
        </p:spPr>
        <p:txBody>
          <a:bodyPr anchor="ctr">
            <a:normAutofit/>
          </a:bodyPr>
          <a:lstStyle>
            <a:lvl1pPr algn="ctr">
              <a:defRPr sz="48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3511D8-97C1-5444-A1CE-53F5F062B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95016"/>
            <a:ext cx="9144000" cy="645582"/>
          </a:xfrm>
        </p:spPr>
        <p:txBody>
          <a:bodyPr/>
          <a:lstStyle>
            <a:lvl1pPr marL="0" indent="0" algn="ctr">
              <a:buNone/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6752F8-EA9E-5B44-81DC-FDEE79D6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6CF7BD-DE54-8B45-A21E-A7879185A602}" type="datetime1">
              <a:rPr lang="en-US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A49B89-4293-8A4A-8E13-AC5FEFC5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479AB-68F2-C241-8977-A5E7DEB9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oogle Shape;20;p2">
            <a:extLst>
              <a:ext uri="{FF2B5EF4-FFF2-40B4-BE49-F238E27FC236}">
                <a16:creationId xmlns:a16="http://schemas.microsoft.com/office/drawing/2014/main" xmlns="" id="{A3274EE1-9A8A-3249-A6A4-8DEC7D6A1BC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3777" y="28403"/>
            <a:ext cx="6695245" cy="80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;p2">
            <a:extLst>
              <a:ext uri="{FF2B5EF4-FFF2-40B4-BE49-F238E27FC236}">
                <a16:creationId xmlns:a16="http://schemas.microsoft.com/office/drawing/2014/main" xmlns="" id="{74103301-2656-E242-8587-AB8E90DC3B0B}"/>
              </a:ext>
            </a:extLst>
          </p:cNvPr>
          <p:cNvSpPr/>
          <p:nvPr userDrawn="1"/>
        </p:nvSpPr>
        <p:spPr>
          <a:xfrm>
            <a:off x="0" y="6212418"/>
            <a:ext cx="12192000" cy="6455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UT Logo - University of Texas at Austin Arm&amp;Emblem Download Vector">
            <a:extLst>
              <a:ext uri="{FF2B5EF4-FFF2-40B4-BE49-F238E27FC236}">
                <a16:creationId xmlns:a16="http://schemas.microsoft.com/office/drawing/2014/main" xmlns="" id="{50F96698-3880-CD43-A06B-ABB1A20442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6275591"/>
            <a:ext cx="1870835" cy="52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3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096AF-0D94-A047-9752-99A3CF3F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4CBDA0-7C20-A546-92D0-3C467BFB1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EA5047-A310-8248-9CDD-26F073AD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996091-4615-3944-8A23-B199ED66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523985-2AAD-1346-81DB-7E644691DCDD}" type="datetime1">
              <a:rPr lang="en-US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B060EC-FADA-4441-A578-1A05A6BF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344F98-B27C-F847-BD86-19DAE48E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A9F3F-A63F-354C-9DF9-19F3DBB2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185213-5876-494F-BE76-80F102D2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6D9E20-18ED-F14D-80A5-F3871718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6E065-5613-CE43-8948-4685E05E77EF}" type="datetime1">
              <a:rPr lang="en-US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155FFE-C2FD-304E-965E-F966A2B3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F7086C-0682-494B-B32D-08562FB9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2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ED2D67F-DBC3-7242-B378-3422BE526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90F87E-70DD-AD44-831B-B3C5EE542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1D14C8-12DE-8F47-AC80-654D691C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D1DC97-F117-B146-981B-722D7FA24D21}" type="datetime1">
              <a:rPr lang="en-US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7501D3-D7C6-1C46-A6BC-95CAE0C2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1DB164-5824-EC47-96EA-3110FA25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7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701B04-3D19-074E-8433-FBBB2125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2" y="126850"/>
            <a:ext cx="11975656" cy="496636"/>
          </a:xfrm>
        </p:spPr>
        <p:txBody>
          <a:bodyPr>
            <a:noAutofit/>
          </a:bodyPr>
          <a:lstStyle>
            <a:lvl1pPr algn="ctr">
              <a:defRPr sz="4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241246-ECCF-0940-9845-9EA8706D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36" y="913451"/>
            <a:ext cx="11233127" cy="4414449"/>
          </a:xfrm>
        </p:spPr>
        <p:txBody>
          <a:bodyPr>
            <a:normAutofit/>
          </a:bodyPr>
          <a:lstStyle>
            <a:lvl1pPr>
              <a:defRPr sz="28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A5ADDF-8A46-AE47-AA75-9396AC1E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3672" y="6355440"/>
            <a:ext cx="235572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FD80B9E-D496-F542-A9EB-C9D58FC5849C}" type="datetime1">
              <a:rPr lang="en-US" smtClean="0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416629-416F-C044-8898-17326485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8032" y="6355440"/>
            <a:ext cx="6353140" cy="365125"/>
          </a:xfrm>
          <a:prstGeom prst="rect">
            <a:avLst/>
          </a:prstGeom>
        </p:spPr>
        <p:txBody>
          <a:bodyPr/>
          <a:lstStyle>
            <a:lvl1pPr>
              <a:defRPr b="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8A0F00-27F5-F747-B56E-F78F2622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32" y="6355441"/>
            <a:ext cx="854996" cy="365125"/>
          </a:xfrm>
        </p:spPr>
        <p:txBody>
          <a:bodyPr/>
          <a:lstStyle>
            <a:lvl1pPr>
              <a:defRPr sz="18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B86E83D-FEC5-E166-798D-83C39C876DB2}"/>
              </a:ext>
            </a:extLst>
          </p:cNvPr>
          <p:cNvCxnSpPr/>
          <p:nvPr userDrawn="1"/>
        </p:nvCxnSpPr>
        <p:spPr>
          <a:xfrm>
            <a:off x="108172" y="768468"/>
            <a:ext cx="11975656" cy="0"/>
          </a:xfrm>
          <a:prstGeom prst="line">
            <a:avLst/>
          </a:prstGeom>
          <a:ln w="38100">
            <a:solidFill>
              <a:srgbClr val="D35D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5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CF0DC-0896-CC49-9406-4A05B9CA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CABDCB-451B-5A41-BA3B-139E69C6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A4D503-D230-4548-8A87-6029FF5D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B7A2EB-D843-A342-B341-A6AFBD9B803C}" type="datetime1">
              <a:rPr lang="en-US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A05FF-3A7E-5449-B00E-6B0E26D1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D3B66E-CFBB-B64B-AA0C-F0C42C99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BA4FD-07BC-9D4C-B119-433B911F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500CD-56A4-E34C-93A0-3B9EDFDFB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5C4E6D-DFEA-3541-AE35-8C5F873A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31FEAF-8485-9742-B0BD-AB9D6B58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D1AA6A-F68D-9A41-B826-2E80DC7AA8A4}" type="datetime1">
              <a:rPr lang="en-US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0D6EE5-78F0-5742-AD26-3C432CC0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1A3C8C-5854-5B4E-B6B7-D5D18571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FA234-CA45-A24A-918F-AF2AEACE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38F44B-867F-034D-9A34-700D05F5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AB16DE-0AC5-4A46-8A84-800DD0345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776E4D-8A85-FD46-B902-84630B820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5CB765-C854-2F48-80C7-3DE9CAEE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BFAE246-2BE5-C946-B9EE-B26BF384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2BB4A-4410-F147-83D9-9817FE7B211D}" type="datetime1">
              <a:rPr lang="en-US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DE96A36-9D63-AB4D-831A-D41D4FB4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349A49-2FCF-7E43-9C8E-74910EA5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6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03C8D-3FD6-8849-B637-0E1F25C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65D36F-17F1-9147-855B-07E391DF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04D308-67DD-0948-98BA-E77244534AE9}" type="datetime1">
              <a:rPr lang="en-US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102EC0-7878-164E-9EDC-C7587444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C9CA8-AF74-7843-8C8B-80FC8C84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4D2B581-A31E-7C48-ACAD-2745D15433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Google Shape;20;p2">
            <a:extLst>
              <a:ext uri="{FF2B5EF4-FFF2-40B4-BE49-F238E27FC236}">
                <a16:creationId xmlns:a16="http://schemas.microsoft.com/office/drawing/2014/main" xmlns="" id="{DBE51B65-6874-4F4A-B593-96476A522D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5776856" cy="6963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A7A78-98F4-FC42-93E5-88611EA04187}"/>
              </a:ext>
            </a:extLst>
          </p:cNvPr>
          <p:cNvSpPr/>
          <p:nvPr userDrawn="1"/>
        </p:nvSpPr>
        <p:spPr>
          <a:xfrm>
            <a:off x="5776856" y="-1"/>
            <a:ext cx="6415143" cy="69635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 descr="UT Logo - University of Texas at Austin Arm&amp;Emblem Download Vector">
            <a:extLst>
              <a:ext uri="{FF2B5EF4-FFF2-40B4-BE49-F238E27FC236}">
                <a16:creationId xmlns:a16="http://schemas.microsoft.com/office/drawing/2014/main" xmlns="" id="{A097B445-A071-1A4D-9FAD-9F7B0547F1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461" y="44605"/>
            <a:ext cx="2170798" cy="60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B4B00E-8087-6E43-8597-956FF4CD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926C10-80EA-FF4B-A573-B342718F46AB}" type="datetime1">
              <a:rPr lang="en-US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EA3DF1-4BBA-2847-80DE-EAE1E9FF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649C78-5D0D-0542-94CA-A10E353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79F02-34E8-AB4D-815E-226D149B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05CCFA-2E48-8046-9108-0CEC1E00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6FEF2E-854D-E343-AB14-BB559007C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23C402-BE44-134D-A47E-0C9FEEBC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83B79F-4F5E-1146-B7D6-16DA981F19D3}" type="datetime1">
              <a:rPr lang="en-US">
                <a:solidFill>
                  <a:prstClr val="black"/>
                </a:solidFill>
              </a:rPr>
              <a:pPr/>
              <a:t>06-Oct-22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2A3210-13A6-6346-95DA-19FAB128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39C68-757D-FC43-9759-8DD39313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31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8C09C07-D287-F348-BE06-E3D120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2" y="85255"/>
            <a:ext cx="11975656" cy="801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DF3580-36B4-3345-8DD2-C56A1EA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808" y="1049770"/>
            <a:ext cx="11298383" cy="508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5F25F2-A8EF-A341-B5C3-052C060F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0664" y="6355441"/>
            <a:ext cx="141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UT Logo - University of Texas at Austin Arm&amp;Emblem Download Vector">
            <a:extLst>
              <a:ext uri="{FF2B5EF4-FFF2-40B4-BE49-F238E27FC236}">
                <a16:creationId xmlns:a16="http://schemas.microsoft.com/office/drawing/2014/main" xmlns="" id="{5B200E79-4AB7-6847-942C-B91B220B9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" y="6303264"/>
            <a:ext cx="1678589" cy="4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1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Cuttings Transport Results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" y="899375"/>
            <a:ext cx="9795682" cy="4853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854" y="1279302"/>
            <a:ext cx="2179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D7D31"/>
                </a:solidFill>
              </a:rPr>
              <a:t>No visible </a:t>
            </a:r>
            <a:r>
              <a:rPr lang="en-US" sz="1400" dirty="0" err="1">
                <a:solidFill>
                  <a:srgbClr val="ED7D31"/>
                </a:solidFill>
              </a:rPr>
              <a:t>cutt</a:t>
            </a:r>
            <a:r>
              <a:rPr lang="en-US" sz="1400" dirty="0">
                <a:solidFill>
                  <a:srgbClr val="ED7D31"/>
                </a:solidFill>
              </a:rPr>
              <a:t>. bed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srgbClr val="ED7D31"/>
                </a:solidFill>
              </a:rPr>
              <a:t>Cuttings Flow accumulation on well toe</a:t>
            </a:r>
            <a:endParaRPr lang="es-ES" sz="14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Cuttings Transport Results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6" y="913450"/>
            <a:ext cx="557003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87" y="913450"/>
            <a:ext cx="5536376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945" y="3896800"/>
            <a:ext cx="55481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Cuttings Transport Results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" y="844126"/>
            <a:ext cx="7001401" cy="5251051"/>
          </a:xfrm>
        </p:spPr>
      </p:pic>
      <p:sp>
        <p:nvSpPr>
          <p:cNvPr id="8" name="TextBox 7"/>
          <p:cNvSpPr txBox="1"/>
          <p:nvPr/>
        </p:nvSpPr>
        <p:spPr>
          <a:xfrm>
            <a:off x="7083381" y="1550181"/>
            <a:ext cx="269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Drilled Cuttings</a:t>
            </a:r>
          </a:p>
          <a:p>
            <a:r>
              <a:rPr lang="en-US" dirty="0">
                <a:solidFill>
                  <a:prstClr val="black"/>
                </a:solidFill>
              </a:rPr>
              <a:t>Based on ROP and Bit Area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4331" y="3007986"/>
            <a:ext cx="425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Modeled Cuttings in Flow</a:t>
            </a:r>
          </a:p>
          <a:p>
            <a:r>
              <a:rPr lang="en-US" dirty="0">
                <a:solidFill>
                  <a:prstClr val="black"/>
                </a:solidFill>
              </a:rPr>
              <a:t>Modeled based on drilled </a:t>
            </a:r>
            <a:r>
              <a:rPr lang="en-US" dirty="0" err="1">
                <a:solidFill>
                  <a:prstClr val="black"/>
                </a:solidFill>
              </a:rPr>
              <a:t>cutt</a:t>
            </a:r>
            <a:r>
              <a:rPr lang="en-US" dirty="0">
                <a:solidFill>
                  <a:prstClr val="black"/>
                </a:solidFill>
              </a:rPr>
              <a:t>., critical velocity and </a:t>
            </a:r>
            <a:r>
              <a:rPr lang="en-US" dirty="0" err="1">
                <a:solidFill>
                  <a:prstClr val="black"/>
                </a:solidFill>
              </a:rPr>
              <a:t>cutt</a:t>
            </a:r>
            <a:r>
              <a:rPr lang="en-US" dirty="0">
                <a:solidFill>
                  <a:prstClr val="black"/>
                </a:solidFill>
              </a:rPr>
              <a:t>. percentage in flow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3381" y="4863921"/>
            <a:ext cx="2879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Cuttings Volume Rate Out</a:t>
            </a:r>
          </a:p>
          <a:p>
            <a:r>
              <a:rPr lang="en-US" dirty="0">
                <a:solidFill>
                  <a:prstClr val="black"/>
                </a:solidFill>
              </a:rPr>
              <a:t>Measured by cuttings sensor</a:t>
            </a:r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36" y="913450"/>
            <a:ext cx="5430008" cy="4010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13" y="913451"/>
            <a:ext cx="537285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2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46" y="913451"/>
            <a:ext cx="529663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077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1_Office Theme</vt:lpstr>
      <vt:lpstr>Cuttings Transport Results</vt:lpstr>
      <vt:lpstr>Cuttings Transport Results</vt:lpstr>
      <vt:lpstr>Cuttings Transport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Cuttings Transport Results</dc:title>
  <dc:creator>Microsoft account</dc:creator>
  <cp:lastModifiedBy>Microsoft account</cp:lastModifiedBy>
  <cp:revision>1</cp:revision>
  <dcterms:created xsi:type="dcterms:W3CDTF">2022-10-06T05:06:53Z</dcterms:created>
  <dcterms:modified xsi:type="dcterms:W3CDTF">2022-10-06T05:07:40Z</dcterms:modified>
</cp:coreProperties>
</file>