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D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8C44B-CD60-4A1F-B4DC-F44D7773C244}" v="782" dt="2022-09-22T14:34:54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Camilo Montes" userId="c19b4392de3998a8" providerId="LiveId" clId="{5F38C44B-CD60-4A1F-B4DC-F44D7773C244}"/>
    <pc:docChg chg="undo custSel addSld delSld modSld">
      <pc:chgData name="Abraham Camilo Montes" userId="c19b4392de3998a8" providerId="LiveId" clId="{5F38C44B-CD60-4A1F-B4DC-F44D7773C244}" dt="2022-09-22T14:34:54.107" v="3523" actId="123"/>
      <pc:docMkLst>
        <pc:docMk/>
      </pc:docMkLst>
      <pc:sldChg chg="del">
        <pc:chgData name="Abraham Camilo Montes" userId="c19b4392de3998a8" providerId="LiveId" clId="{5F38C44B-CD60-4A1F-B4DC-F44D7773C244}" dt="2022-09-22T10:08:43.797" v="1752" actId="47"/>
        <pc:sldMkLst>
          <pc:docMk/>
          <pc:sldMk cId="1290695808" sldId="256"/>
        </pc:sldMkLst>
      </pc:sldChg>
      <pc:sldChg chg="addSp delSp modSp mod modAnim">
        <pc:chgData name="Abraham Camilo Montes" userId="c19b4392de3998a8" providerId="LiveId" clId="{5F38C44B-CD60-4A1F-B4DC-F44D7773C244}" dt="2022-09-22T14:31:04.440" v="3375" actId="478"/>
        <pc:sldMkLst>
          <pc:docMk/>
          <pc:sldMk cId="768193165" sldId="257"/>
        </pc:sldMkLst>
        <pc:spChg chg="mod">
          <ac:chgData name="Abraham Camilo Montes" userId="c19b4392de3998a8" providerId="LiveId" clId="{5F38C44B-CD60-4A1F-B4DC-F44D7773C244}" dt="2022-09-22T10:47:54.315" v="1952" actId="20577"/>
          <ac:spMkLst>
            <pc:docMk/>
            <pc:sldMk cId="768193165" sldId="257"/>
            <ac:spMk id="2" creationId="{00000000-0000-0000-0000-000000000000}"/>
          </ac:spMkLst>
        </pc:spChg>
        <pc:spChg chg="mod">
          <ac:chgData name="Abraham Camilo Montes" userId="c19b4392de3998a8" providerId="LiveId" clId="{5F38C44B-CD60-4A1F-B4DC-F44D7773C244}" dt="2022-09-22T02:33:20.354" v="1176" actId="1076"/>
          <ac:spMkLst>
            <pc:docMk/>
            <pc:sldMk cId="768193165" sldId="257"/>
            <ac:spMk id="3" creationId="{00000000-0000-0000-0000-000000000000}"/>
          </ac:spMkLst>
        </pc:spChg>
        <pc:spChg chg="del">
          <ac:chgData name="Abraham Camilo Montes" userId="c19b4392de3998a8" providerId="LiveId" clId="{5F38C44B-CD60-4A1F-B4DC-F44D7773C244}" dt="2022-09-22T01:51:44.714" v="5" actId="478"/>
          <ac:spMkLst>
            <pc:docMk/>
            <pc:sldMk cId="768193165" sldId="257"/>
            <ac:spMk id="4" creationId="{00000000-0000-0000-0000-000000000000}"/>
          </ac:spMkLst>
        </pc:spChg>
        <pc:spChg chg="add del">
          <ac:chgData name="Abraham Camilo Montes" userId="c19b4392de3998a8" providerId="LiveId" clId="{5F38C44B-CD60-4A1F-B4DC-F44D7773C244}" dt="2022-09-22T10:10:40.347" v="1791" actId="478"/>
          <ac:spMkLst>
            <pc:docMk/>
            <pc:sldMk cId="768193165" sldId="257"/>
            <ac:spMk id="4" creationId="{BDB2A97E-245F-E7F6-B939-EB182815799C}"/>
          </ac:spMkLst>
        </pc:spChg>
        <pc:spChg chg="add del">
          <ac:chgData name="Abraham Camilo Montes" userId="c19b4392de3998a8" providerId="LiveId" clId="{5F38C44B-CD60-4A1F-B4DC-F44D7773C244}" dt="2022-09-22T10:35:08.597" v="1797" actId="478"/>
          <ac:spMkLst>
            <pc:docMk/>
            <pc:sldMk cId="768193165" sldId="257"/>
            <ac:spMk id="5" creationId="{B5C49480-8DAA-0BE0-3EE6-5D867A6ED200}"/>
          </ac:spMkLst>
        </pc:spChg>
        <pc:spChg chg="add mod">
          <ac:chgData name="Abraham Camilo Montes" userId="c19b4392de3998a8" providerId="LiveId" clId="{5F38C44B-CD60-4A1F-B4DC-F44D7773C244}" dt="2022-09-22T10:47:32.115" v="1933" actId="1076"/>
          <ac:spMkLst>
            <pc:docMk/>
            <pc:sldMk cId="768193165" sldId="257"/>
            <ac:spMk id="7" creationId="{7337978E-A885-B778-092B-E859D595C7F5}"/>
          </ac:spMkLst>
        </pc:spChg>
        <pc:spChg chg="add mod">
          <ac:chgData name="Abraham Camilo Montes" userId="c19b4392de3998a8" providerId="LiveId" clId="{5F38C44B-CD60-4A1F-B4DC-F44D7773C244}" dt="2022-09-22T10:47:32.115" v="1933" actId="1076"/>
          <ac:spMkLst>
            <pc:docMk/>
            <pc:sldMk cId="768193165" sldId="257"/>
            <ac:spMk id="9" creationId="{D4BCCC06-050E-5FB4-750A-51FEED1773F6}"/>
          </ac:spMkLst>
        </pc:spChg>
        <pc:spChg chg="add mod">
          <ac:chgData name="Abraham Camilo Montes" userId="c19b4392de3998a8" providerId="LiveId" clId="{5F38C44B-CD60-4A1F-B4DC-F44D7773C244}" dt="2022-09-22T10:47:32.115" v="1933" actId="1076"/>
          <ac:spMkLst>
            <pc:docMk/>
            <pc:sldMk cId="768193165" sldId="257"/>
            <ac:spMk id="11" creationId="{573409A2-8B40-6B05-1B90-9AB2485DED4F}"/>
          </ac:spMkLst>
        </pc:spChg>
        <pc:spChg chg="add mod">
          <ac:chgData name="Abraham Camilo Montes" userId="c19b4392de3998a8" providerId="LiveId" clId="{5F38C44B-CD60-4A1F-B4DC-F44D7773C244}" dt="2022-09-22T10:47:32.115" v="1933" actId="1076"/>
          <ac:spMkLst>
            <pc:docMk/>
            <pc:sldMk cId="768193165" sldId="257"/>
            <ac:spMk id="13" creationId="{8564C276-741E-2DC8-655C-7C04670F8477}"/>
          </ac:spMkLst>
        </pc:spChg>
        <pc:spChg chg="add del mod">
          <ac:chgData name="Abraham Camilo Montes" userId="c19b4392de3998a8" providerId="LiveId" clId="{5F38C44B-CD60-4A1F-B4DC-F44D7773C244}" dt="2022-09-22T10:44:23.734" v="1856" actId="478"/>
          <ac:spMkLst>
            <pc:docMk/>
            <pc:sldMk cId="768193165" sldId="257"/>
            <ac:spMk id="14" creationId="{DDC86165-89F8-570F-BCCC-D5D04FED9AEE}"/>
          </ac:spMkLst>
        </pc:spChg>
        <pc:spChg chg="add mod">
          <ac:chgData name="Abraham Camilo Montes" userId="c19b4392de3998a8" providerId="LiveId" clId="{5F38C44B-CD60-4A1F-B4DC-F44D7773C244}" dt="2022-09-22T10:47:32.115" v="1933" actId="1076"/>
          <ac:spMkLst>
            <pc:docMk/>
            <pc:sldMk cId="768193165" sldId="257"/>
            <ac:spMk id="15" creationId="{304F4E7D-E8C7-3EFE-03C8-A0FACCC16846}"/>
          </ac:spMkLst>
        </pc:spChg>
        <pc:spChg chg="add mod">
          <ac:chgData name="Abraham Camilo Montes" userId="c19b4392de3998a8" providerId="LiveId" clId="{5F38C44B-CD60-4A1F-B4DC-F44D7773C244}" dt="2022-09-22T03:02:32.298" v="1574" actId="1076"/>
          <ac:spMkLst>
            <pc:docMk/>
            <pc:sldMk cId="768193165" sldId="257"/>
            <ac:spMk id="16" creationId="{15EC1A8C-83B9-442F-4844-9599EBD5CA80}"/>
          </ac:spMkLst>
        </pc:spChg>
        <pc:spChg chg="add mod">
          <ac:chgData name="Abraham Camilo Montes" userId="c19b4392de3998a8" providerId="LiveId" clId="{5F38C44B-CD60-4A1F-B4DC-F44D7773C244}" dt="2022-09-22T10:47:32.115" v="1933" actId="1076"/>
          <ac:spMkLst>
            <pc:docMk/>
            <pc:sldMk cId="768193165" sldId="257"/>
            <ac:spMk id="18" creationId="{6F0D77A5-B8E0-7DD4-306E-4BC781FF6966}"/>
          </ac:spMkLst>
        </pc:spChg>
        <pc:spChg chg="add mod">
          <ac:chgData name="Abraham Camilo Montes" userId="c19b4392de3998a8" providerId="LiveId" clId="{5F38C44B-CD60-4A1F-B4DC-F44D7773C244}" dt="2022-09-22T10:47:32.115" v="1933" actId="1076"/>
          <ac:spMkLst>
            <pc:docMk/>
            <pc:sldMk cId="768193165" sldId="257"/>
            <ac:spMk id="19" creationId="{20DE4761-0D4E-D668-B2BC-06FC3E7EF159}"/>
          </ac:spMkLst>
        </pc:spChg>
        <pc:spChg chg="add mod">
          <ac:chgData name="Abraham Camilo Montes" userId="c19b4392de3998a8" providerId="LiveId" clId="{5F38C44B-CD60-4A1F-B4DC-F44D7773C244}" dt="2022-09-22T03:02:32.298" v="1574" actId="1076"/>
          <ac:spMkLst>
            <pc:docMk/>
            <pc:sldMk cId="768193165" sldId="257"/>
            <ac:spMk id="20" creationId="{EB1836D3-5F8B-B9D6-CD76-E6BA8F901964}"/>
          </ac:spMkLst>
        </pc:spChg>
        <pc:spChg chg="add mod">
          <ac:chgData name="Abraham Camilo Montes" userId="c19b4392de3998a8" providerId="LiveId" clId="{5F38C44B-CD60-4A1F-B4DC-F44D7773C244}" dt="2022-09-22T14:26:20.182" v="3357" actId="20577"/>
          <ac:spMkLst>
            <pc:docMk/>
            <pc:sldMk cId="768193165" sldId="257"/>
            <ac:spMk id="22" creationId="{C7CCDB54-0363-5F69-C923-19189B02CAC7}"/>
          </ac:spMkLst>
        </pc:spChg>
        <pc:spChg chg="add mod">
          <ac:chgData name="Abraham Camilo Montes" userId="c19b4392de3998a8" providerId="LiveId" clId="{5F38C44B-CD60-4A1F-B4DC-F44D7773C244}" dt="2022-09-22T03:02:32.298" v="1574" actId="1076"/>
          <ac:spMkLst>
            <pc:docMk/>
            <pc:sldMk cId="768193165" sldId="257"/>
            <ac:spMk id="23" creationId="{879568A6-EF8F-CF26-341B-ED40E1867DF3}"/>
          </ac:spMkLst>
        </pc:spChg>
        <pc:spChg chg="add mod">
          <ac:chgData name="Abraham Camilo Montes" userId="c19b4392de3998a8" providerId="LiveId" clId="{5F38C44B-CD60-4A1F-B4DC-F44D7773C244}" dt="2022-09-22T03:02:32.298" v="1574" actId="1076"/>
          <ac:spMkLst>
            <pc:docMk/>
            <pc:sldMk cId="768193165" sldId="257"/>
            <ac:spMk id="24" creationId="{688EB97A-6BED-E5BC-50A3-CB33DB1F89DC}"/>
          </ac:spMkLst>
        </pc:spChg>
        <pc:spChg chg="add mod">
          <ac:chgData name="Abraham Camilo Montes" userId="c19b4392de3998a8" providerId="LiveId" clId="{5F38C44B-CD60-4A1F-B4DC-F44D7773C244}" dt="2022-09-22T14:26:47.033" v="3369" actId="20577"/>
          <ac:spMkLst>
            <pc:docMk/>
            <pc:sldMk cId="768193165" sldId="257"/>
            <ac:spMk id="25" creationId="{D9A74ED6-8D31-5505-C4FD-EAC8A88CE3BF}"/>
          </ac:spMkLst>
        </pc:spChg>
        <pc:spChg chg="add mod">
          <ac:chgData name="Abraham Camilo Montes" userId="c19b4392de3998a8" providerId="LiveId" clId="{5F38C44B-CD60-4A1F-B4DC-F44D7773C244}" dt="2022-09-22T03:02:32.298" v="1574" actId="1076"/>
          <ac:spMkLst>
            <pc:docMk/>
            <pc:sldMk cId="768193165" sldId="257"/>
            <ac:spMk id="27" creationId="{CC8F8DD0-7F86-F30C-6202-EFADA531015D}"/>
          </ac:spMkLst>
        </pc:spChg>
        <pc:spChg chg="add mod">
          <ac:chgData name="Abraham Camilo Montes" userId="c19b4392de3998a8" providerId="LiveId" clId="{5F38C44B-CD60-4A1F-B4DC-F44D7773C244}" dt="2022-09-22T03:02:32.298" v="1574" actId="1076"/>
          <ac:spMkLst>
            <pc:docMk/>
            <pc:sldMk cId="768193165" sldId="257"/>
            <ac:spMk id="28" creationId="{16A46D30-C42C-5998-33BB-048963761157}"/>
          </ac:spMkLst>
        </pc:spChg>
        <pc:spChg chg="add mod">
          <ac:chgData name="Abraham Camilo Montes" userId="c19b4392de3998a8" providerId="LiveId" clId="{5F38C44B-CD60-4A1F-B4DC-F44D7773C244}" dt="2022-09-22T10:09:58.358" v="1789" actId="20577"/>
          <ac:spMkLst>
            <pc:docMk/>
            <pc:sldMk cId="768193165" sldId="257"/>
            <ac:spMk id="29" creationId="{431DAC93-B21D-C613-667E-C68ACDD127D7}"/>
          </ac:spMkLst>
        </pc:spChg>
        <pc:spChg chg="add mod">
          <ac:chgData name="Abraham Camilo Montes" userId="c19b4392de3998a8" providerId="LiveId" clId="{5F38C44B-CD60-4A1F-B4DC-F44D7773C244}" dt="2022-09-22T14:25:47.922" v="3356" actId="20577"/>
          <ac:spMkLst>
            <pc:docMk/>
            <pc:sldMk cId="768193165" sldId="257"/>
            <ac:spMk id="30" creationId="{86B5EBFC-4909-10DE-617E-DE82699A3915}"/>
          </ac:spMkLst>
        </pc:spChg>
        <pc:spChg chg="del">
          <ac:chgData name="Abraham Camilo Montes" userId="c19b4392de3998a8" providerId="LiveId" clId="{5F38C44B-CD60-4A1F-B4DC-F44D7773C244}" dt="2022-09-22T01:51:44.714" v="5" actId="478"/>
          <ac:spMkLst>
            <pc:docMk/>
            <pc:sldMk cId="768193165" sldId="257"/>
            <ac:spMk id="118" creationId="{00000000-0000-0000-0000-000000000000}"/>
          </ac:spMkLst>
        </pc:spChg>
        <pc:grpChg chg="del">
          <ac:chgData name="Abraham Camilo Montes" userId="c19b4392de3998a8" providerId="LiveId" clId="{5F38C44B-CD60-4A1F-B4DC-F44D7773C244}" dt="2022-09-22T01:51:44.714" v="5" actId="478"/>
          <ac:grpSpMkLst>
            <pc:docMk/>
            <pc:sldMk cId="768193165" sldId="257"/>
            <ac:grpSpMk id="93" creationId="{00000000-0000-0000-0000-000000000000}"/>
          </ac:grpSpMkLst>
        </pc:grpChg>
        <pc:grpChg chg="del">
          <ac:chgData name="Abraham Camilo Montes" userId="c19b4392de3998a8" providerId="LiveId" clId="{5F38C44B-CD60-4A1F-B4DC-F44D7773C244}" dt="2022-09-22T01:51:44.714" v="5" actId="478"/>
          <ac:grpSpMkLst>
            <pc:docMk/>
            <pc:sldMk cId="768193165" sldId="257"/>
            <ac:grpSpMk id="95" creationId="{00000000-0000-0000-0000-000000000000}"/>
          </ac:grpSpMkLst>
        </pc:grpChg>
        <pc:grpChg chg="del">
          <ac:chgData name="Abraham Camilo Montes" userId="c19b4392de3998a8" providerId="LiveId" clId="{5F38C44B-CD60-4A1F-B4DC-F44D7773C244}" dt="2022-09-22T01:51:43.126" v="4" actId="478"/>
          <ac:grpSpMkLst>
            <pc:docMk/>
            <pc:sldMk cId="768193165" sldId="257"/>
            <ac:grpSpMk id="111" creationId="{00000000-0000-0000-0000-000000000000}"/>
          </ac:grpSpMkLst>
        </pc:grpChg>
        <pc:picChg chg="add mod">
          <ac:chgData name="Abraham Camilo Montes" userId="c19b4392de3998a8" providerId="LiveId" clId="{5F38C44B-CD60-4A1F-B4DC-F44D7773C244}" dt="2022-09-22T10:47:32.115" v="1933" actId="1076"/>
          <ac:picMkLst>
            <pc:docMk/>
            <pc:sldMk cId="768193165" sldId="257"/>
            <ac:picMk id="6" creationId="{50FCAD94-E35E-8F51-E3E5-7AB119F3B339}"/>
          </ac:picMkLst>
        </pc:picChg>
        <pc:cxnChg chg="add del mod">
          <ac:chgData name="Abraham Camilo Montes" userId="c19b4392de3998a8" providerId="LiveId" clId="{5F38C44B-CD60-4A1F-B4DC-F44D7773C244}" dt="2022-09-22T14:31:04.440" v="3375" actId="478"/>
          <ac:cxnSpMkLst>
            <pc:docMk/>
            <pc:sldMk cId="768193165" sldId="257"/>
            <ac:cxnSpMk id="5" creationId="{4AF0B9CB-B0F8-78DD-0175-D6F057F0BED8}"/>
          </ac:cxnSpMkLst>
        </pc:cxnChg>
        <pc:cxnChg chg="mod">
          <ac:chgData name="Abraham Camilo Montes" userId="c19b4392de3998a8" providerId="LiveId" clId="{5F38C44B-CD60-4A1F-B4DC-F44D7773C244}" dt="2022-09-22T01:51:43.126" v="4" actId="478"/>
          <ac:cxnSpMkLst>
            <pc:docMk/>
            <pc:sldMk cId="768193165" sldId="257"/>
            <ac:cxnSpMk id="7" creationId="{00000000-0000-0000-0000-000000000000}"/>
          </ac:cxnSpMkLst>
        </pc:cxnChg>
        <pc:cxnChg chg="add del mod">
          <ac:chgData name="Abraham Camilo Montes" userId="c19b4392de3998a8" providerId="LiveId" clId="{5F38C44B-CD60-4A1F-B4DC-F44D7773C244}" dt="2022-09-22T01:52:38.953" v="65" actId="478"/>
          <ac:cxnSpMkLst>
            <pc:docMk/>
            <pc:sldMk cId="768193165" sldId="257"/>
            <ac:cxnSpMk id="8" creationId="{3B355322-9433-078A-9D1E-D7C575B9415C}"/>
          </ac:cxnSpMkLst>
        </pc:cxnChg>
        <pc:cxnChg chg="mod">
          <ac:chgData name="Abraham Camilo Montes" userId="c19b4392de3998a8" providerId="LiveId" clId="{5F38C44B-CD60-4A1F-B4DC-F44D7773C244}" dt="2022-09-22T01:51:43.126" v="4" actId="478"/>
          <ac:cxnSpMkLst>
            <pc:docMk/>
            <pc:sldMk cId="768193165" sldId="257"/>
            <ac:cxnSpMk id="9" creationId="{00000000-0000-0000-0000-000000000000}"/>
          </ac:cxnSpMkLst>
        </pc:cxnChg>
        <pc:cxnChg chg="mod">
          <ac:chgData name="Abraham Camilo Montes" userId="c19b4392de3998a8" providerId="LiveId" clId="{5F38C44B-CD60-4A1F-B4DC-F44D7773C244}" dt="2022-09-22T01:51:43.126" v="4" actId="478"/>
          <ac:cxnSpMkLst>
            <pc:docMk/>
            <pc:sldMk cId="768193165" sldId="257"/>
            <ac:cxnSpMk id="17" creationId="{00000000-0000-0000-0000-000000000000}"/>
          </ac:cxnSpMkLst>
        </pc:cxnChg>
        <pc:cxnChg chg="mod">
          <ac:chgData name="Abraham Camilo Montes" userId="c19b4392de3998a8" providerId="LiveId" clId="{5F38C44B-CD60-4A1F-B4DC-F44D7773C244}" dt="2022-09-22T01:51:43.126" v="4" actId="478"/>
          <ac:cxnSpMkLst>
            <pc:docMk/>
            <pc:sldMk cId="768193165" sldId="257"/>
            <ac:cxnSpMk id="26" creationId="{00000000-0000-0000-0000-000000000000}"/>
          </ac:cxnSpMkLst>
        </pc:cxnChg>
        <pc:cxnChg chg="mod">
          <ac:chgData name="Abraham Camilo Montes" userId="c19b4392de3998a8" providerId="LiveId" clId="{5F38C44B-CD60-4A1F-B4DC-F44D7773C244}" dt="2022-09-22T01:51:44.714" v="5" actId="478"/>
          <ac:cxnSpMkLst>
            <pc:docMk/>
            <pc:sldMk cId="768193165" sldId="257"/>
            <ac:cxnSpMk id="34" creationId="{00000000-0000-0000-0000-000000000000}"/>
          </ac:cxnSpMkLst>
        </pc:cxnChg>
        <pc:cxnChg chg="mod">
          <ac:chgData name="Abraham Camilo Montes" userId="c19b4392de3998a8" providerId="LiveId" clId="{5F38C44B-CD60-4A1F-B4DC-F44D7773C244}" dt="2022-09-22T01:51:44.714" v="5" actId="478"/>
          <ac:cxnSpMkLst>
            <pc:docMk/>
            <pc:sldMk cId="768193165" sldId="257"/>
            <ac:cxnSpMk id="36" creationId="{00000000-0000-0000-0000-000000000000}"/>
          </ac:cxnSpMkLst>
        </pc:cxnChg>
        <pc:cxnChg chg="mod">
          <ac:chgData name="Abraham Camilo Montes" userId="c19b4392de3998a8" providerId="LiveId" clId="{5F38C44B-CD60-4A1F-B4DC-F44D7773C244}" dt="2022-09-22T01:51:44.714" v="5" actId="478"/>
          <ac:cxnSpMkLst>
            <pc:docMk/>
            <pc:sldMk cId="768193165" sldId="257"/>
            <ac:cxnSpMk id="38" creationId="{00000000-0000-0000-0000-000000000000}"/>
          </ac:cxnSpMkLst>
        </pc:cxnChg>
        <pc:cxnChg chg="mod">
          <ac:chgData name="Abraham Camilo Montes" userId="c19b4392de3998a8" providerId="LiveId" clId="{5F38C44B-CD60-4A1F-B4DC-F44D7773C244}" dt="2022-09-22T01:51:44.714" v="5" actId="478"/>
          <ac:cxnSpMkLst>
            <pc:docMk/>
            <pc:sldMk cId="768193165" sldId="257"/>
            <ac:cxnSpMk id="40" creationId="{00000000-0000-0000-0000-000000000000}"/>
          </ac:cxnSpMkLst>
        </pc:cxnChg>
        <pc:cxnChg chg="mod">
          <ac:chgData name="Abraham Camilo Montes" userId="c19b4392de3998a8" providerId="LiveId" clId="{5F38C44B-CD60-4A1F-B4DC-F44D7773C244}" dt="2022-09-22T01:51:43.126" v="4" actId="478"/>
          <ac:cxnSpMkLst>
            <pc:docMk/>
            <pc:sldMk cId="768193165" sldId="257"/>
            <ac:cxnSpMk id="66" creationId="{00000000-0000-0000-0000-000000000000}"/>
          </ac:cxnSpMkLst>
        </pc:cxnChg>
        <pc:cxnChg chg="mod">
          <ac:chgData name="Abraham Camilo Montes" userId="c19b4392de3998a8" providerId="LiveId" clId="{5F38C44B-CD60-4A1F-B4DC-F44D7773C244}" dt="2022-09-22T01:51:44.714" v="5" actId="478"/>
          <ac:cxnSpMkLst>
            <pc:docMk/>
            <pc:sldMk cId="768193165" sldId="257"/>
            <ac:cxnSpMk id="78" creationId="{00000000-0000-0000-0000-000000000000}"/>
          </ac:cxnSpMkLst>
        </pc:cxnChg>
        <pc:cxnChg chg="mod">
          <ac:chgData name="Abraham Camilo Montes" userId="c19b4392de3998a8" providerId="LiveId" clId="{5F38C44B-CD60-4A1F-B4DC-F44D7773C244}" dt="2022-09-22T01:51:44.714" v="5" actId="478"/>
          <ac:cxnSpMkLst>
            <pc:docMk/>
            <pc:sldMk cId="768193165" sldId="257"/>
            <ac:cxnSpMk id="80" creationId="{00000000-0000-0000-0000-000000000000}"/>
          </ac:cxnSpMkLst>
        </pc:cxnChg>
        <pc:cxnChg chg="mod">
          <ac:chgData name="Abraham Camilo Montes" userId="c19b4392de3998a8" providerId="LiveId" clId="{5F38C44B-CD60-4A1F-B4DC-F44D7773C244}" dt="2022-09-22T01:51:44.714" v="5" actId="478"/>
          <ac:cxnSpMkLst>
            <pc:docMk/>
            <pc:sldMk cId="768193165" sldId="257"/>
            <ac:cxnSpMk id="82" creationId="{00000000-0000-0000-0000-000000000000}"/>
          </ac:cxnSpMkLst>
        </pc:cxnChg>
        <pc:cxnChg chg="mod">
          <ac:chgData name="Abraham Camilo Montes" userId="c19b4392de3998a8" providerId="LiveId" clId="{5F38C44B-CD60-4A1F-B4DC-F44D7773C244}" dt="2022-09-22T01:51:44.714" v="5" actId="478"/>
          <ac:cxnSpMkLst>
            <pc:docMk/>
            <pc:sldMk cId="768193165" sldId="257"/>
            <ac:cxnSpMk id="84" creationId="{00000000-0000-0000-0000-000000000000}"/>
          </ac:cxnSpMkLst>
        </pc:cxnChg>
        <pc:cxnChg chg="del">
          <ac:chgData name="Abraham Camilo Montes" userId="c19b4392de3998a8" providerId="LiveId" clId="{5F38C44B-CD60-4A1F-B4DC-F44D7773C244}" dt="2022-09-22T01:51:44.714" v="5" actId="478"/>
          <ac:cxnSpMkLst>
            <pc:docMk/>
            <pc:sldMk cId="768193165" sldId="257"/>
            <ac:cxnSpMk id="115" creationId="{00000000-0000-0000-0000-000000000000}"/>
          </ac:cxnSpMkLst>
        </pc:cxnChg>
        <pc:cxnChg chg="del mod">
          <ac:chgData name="Abraham Camilo Montes" userId="c19b4392de3998a8" providerId="LiveId" clId="{5F38C44B-CD60-4A1F-B4DC-F44D7773C244}" dt="2022-09-22T01:51:44.714" v="5" actId="478"/>
          <ac:cxnSpMkLst>
            <pc:docMk/>
            <pc:sldMk cId="768193165" sldId="257"/>
            <ac:cxnSpMk id="117" creationId="{00000000-0000-0000-0000-000000000000}"/>
          </ac:cxnSpMkLst>
        </pc:cxnChg>
        <pc:cxnChg chg="del mod">
          <ac:chgData name="Abraham Camilo Montes" userId="c19b4392de3998a8" providerId="LiveId" clId="{5F38C44B-CD60-4A1F-B4DC-F44D7773C244}" dt="2022-09-22T01:51:44.714" v="5" actId="478"/>
          <ac:cxnSpMkLst>
            <pc:docMk/>
            <pc:sldMk cId="768193165" sldId="257"/>
            <ac:cxnSpMk id="137" creationId="{00000000-0000-0000-0000-000000000000}"/>
          </ac:cxnSpMkLst>
        </pc:cxnChg>
      </pc:sldChg>
      <pc:sldChg chg="addSp delSp modSp mod modAnim">
        <pc:chgData name="Abraham Camilo Montes" userId="c19b4392de3998a8" providerId="LiveId" clId="{5F38C44B-CD60-4A1F-B4DC-F44D7773C244}" dt="2022-09-22T14:34:54.107" v="3523" actId="123"/>
        <pc:sldMkLst>
          <pc:docMk/>
          <pc:sldMk cId="1452948431" sldId="258"/>
        </pc:sldMkLst>
        <pc:spChg chg="mod">
          <ac:chgData name="Abraham Camilo Montes" userId="c19b4392de3998a8" providerId="LiveId" clId="{5F38C44B-CD60-4A1F-B4DC-F44D7773C244}" dt="2022-09-22T10:57:00.883" v="2027" actId="20577"/>
          <ac:spMkLst>
            <pc:docMk/>
            <pc:sldMk cId="1452948431" sldId="258"/>
            <ac:spMk id="2" creationId="{00000000-0000-0000-0000-000000000000}"/>
          </ac:spMkLst>
        </pc:spChg>
        <pc:spChg chg="add mod">
          <ac:chgData name="Abraham Camilo Montes" userId="c19b4392de3998a8" providerId="LiveId" clId="{5F38C44B-CD60-4A1F-B4DC-F44D7773C244}" dt="2022-09-22T14:34:54.107" v="3523" actId="123"/>
          <ac:spMkLst>
            <pc:docMk/>
            <pc:sldMk cId="1452948431" sldId="258"/>
            <ac:spMk id="3" creationId="{9BE47F69-643A-61D6-A9D8-83E22357C07F}"/>
          </ac:spMkLst>
        </pc:spChg>
        <pc:spChg chg="add del mod">
          <ac:chgData name="Abraham Camilo Montes" userId="c19b4392de3998a8" providerId="LiveId" clId="{5F38C44B-CD60-4A1F-B4DC-F44D7773C244}" dt="2022-09-22T01:51:19.337" v="1" actId="478"/>
          <ac:spMkLst>
            <pc:docMk/>
            <pc:sldMk cId="1452948431" sldId="258"/>
            <ac:spMk id="6" creationId="{B984E774-3D21-8846-B213-E40BDDFF6571}"/>
          </ac:spMkLst>
        </pc:spChg>
        <pc:spChg chg="add del mod">
          <ac:chgData name="Abraham Camilo Montes" userId="c19b4392de3998a8" providerId="LiveId" clId="{5F38C44B-CD60-4A1F-B4DC-F44D7773C244}" dt="2022-09-22T01:51:23.644" v="3" actId="478"/>
          <ac:spMkLst>
            <pc:docMk/>
            <pc:sldMk cId="1452948431" sldId="258"/>
            <ac:spMk id="8" creationId="{1E1BF98C-049A-2159-B9AB-4AE8A10ACAC1}"/>
          </ac:spMkLst>
        </pc:spChg>
        <pc:spChg chg="add mod">
          <ac:chgData name="Abraham Camilo Montes" userId="c19b4392de3998a8" providerId="LiveId" clId="{5F38C44B-CD60-4A1F-B4DC-F44D7773C244}" dt="2022-09-22T14:34:32.914" v="3521" actId="164"/>
          <ac:spMkLst>
            <pc:docMk/>
            <pc:sldMk cId="1452948431" sldId="258"/>
            <ac:spMk id="14" creationId="{8CB760F0-A6F2-94D5-9EB4-6F2059EEDAAF}"/>
          </ac:spMkLst>
        </pc:spChg>
        <pc:spChg chg="add mod">
          <ac:chgData name="Abraham Camilo Montes" userId="c19b4392de3998a8" providerId="LiveId" clId="{5F38C44B-CD60-4A1F-B4DC-F44D7773C244}" dt="2022-09-22T14:34:32.914" v="3521" actId="164"/>
          <ac:spMkLst>
            <pc:docMk/>
            <pc:sldMk cId="1452948431" sldId="258"/>
            <ac:spMk id="15" creationId="{59213822-ED6C-E424-B37B-0105EA94A58C}"/>
          </ac:spMkLst>
        </pc:spChg>
        <pc:spChg chg="add mod">
          <ac:chgData name="Abraham Camilo Montes" userId="c19b4392de3998a8" providerId="LiveId" clId="{5F38C44B-CD60-4A1F-B4DC-F44D7773C244}" dt="2022-09-22T14:34:32.914" v="3521" actId="164"/>
          <ac:spMkLst>
            <pc:docMk/>
            <pc:sldMk cId="1452948431" sldId="258"/>
            <ac:spMk id="16" creationId="{B95B335A-56CC-FE2D-ADCA-8375D5C71245}"/>
          </ac:spMkLst>
        </pc:spChg>
        <pc:grpChg chg="add mod">
          <ac:chgData name="Abraham Camilo Montes" userId="c19b4392de3998a8" providerId="LiveId" clId="{5F38C44B-CD60-4A1F-B4DC-F44D7773C244}" dt="2022-09-22T14:34:32.914" v="3521" actId="164"/>
          <ac:grpSpMkLst>
            <pc:docMk/>
            <pc:sldMk cId="1452948431" sldId="258"/>
            <ac:grpSpMk id="18" creationId="{E82B9BF4-D712-EED2-9E07-8F2B92EF0143}"/>
          </ac:grpSpMkLst>
        </pc:grpChg>
        <pc:picChg chg="add del">
          <ac:chgData name="Abraham Camilo Montes" userId="c19b4392de3998a8" providerId="LiveId" clId="{5F38C44B-CD60-4A1F-B4DC-F44D7773C244}" dt="2022-09-22T01:51:22.570" v="2" actId="478"/>
          <ac:picMkLst>
            <pc:docMk/>
            <pc:sldMk cId="1452948431" sldId="258"/>
            <ac:picMk id="5" creationId="{00000000-0000-0000-0000-000000000000}"/>
          </ac:picMkLst>
        </pc:picChg>
        <pc:picChg chg="add mod">
          <ac:chgData name="Abraham Camilo Montes" userId="c19b4392de3998a8" providerId="LiveId" clId="{5F38C44B-CD60-4A1F-B4DC-F44D7773C244}" dt="2022-09-22T14:34:32.914" v="3521" actId="164"/>
          <ac:picMkLst>
            <pc:docMk/>
            <pc:sldMk cId="1452948431" sldId="258"/>
            <ac:picMk id="5" creationId="{2CBF64BF-B89C-5B76-1C4C-E63568A85A66}"/>
          </ac:picMkLst>
        </pc:picChg>
        <pc:cxnChg chg="add mod">
          <ac:chgData name="Abraham Camilo Montes" userId="c19b4392de3998a8" providerId="LiveId" clId="{5F38C44B-CD60-4A1F-B4DC-F44D7773C244}" dt="2022-09-22T14:34:32.914" v="3521" actId="164"/>
          <ac:cxnSpMkLst>
            <pc:docMk/>
            <pc:sldMk cId="1452948431" sldId="258"/>
            <ac:cxnSpMk id="7" creationId="{A31A17BE-5D3F-7545-8917-5E2B8523CE8F}"/>
          </ac:cxnSpMkLst>
        </pc:cxnChg>
        <pc:cxnChg chg="add mod">
          <ac:chgData name="Abraham Camilo Montes" userId="c19b4392de3998a8" providerId="LiveId" clId="{5F38C44B-CD60-4A1F-B4DC-F44D7773C244}" dt="2022-09-22T14:34:32.914" v="3521" actId="164"/>
          <ac:cxnSpMkLst>
            <pc:docMk/>
            <pc:sldMk cId="1452948431" sldId="258"/>
            <ac:cxnSpMk id="8" creationId="{F207531E-362A-1B14-2796-D4790BE1D9DE}"/>
          </ac:cxnSpMkLst>
        </pc:cxnChg>
        <pc:cxnChg chg="add mod">
          <ac:chgData name="Abraham Camilo Montes" userId="c19b4392de3998a8" providerId="LiveId" clId="{5F38C44B-CD60-4A1F-B4DC-F44D7773C244}" dt="2022-09-22T14:34:32.914" v="3521" actId="164"/>
          <ac:cxnSpMkLst>
            <pc:docMk/>
            <pc:sldMk cId="1452948431" sldId="258"/>
            <ac:cxnSpMk id="10" creationId="{2A293238-4928-1581-793A-7004DC290CC5}"/>
          </ac:cxnSpMkLst>
        </pc:cxnChg>
      </pc:sldChg>
      <pc:sldChg chg="addSp delSp modSp add mod">
        <pc:chgData name="Abraham Camilo Montes" userId="c19b4392de3998a8" providerId="LiveId" clId="{5F38C44B-CD60-4A1F-B4DC-F44D7773C244}" dt="2022-09-22T11:28:18.743" v="2130" actId="1076"/>
        <pc:sldMkLst>
          <pc:docMk/>
          <pc:sldMk cId="2118002122" sldId="259"/>
        </pc:sldMkLst>
        <pc:spChg chg="mod">
          <ac:chgData name="Abraham Camilo Montes" userId="c19b4392de3998a8" providerId="LiveId" clId="{5F38C44B-CD60-4A1F-B4DC-F44D7773C244}" dt="2022-09-22T10:51:09.524" v="2016" actId="20577"/>
          <ac:spMkLst>
            <pc:docMk/>
            <pc:sldMk cId="2118002122" sldId="259"/>
            <ac:spMk id="2" creationId="{00000000-0000-0000-0000-000000000000}"/>
          </ac:spMkLst>
        </pc:spChg>
        <pc:spChg chg="del mod">
          <ac:chgData name="Abraham Camilo Montes" userId="c19b4392de3998a8" providerId="LiveId" clId="{5F38C44B-CD60-4A1F-B4DC-F44D7773C244}" dt="2022-09-22T10:51:02.599" v="2002" actId="478"/>
          <ac:spMkLst>
            <pc:docMk/>
            <pc:sldMk cId="2118002122" sldId="259"/>
            <ac:spMk id="3" creationId="{00000000-0000-0000-0000-000000000000}"/>
          </ac:spMkLst>
        </pc:spChg>
        <pc:spChg chg="add del mod">
          <ac:chgData name="Abraham Camilo Montes" userId="c19b4392de3998a8" providerId="LiveId" clId="{5F38C44B-CD60-4A1F-B4DC-F44D7773C244}" dt="2022-09-22T10:51:05.692" v="2003" actId="478"/>
          <ac:spMkLst>
            <pc:docMk/>
            <pc:sldMk cId="2118002122" sldId="259"/>
            <ac:spMk id="5" creationId="{B1BA18BC-B2FE-E23C-1145-A2E34982F7BA}"/>
          </ac:spMkLst>
        </pc:spChg>
        <pc:spChg chg="del">
          <ac:chgData name="Abraham Camilo Montes" userId="c19b4392de3998a8" providerId="LiveId" clId="{5F38C44B-CD60-4A1F-B4DC-F44D7773C244}" dt="2022-09-22T10:49:39.422" v="1982" actId="478"/>
          <ac:spMkLst>
            <pc:docMk/>
            <pc:sldMk cId="2118002122" sldId="259"/>
            <ac:spMk id="7" creationId="{7337978E-A885-B778-092B-E859D595C7F5}"/>
          </ac:spMkLst>
        </pc:spChg>
        <pc:spChg chg="add del">
          <ac:chgData name="Abraham Camilo Montes" userId="c19b4392de3998a8" providerId="LiveId" clId="{5F38C44B-CD60-4A1F-B4DC-F44D7773C244}" dt="2022-09-22T10:52:21.132" v="2018" actId="478"/>
          <ac:spMkLst>
            <pc:docMk/>
            <pc:sldMk cId="2118002122" sldId="259"/>
            <ac:spMk id="8" creationId="{6AA3D68E-6C03-03A3-1535-016FDDA27586}"/>
          </ac:spMkLst>
        </pc:spChg>
        <pc:spChg chg="del">
          <ac:chgData name="Abraham Camilo Montes" userId="c19b4392de3998a8" providerId="LiveId" clId="{5F38C44B-CD60-4A1F-B4DC-F44D7773C244}" dt="2022-09-22T10:49:39.422" v="1982" actId="478"/>
          <ac:spMkLst>
            <pc:docMk/>
            <pc:sldMk cId="2118002122" sldId="259"/>
            <ac:spMk id="9" creationId="{D4BCCC06-050E-5FB4-750A-51FEED1773F6}"/>
          </ac:spMkLst>
        </pc:spChg>
        <pc:spChg chg="del">
          <ac:chgData name="Abraham Camilo Montes" userId="c19b4392de3998a8" providerId="LiveId" clId="{5F38C44B-CD60-4A1F-B4DC-F44D7773C244}" dt="2022-09-22T10:49:39.422" v="1982" actId="478"/>
          <ac:spMkLst>
            <pc:docMk/>
            <pc:sldMk cId="2118002122" sldId="259"/>
            <ac:spMk id="11" creationId="{573409A2-8B40-6B05-1B90-9AB2485DED4F}"/>
          </ac:spMkLst>
        </pc:spChg>
        <pc:spChg chg="del">
          <ac:chgData name="Abraham Camilo Montes" userId="c19b4392de3998a8" providerId="LiveId" clId="{5F38C44B-CD60-4A1F-B4DC-F44D7773C244}" dt="2022-09-22T10:49:39.422" v="1982" actId="478"/>
          <ac:spMkLst>
            <pc:docMk/>
            <pc:sldMk cId="2118002122" sldId="259"/>
            <ac:spMk id="13" creationId="{8564C276-741E-2DC8-655C-7C04670F8477}"/>
          </ac:spMkLst>
        </pc:spChg>
        <pc:spChg chg="del">
          <ac:chgData name="Abraham Camilo Montes" userId="c19b4392de3998a8" providerId="LiveId" clId="{5F38C44B-CD60-4A1F-B4DC-F44D7773C244}" dt="2022-09-22T10:49:39.422" v="1982" actId="478"/>
          <ac:spMkLst>
            <pc:docMk/>
            <pc:sldMk cId="2118002122" sldId="259"/>
            <ac:spMk id="15" creationId="{304F4E7D-E8C7-3EFE-03C8-A0FACCC16846}"/>
          </ac:spMkLst>
        </pc:spChg>
        <pc:spChg chg="del">
          <ac:chgData name="Abraham Camilo Montes" userId="c19b4392de3998a8" providerId="LiveId" clId="{5F38C44B-CD60-4A1F-B4DC-F44D7773C244}" dt="2022-09-22T10:49:39.422" v="1982" actId="478"/>
          <ac:spMkLst>
            <pc:docMk/>
            <pc:sldMk cId="2118002122" sldId="259"/>
            <ac:spMk id="16" creationId="{15EC1A8C-83B9-442F-4844-9599EBD5CA80}"/>
          </ac:spMkLst>
        </pc:spChg>
        <pc:spChg chg="del">
          <ac:chgData name="Abraham Camilo Montes" userId="c19b4392de3998a8" providerId="LiveId" clId="{5F38C44B-CD60-4A1F-B4DC-F44D7773C244}" dt="2022-09-22T10:49:41.780" v="1983" actId="478"/>
          <ac:spMkLst>
            <pc:docMk/>
            <pc:sldMk cId="2118002122" sldId="259"/>
            <ac:spMk id="18" creationId="{6F0D77A5-B8E0-7DD4-306E-4BC781FF6966}"/>
          </ac:spMkLst>
        </pc:spChg>
        <pc:spChg chg="del">
          <ac:chgData name="Abraham Camilo Montes" userId="c19b4392de3998a8" providerId="LiveId" clId="{5F38C44B-CD60-4A1F-B4DC-F44D7773C244}" dt="2022-09-22T10:49:41.780" v="1983" actId="478"/>
          <ac:spMkLst>
            <pc:docMk/>
            <pc:sldMk cId="2118002122" sldId="259"/>
            <ac:spMk id="19" creationId="{20DE4761-0D4E-D668-B2BC-06FC3E7EF159}"/>
          </ac:spMkLst>
        </pc:spChg>
        <pc:spChg chg="del">
          <ac:chgData name="Abraham Camilo Montes" userId="c19b4392de3998a8" providerId="LiveId" clId="{5F38C44B-CD60-4A1F-B4DC-F44D7773C244}" dt="2022-09-22T10:49:41.780" v="1983" actId="478"/>
          <ac:spMkLst>
            <pc:docMk/>
            <pc:sldMk cId="2118002122" sldId="259"/>
            <ac:spMk id="20" creationId="{EB1836D3-5F8B-B9D6-CD76-E6BA8F901964}"/>
          </ac:spMkLst>
        </pc:spChg>
        <pc:spChg chg="add mod">
          <ac:chgData name="Abraham Camilo Montes" userId="c19b4392de3998a8" providerId="LiveId" clId="{5F38C44B-CD60-4A1F-B4DC-F44D7773C244}" dt="2022-09-22T11:28:18.743" v="2130" actId="1076"/>
          <ac:spMkLst>
            <pc:docMk/>
            <pc:sldMk cId="2118002122" sldId="259"/>
            <ac:spMk id="21" creationId="{B4575990-F300-5EB3-3D0D-4BA3218DAF94}"/>
          </ac:spMkLst>
        </pc:spChg>
        <pc:spChg chg="del">
          <ac:chgData name="Abraham Camilo Montes" userId="c19b4392de3998a8" providerId="LiveId" clId="{5F38C44B-CD60-4A1F-B4DC-F44D7773C244}" dt="2022-09-22T10:49:39.422" v="1982" actId="478"/>
          <ac:spMkLst>
            <pc:docMk/>
            <pc:sldMk cId="2118002122" sldId="259"/>
            <ac:spMk id="22" creationId="{C7CCDB54-0363-5F69-C923-19189B02CAC7}"/>
          </ac:spMkLst>
        </pc:spChg>
        <pc:spChg chg="del">
          <ac:chgData name="Abraham Camilo Montes" userId="c19b4392de3998a8" providerId="LiveId" clId="{5F38C44B-CD60-4A1F-B4DC-F44D7773C244}" dt="2022-09-22T10:49:41.780" v="1983" actId="478"/>
          <ac:spMkLst>
            <pc:docMk/>
            <pc:sldMk cId="2118002122" sldId="259"/>
            <ac:spMk id="23" creationId="{879568A6-EF8F-CF26-341B-ED40E1867DF3}"/>
          </ac:spMkLst>
        </pc:spChg>
        <pc:spChg chg="del">
          <ac:chgData name="Abraham Camilo Montes" userId="c19b4392de3998a8" providerId="LiveId" clId="{5F38C44B-CD60-4A1F-B4DC-F44D7773C244}" dt="2022-09-22T10:49:41.780" v="1983" actId="478"/>
          <ac:spMkLst>
            <pc:docMk/>
            <pc:sldMk cId="2118002122" sldId="259"/>
            <ac:spMk id="24" creationId="{688EB97A-6BED-E5BC-50A3-CB33DB1F89DC}"/>
          </ac:spMkLst>
        </pc:spChg>
        <pc:spChg chg="del">
          <ac:chgData name="Abraham Camilo Montes" userId="c19b4392de3998a8" providerId="LiveId" clId="{5F38C44B-CD60-4A1F-B4DC-F44D7773C244}" dt="2022-09-22T10:49:41.780" v="1983" actId="478"/>
          <ac:spMkLst>
            <pc:docMk/>
            <pc:sldMk cId="2118002122" sldId="259"/>
            <ac:spMk id="25" creationId="{D9A74ED6-8D31-5505-C4FD-EAC8A88CE3BF}"/>
          </ac:spMkLst>
        </pc:spChg>
        <pc:spChg chg="del">
          <ac:chgData name="Abraham Camilo Montes" userId="c19b4392de3998a8" providerId="LiveId" clId="{5F38C44B-CD60-4A1F-B4DC-F44D7773C244}" dt="2022-09-22T10:49:41.780" v="1983" actId="478"/>
          <ac:spMkLst>
            <pc:docMk/>
            <pc:sldMk cId="2118002122" sldId="259"/>
            <ac:spMk id="27" creationId="{CC8F8DD0-7F86-F30C-6202-EFADA531015D}"/>
          </ac:spMkLst>
        </pc:spChg>
        <pc:spChg chg="del">
          <ac:chgData name="Abraham Camilo Montes" userId="c19b4392de3998a8" providerId="LiveId" clId="{5F38C44B-CD60-4A1F-B4DC-F44D7773C244}" dt="2022-09-22T10:49:41.780" v="1983" actId="478"/>
          <ac:spMkLst>
            <pc:docMk/>
            <pc:sldMk cId="2118002122" sldId="259"/>
            <ac:spMk id="28" creationId="{16A46D30-C42C-5998-33BB-048963761157}"/>
          </ac:spMkLst>
        </pc:spChg>
        <pc:spChg chg="del">
          <ac:chgData name="Abraham Camilo Montes" userId="c19b4392de3998a8" providerId="LiveId" clId="{5F38C44B-CD60-4A1F-B4DC-F44D7773C244}" dt="2022-09-22T10:49:41.780" v="1983" actId="478"/>
          <ac:spMkLst>
            <pc:docMk/>
            <pc:sldMk cId="2118002122" sldId="259"/>
            <ac:spMk id="29" creationId="{431DAC93-B21D-C613-667E-C68ACDD127D7}"/>
          </ac:spMkLst>
        </pc:spChg>
        <pc:spChg chg="del">
          <ac:chgData name="Abraham Camilo Montes" userId="c19b4392de3998a8" providerId="LiveId" clId="{5F38C44B-CD60-4A1F-B4DC-F44D7773C244}" dt="2022-09-22T10:49:39.422" v="1982" actId="478"/>
          <ac:spMkLst>
            <pc:docMk/>
            <pc:sldMk cId="2118002122" sldId="259"/>
            <ac:spMk id="30" creationId="{86B5EBFC-4909-10DE-617E-DE82699A3915}"/>
          </ac:spMkLst>
        </pc:spChg>
        <pc:picChg chg="del">
          <ac:chgData name="Abraham Camilo Montes" userId="c19b4392de3998a8" providerId="LiveId" clId="{5F38C44B-CD60-4A1F-B4DC-F44D7773C244}" dt="2022-09-22T10:49:39.422" v="1982" actId="478"/>
          <ac:picMkLst>
            <pc:docMk/>
            <pc:sldMk cId="2118002122" sldId="259"/>
            <ac:picMk id="6" creationId="{50FCAD94-E35E-8F51-E3E5-7AB119F3B339}"/>
          </ac:picMkLst>
        </pc:picChg>
        <pc:picChg chg="add">
          <ac:chgData name="Abraham Camilo Montes" userId="c19b4392de3998a8" providerId="LiveId" clId="{5F38C44B-CD60-4A1F-B4DC-F44D7773C244}" dt="2022-09-22T11:27:22.301" v="2112" actId="22"/>
          <ac:picMkLst>
            <pc:docMk/>
            <pc:sldMk cId="2118002122" sldId="259"/>
            <ac:picMk id="12" creationId="{F1D6E6F8-DB50-F18E-AA25-FD1C1F9E29C2}"/>
          </ac:picMkLst>
        </pc:picChg>
        <pc:cxnChg chg="add mod">
          <ac:chgData name="Abraham Camilo Montes" userId="c19b4392de3998a8" providerId="LiveId" clId="{5F38C44B-CD60-4A1F-B4DC-F44D7773C244}" dt="2022-09-22T11:28:05.621" v="2119" actId="693"/>
          <ac:cxnSpMkLst>
            <pc:docMk/>
            <pc:sldMk cId="2118002122" sldId="259"/>
            <ac:cxnSpMk id="17" creationId="{CD33BFE8-9446-1EC8-E6C1-7507B58C696D}"/>
          </ac:cxnSpMkLst>
        </pc:cxnChg>
      </pc:sldChg>
      <pc:sldChg chg="addSp delSp modSp add mod modAnim">
        <pc:chgData name="Abraham Camilo Montes" userId="c19b4392de3998a8" providerId="LiveId" clId="{5F38C44B-CD60-4A1F-B4DC-F44D7773C244}" dt="2022-09-22T14:19:56.527" v="3187" actId="20577"/>
        <pc:sldMkLst>
          <pc:docMk/>
          <pc:sldMk cId="4232818410" sldId="260"/>
        </pc:sldMkLst>
        <pc:spChg chg="mod">
          <ac:chgData name="Abraham Camilo Montes" userId="c19b4392de3998a8" providerId="LiveId" clId="{5F38C44B-CD60-4A1F-B4DC-F44D7773C244}" dt="2022-09-22T11:36:22.302" v="2274" actId="20577"/>
          <ac:spMkLst>
            <pc:docMk/>
            <pc:sldMk cId="4232818410" sldId="260"/>
            <ac:spMk id="2" creationId="{00000000-0000-0000-0000-000000000000}"/>
          </ac:spMkLst>
        </pc:spChg>
        <pc:spChg chg="del">
          <ac:chgData name="Abraham Camilo Montes" userId="c19b4392de3998a8" providerId="LiveId" clId="{5F38C44B-CD60-4A1F-B4DC-F44D7773C244}" dt="2022-09-22T11:29:33.537" v="2193" actId="478"/>
          <ac:spMkLst>
            <pc:docMk/>
            <pc:sldMk cId="4232818410" sldId="260"/>
            <ac:spMk id="3" creationId="{00000000-0000-0000-0000-000000000000}"/>
          </ac:spMkLst>
        </pc:spChg>
        <pc:spChg chg="add del mod">
          <ac:chgData name="Abraham Camilo Montes" userId="c19b4392de3998a8" providerId="LiveId" clId="{5F38C44B-CD60-4A1F-B4DC-F44D7773C244}" dt="2022-09-22T11:29:40.927" v="2196" actId="478"/>
          <ac:spMkLst>
            <pc:docMk/>
            <pc:sldMk cId="4232818410" sldId="260"/>
            <ac:spMk id="5" creationId="{577FB666-603D-354F-759E-855C190357B0}"/>
          </ac:spMkLst>
        </pc:spChg>
        <pc:spChg chg="del">
          <ac:chgData name="Abraham Camilo Montes" userId="c19b4392de3998a8" providerId="LiveId" clId="{5F38C44B-CD60-4A1F-B4DC-F44D7773C244}" dt="2022-09-22T11:29:33.537" v="2193" actId="478"/>
          <ac:spMkLst>
            <pc:docMk/>
            <pc:sldMk cId="4232818410" sldId="260"/>
            <ac:spMk id="7" creationId="{7337978E-A885-B778-092B-E859D595C7F5}"/>
          </ac:spMkLst>
        </pc:spChg>
        <pc:spChg chg="add mod">
          <ac:chgData name="Abraham Camilo Montes" userId="c19b4392de3998a8" providerId="LiveId" clId="{5F38C44B-CD60-4A1F-B4DC-F44D7773C244}" dt="2022-09-22T11:30:00.619" v="2217" actId="1076"/>
          <ac:spMkLst>
            <pc:docMk/>
            <pc:sldMk cId="4232818410" sldId="260"/>
            <ac:spMk id="8" creationId="{19CE3FE0-3568-8C32-5D0A-44DF579239BC}"/>
          </ac:spMkLst>
        </pc:spChg>
        <pc:spChg chg="del">
          <ac:chgData name="Abraham Camilo Montes" userId="c19b4392de3998a8" providerId="LiveId" clId="{5F38C44B-CD60-4A1F-B4DC-F44D7773C244}" dt="2022-09-22T11:29:33.537" v="2193" actId="478"/>
          <ac:spMkLst>
            <pc:docMk/>
            <pc:sldMk cId="4232818410" sldId="260"/>
            <ac:spMk id="9" creationId="{D4BCCC06-050E-5FB4-750A-51FEED1773F6}"/>
          </ac:spMkLst>
        </pc:spChg>
        <pc:spChg chg="del">
          <ac:chgData name="Abraham Camilo Montes" userId="c19b4392de3998a8" providerId="LiveId" clId="{5F38C44B-CD60-4A1F-B4DC-F44D7773C244}" dt="2022-09-22T11:29:33.537" v="2193" actId="478"/>
          <ac:spMkLst>
            <pc:docMk/>
            <pc:sldMk cId="4232818410" sldId="260"/>
            <ac:spMk id="11" creationId="{573409A2-8B40-6B05-1B90-9AB2485DED4F}"/>
          </ac:spMkLst>
        </pc:spChg>
        <pc:spChg chg="add mod">
          <ac:chgData name="Abraham Camilo Montes" userId="c19b4392de3998a8" providerId="LiveId" clId="{5F38C44B-CD60-4A1F-B4DC-F44D7773C244}" dt="2022-09-22T11:36:07.785" v="2250" actId="1076"/>
          <ac:spMkLst>
            <pc:docMk/>
            <pc:sldMk cId="4232818410" sldId="260"/>
            <ac:spMk id="12" creationId="{09E1B2F0-0B6A-2255-E600-E1F2E1BF041B}"/>
          </ac:spMkLst>
        </pc:spChg>
        <pc:spChg chg="del">
          <ac:chgData name="Abraham Camilo Montes" userId="c19b4392de3998a8" providerId="LiveId" clId="{5F38C44B-CD60-4A1F-B4DC-F44D7773C244}" dt="2022-09-22T11:29:33.537" v="2193" actId="478"/>
          <ac:spMkLst>
            <pc:docMk/>
            <pc:sldMk cId="4232818410" sldId="260"/>
            <ac:spMk id="13" creationId="{8564C276-741E-2DC8-655C-7C04670F8477}"/>
          </ac:spMkLst>
        </pc:spChg>
        <pc:spChg chg="add del mod">
          <ac:chgData name="Abraham Camilo Montes" userId="c19b4392de3998a8" providerId="LiveId" clId="{5F38C44B-CD60-4A1F-B4DC-F44D7773C244}" dt="2022-09-22T11:36:04.989" v="2249" actId="478"/>
          <ac:spMkLst>
            <pc:docMk/>
            <pc:sldMk cId="4232818410" sldId="260"/>
            <ac:spMk id="14" creationId="{E4A85D45-ECC7-1679-05F2-797AD9C2D439}"/>
          </ac:spMkLst>
        </pc:spChg>
        <pc:spChg chg="del">
          <ac:chgData name="Abraham Camilo Montes" userId="c19b4392de3998a8" providerId="LiveId" clId="{5F38C44B-CD60-4A1F-B4DC-F44D7773C244}" dt="2022-09-22T11:29:33.537" v="2193" actId="478"/>
          <ac:spMkLst>
            <pc:docMk/>
            <pc:sldMk cId="4232818410" sldId="260"/>
            <ac:spMk id="15" creationId="{304F4E7D-E8C7-3EFE-03C8-A0FACCC16846}"/>
          </ac:spMkLst>
        </pc:spChg>
        <pc:spChg chg="del">
          <ac:chgData name="Abraham Camilo Montes" userId="c19b4392de3998a8" providerId="LiveId" clId="{5F38C44B-CD60-4A1F-B4DC-F44D7773C244}" dt="2022-09-22T11:29:33.537" v="2193" actId="478"/>
          <ac:spMkLst>
            <pc:docMk/>
            <pc:sldMk cId="4232818410" sldId="260"/>
            <ac:spMk id="16" creationId="{15EC1A8C-83B9-442F-4844-9599EBD5CA80}"/>
          </ac:spMkLst>
        </pc:spChg>
        <pc:spChg chg="add del mod">
          <ac:chgData name="Abraham Camilo Montes" userId="c19b4392de3998a8" providerId="LiveId" clId="{5F38C44B-CD60-4A1F-B4DC-F44D7773C244}" dt="2022-09-22T11:30:12.769" v="2220" actId="478"/>
          <ac:spMkLst>
            <pc:docMk/>
            <pc:sldMk cId="4232818410" sldId="260"/>
            <ac:spMk id="17" creationId="{7FA759A5-9DD7-EAA6-1004-0A3D14474CEF}"/>
          </ac:spMkLst>
        </pc:spChg>
        <pc:spChg chg="del">
          <ac:chgData name="Abraham Camilo Montes" userId="c19b4392de3998a8" providerId="LiveId" clId="{5F38C44B-CD60-4A1F-B4DC-F44D7773C244}" dt="2022-09-22T11:29:33.537" v="2193" actId="478"/>
          <ac:spMkLst>
            <pc:docMk/>
            <pc:sldMk cId="4232818410" sldId="260"/>
            <ac:spMk id="18" creationId="{6F0D77A5-B8E0-7DD4-306E-4BC781FF6966}"/>
          </ac:spMkLst>
        </pc:spChg>
        <pc:spChg chg="del">
          <ac:chgData name="Abraham Camilo Montes" userId="c19b4392de3998a8" providerId="LiveId" clId="{5F38C44B-CD60-4A1F-B4DC-F44D7773C244}" dt="2022-09-22T11:29:36.487" v="2194" actId="478"/>
          <ac:spMkLst>
            <pc:docMk/>
            <pc:sldMk cId="4232818410" sldId="260"/>
            <ac:spMk id="19" creationId="{20DE4761-0D4E-D668-B2BC-06FC3E7EF159}"/>
          </ac:spMkLst>
        </pc:spChg>
        <pc:spChg chg="del">
          <ac:chgData name="Abraham Camilo Montes" userId="c19b4392de3998a8" providerId="LiveId" clId="{5F38C44B-CD60-4A1F-B4DC-F44D7773C244}" dt="2022-09-22T11:29:33.537" v="2193" actId="478"/>
          <ac:spMkLst>
            <pc:docMk/>
            <pc:sldMk cId="4232818410" sldId="260"/>
            <ac:spMk id="20" creationId="{EB1836D3-5F8B-B9D6-CD76-E6BA8F901964}"/>
          </ac:spMkLst>
        </pc:spChg>
        <pc:spChg chg="add del mod">
          <ac:chgData name="Abraham Camilo Montes" userId="c19b4392de3998a8" providerId="LiveId" clId="{5F38C44B-CD60-4A1F-B4DC-F44D7773C244}" dt="2022-09-22T11:30:12.769" v="2220" actId="478"/>
          <ac:spMkLst>
            <pc:docMk/>
            <pc:sldMk cId="4232818410" sldId="260"/>
            <ac:spMk id="21" creationId="{1799273E-D7CA-186C-3B36-59C7E628570B}"/>
          </ac:spMkLst>
        </pc:spChg>
        <pc:spChg chg="del">
          <ac:chgData name="Abraham Camilo Montes" userId="c19b4392de3998a8" providerId="LiveId" clId="{5F38C44B-CD60-4A1F-B4DC-F44D7773C244}" dt="2022-09-22T11:29:33.537" v="2193" actId="478"/>
          <ac:spMkLst>
            <pc:docMk/>
            <pc:sldMk cId="4232818410" sldId="260"/>
            <ac:spMk id="22" creationId="{C7CCDB54-0363-5F69-C923-19189B02CAC7}"/>
          </ac:spMkLst>
        </pc:spChg>
        <pc:spChg chg="del">
          <ac:chgData name="Abraham Camilo Montes" userId="c19b4392de3998a8" providerId="LiveId" clId="{5F38C44B-CD60-4A1F-B4DC-F44D7773C244}" dt="2022-09-22T11:29:33.537" v="2193" actId="478"/>
          <ac:spMkLst>
            <pc:docMk/>
            <pc:sldMk cId="4232818410" sldId="260"/>
            <ac:spMk id="23" creationId="{879568A6-EF8F-CF26-341B-ED40E1867DF3}"/>
          </ac:spMkLst>
        </pc:spChg>
        <pc:spChg chg="del">
          <ac:chgData name="Abraham Camilo Montes" userId="c19b4392de3998a8" providerId="LiveId" clId="{5F38C44B-CD60-4A1F-B4DC-F44D7773C244}" dt="2022-09-22T11:29:33.537" v="2193" actId="478"/>
          <ac:spMkLst>
            <pc:docMk/>
            <pc:sldMk cId="4232818410" sldId="260"/>
            <ac:spMk id="24" creationId="{688EB97A-6BED-E5BC-50A3-CB33DB1F89DC}"/>
          </ac:spMkLst>
        </pc:spChg>
        <pc:spChg chg="del">
          <ac:chgData name="Abraham Camilo Montes" userId="c19b4392de3998a8" providerId="LiveId" clId="{5F38C44B-CD60-4A1F-B4DC-F44D7773C244}" dt="2022-09-22T11:29:33.537" v="2193" actId="478"/>
          <ac:spMkLst>
            <pc:docMk/>
            <pc:sldMk cId="4232818410" sldId="260"/>
            <ac:spMk id="25" creationId="{D9A74ED6-8D31-5505-C4FD-EAC8A88CE3BF}"/>
          </ac:spMkLst>
        </pc:spChg>
        <pc:spChg chg="add del mod">
          <ac:chgData name="Abraham Camilo Montes" userId="c19b4392de3998a8" providerId="LiveId" clId="{5F38C44B-CD60-4A1F-B4DC-F44D7773C244}" dt="2022-09-22T11:30:12.769" v="2220" actId="478"/>
          <ac:spMkLst>
            <pc:docMk/>
            <pc:sldMk cId="4232818410" sldId="260"/>
            <ac:spMk id="26" creationId="{C87389B4-ECF0-D94A-9E9F-AAC036BFFDF2}"/>
          </ac:spMkLst>
        </pc:spChg>
        <pc:spChg chg="del">
          <ac:chgData name="Abraham Camilo Montes" userId="c19b4392de3998a8" providerId="LiveId" clId="{5F38C44B-CD60-4A1F-B4DC-F44D7773C244}" dt="2022-09-22T11:29:39.633" v="2195" actId="478"/>
          <ac:spMkLst>
            <pc:docMk/>
            <pc:sldMk cId="4232818410" sldId="260"/>
            <ac:spMk id="27" creationId="{CC8F8DD0-7F86-F30C-6202-EFADA531015D}"/>
          </ac:spMkLst>
        </pc:spChg>
        <pc:spChg chg="del">
          <ac:chgData name="Abraham Camilo Montes" userId="c19b4392de3998a8" providerId="LiveId" clId="{5F38C44B-CD60-4A1F-B4DC-F44D7773C244}" dt="2022-09-22T11:29:39.633" v="2195" actId="478"/>
          <ac:spMkLst>
            <pc:docMk/>
            <pc:sldMk cId="4232818410" sldId="260"/>
            <ac:spMk id="28" creationId="{16A46D30-C42C-5998-33BB-048963761157}"/>
          </ac:spMkLst>
        </pc:spChg>
        <pc:spChg chg="del">
          <ac:chgData name="Abraham Camilo Montes" userId="c19b4392de3998a8" providerId="LiveId" clId="{5F38C44B-CD60-4A1F-B4DC-F44D7773C244}" dt="2022-09-22T11:29:39.633" v="2195" actId="478"/>
          <ac:spMkLst>
            <pc:docMk/>
            <pc:sldMk cId="4232818410" sldId="260"/>
            <ac:spMk id="29" creationId="{431DAC93-B21D-C613-667E-C68ACDD127D7}"/>
          </ac:spMkLst>
        </pc:spChg>
        <pc:spChg chg="del">
          <ac:chgData name="Abraham Camilo Montes" userId="c19b4392de3998a8" providerId="LiveId" clId="{5F38C44B-CD60-4A1F-B4DC-F44D7773C244}" dt="2022-09-22T11:29:33.537" v="2193" actId="478"/>
          <ac:spMkLst>
            <pc:docMk/>
            <pc:sldMk cId="4232818410" sldId="260"/>
            <ac:spMk id="30" creationId="{86B5EBFC-4909-10DE-617E-DE82699A3915}"/>
          </ac:spMkLst>
        </pc:spChg>
        <pc:spChg chg="add del mod">
          <ac:chgData name="Abraham Camilo Montes" userId="c19b4392de3998a8" providerId="LiveId" clId="{5F38C44B-CD60-4A1F-B4DC-F44D7773C244}" dt="2022-09-22T11:30:12.769" v="2220" actId="478"/>
          <ac:spMkLst>
            <pc:docMk/>
            <pc:sldMk cId="4232818410" sldId="260"/>
            <ac:spMk id="31" creationId="{CF90E81B-D59E-AE6E-3ABC-E7E3054C216F}"/>
          </ac:spMkLst>
        </pc:spChg>
        <pc:spChg chg="add mod">
          <ac:chgData name="Abraham Camilo Montes" userId="c19b4392de3998a8" providerId="LiveId" clId="{5F38C44B-CD60-4A1F-B4DC-F44D7773C244}" dt="2022-09-22T11:35:53.138" v="2248" actId="14100"/>
          <ac:spMkLst>
            <pc:docMk/>
            <pc:sldMk cId="4232818410" sldId="260"/>
            <ac:spMk id="34" creationId="{11D1AA95-8161-657F-EE00-2F3AC50FEA69}"/>
          </ac:spMkLst>
        </pc:spChg>
        <pc:spChg chg="add mod">
          <ac:chgData name="Abraham Camilo Montes" userId="c19b4392de3998a8" providerId="LiveId" clId="{5F38C44B-CD60-4A1F-B4DC-F44D7773C244}" dt="2022-09-22T11:37:22.946" v="2283" actId="14100"/>
          <ac:spMkLst>
            <pc:docMk/>
            <pc:sldMk cId="4232818410" sldId="260"/>
            <ac:spMk id="35" creationId="{93F95826-25EC-9FDB-B263-BF363CEDA7C0}"/>
          </ac:spMkLst>
        </pc:spChg>
        <pc:spChg chg="add mod">
          <ac:chgData name="Abraham Camilo Montes" userId="c19b4392de3998a8" providerId="LiveId" clId="{5F38C44B-CD60-4A1F-B4DC-F44D7773C244}" dt="2022-09-22T11:37:26.616" v="2284" actId="571"/>
          <ac:spMkLst>
            <pc:docMk/>
            <pc:sldMk cId="4232818410" sldId="260"/>
            <ac:spMk id="36" creationId="{37D40EC2-C1AC-2071-8CFB-0004D6019282}"/>
          </ac:spMkLst>
        </pc:spChg>
        <pc:spChg chg="add mod">
          <ac:chgData name="Abraham Camilo Montes" userId="c19b4392de3998a8" providerId="LiveId" clId="{5F38C44B-CD60-4A1F-B4DC-F44D7773C244}" dt="2022-09-22T11:37:35.161" v="2286" actId="14100"/>
          <ac:spMkLst>
            <pc:docMk/>
            <pc:sldMk cId="4232818410" sldId="260"/>
            <ac:spMk id="37" creationId="{748FFCF8-C431-D8EB-7C2B-6E562758D420}"/>
          </ac:spMkLst>
        </pc:spChg>
        <pc:spChg chg="add mod">
          <ac:chgData name="Abraham Camilo Montes" userId="c19b4392de3998a8" providerId="LiveId" clId="{5F38C44B-CD60-4A1F-B4DC-F44D7773C244}" dt="2022-09-22T14:19:56.527" v="3187" actId="20577"/>
          <ac:spMkLst>
            <pc:docMk/>
            <pc:sldMk cId="4232818410" sldId="260"/>
            <ac:spMk id="38" creationId="{FE5BEEE7-8BC7-2B5B-2EFD-53A38401F48A}"/>
          </ac:spMkLst>
        </pc:spChg>
        <pc:picChg chg="del">
          <ac:chgData name="Abraham Camilo Montes" userId="c19b4392de3998a8" providerId="LiveId" clId="{5F38C44B-CD60-4A1F-B4DC-F44D7773C244}" dt="2022-09-22T11:29:33.537" v="2193" actId="478"/>
          <ac:picMkLst>
            <pc:docMk/>
            <pc:sldMk cId="4232818410" sldId="260"/>
            <ac:picMk id="6" creationId="{50FCAD94-E35E-8F51-E3E5-7AB119F3B339}"/>
          </ac:picMkLst>
        </pc:picChg>
        <pc:picChg chg="add mod">
          <ac:chgData name="Abraham Camilo Montes" userId="c19b4392de3998a8" providerId="LiveId" clId="{5F38C44B-CD60-4A1F-B4DC-F44D7773C244}" dt="2022-09-22T11:36:09.896" v="2251" actId="1076"/>
          <ac:picMkLst>
            <pc:docMk/>
            <pc:sldMk cId="4232818410" sldId="260"/>
            <ac:picMk id="10" creationId="{A83AE15C-22BA-A0D0-1994-770BA739FA2B}"/>
          </ac:picMkLst>
        </pc:picChg>
        <pc:picChg chg="add del mod modCrop">
          <ac:chgData name="Abraham Camilo Montes" userId="c19b4392de3998a8" providerId="LiveId" clId="{5F38C44B-CD60-4A1F-B4DC-F44D7773C244}" dt="2022-09-22T11:33:26.101" v="2230" actId="478"/>
          <ac:picMkLst>
            <pc:docMk/>
            <pc:sldMk cId="4232818410" sldId="260"/>
            <ac:picMk id="32" creationId="{1EFE270A-B2B7-3277-DBF6-49EBD0A42389}"/>
          </ac:picMkLst>
        </pc:picChg>
        <pc:picChg chg="add mod modCrop">
          <ac:chgData name="Abraham Camilo Montes" userId="c19b4392de3998a8" providerId="LiveId" clId="{5F38C44B-CD60-4A1F-B4DC-F44D7773C244}" dt="2022-09-22T11:34:55.953" v="2241" actId="14100"/>
          <ac:picMkLst>
            <pc:docMk/>
            <pc:sldMk cId="4232818410" sldId="260"/>
            <ac:picMk id="33" creationId="{357438AE-A91E-BE0C-7B8A-3F35C008F4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A7BAD-846D-451C-8D91-E46C511392EB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BF14-486C-4662-891B-06EB79EC3C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23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7018-4C74-5943-BEE8-D02EEC2F8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7018-4C74-5943-BEE8-D02EEC2F8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9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7018-4C74-5943-BEE8-D02EEC2F8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D3519F3B-D619-A144-8A2F-11DBEC689266}"/>
              </a:ext>
            </a:extLst>
          </p:cNvPr>
          <p:cNvSpPr/>
          <p:nvPr/>
        </p:nvSpPr>
        <p:spPr>
          <a:xfrm>
            <a:off x="0" y="-12958"/>
            <a:ext cx="12192000" cy="88978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DF047-EA38-7747-A757-A9F31C95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871" y="1907255"/>
            <a:ext cx="10294257" cy="1915941"/>
          </a:xfrm>
        </p:spPr>
        <p:txBody>
          <a:bodyPr anchor="ctr">
            <a:normAutofit/>
          </a:bodyPr>
          <a:lstStyle>
            <a:lvl1pPr algn="ctr">
              <a:defRPr sz="48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511D8-97C1-5444-A1CE-53F5F062B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95016"/>
            <a:ext cx="9144000" cy="645582"/>
          </a:xfrm>
        </p:spPr>
        <p:txBody>
          <a:bodyPr/>
          <a:lstStyle>
            <a:lvl1pPr marL="0" indent="0" algn="ctr">
              <a:buNone/>
              <a:defRPr sz="2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52F8-EA9E-5B44-81DC-FDEE79D6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49B89-4293-8A4A-8E13-AC5FEFC5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479AB-68F2-C241-8977-A5E7DEB9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Google Shape;20;p2">
            <a:extLst>
              <a:ext uri="{FF2B5EF4-FFF2-40B4-BE49-F238E27FC236}">
                <a16:creationId xmlns:a16="http://schemas.microsoft.com/office/drawing/2014/main" id="{A3274EE1-9A8A-3249-A6A4-8DEC7D6A1BC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3777" y="28403"/>
            <a:ext cx="6695245" cy="8070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;p2">
            <a:extLst>
              <a:ext uri="{FF2B5EF4-FFF2-40B4-BE49-F238E27FC236}">
                <a16:creationId xmlns:a16="http://schemas.microsoft.com/office/drawing/2014/main" id="{74103301-2656-E242-8587-AB8E90DC3B0B}"/>
              </a:ext>
            </a:extLst>
          </p:cNvPr>
          <p:cNvSpPr/>
          <p:nvPr/>
        </p:nvSpPr>
        <p:spPr>
          <a:xfrm>
            <a:off x="0" y="6212418"/>
            <a:ext cx="12192000" cy="64558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UT Logo - University of Texas at Austin Arm&amp;Emblem Download Vector">
            <a:extLst>
              <a:ext uri="{FF2B5EF4-FFF2-40B4-BE49-F238E27FC236}">
                <a16:creationId xmlns:a16="http://schemas.microsoft.com/office/drawing/2014/main" id="{50F96698-3880-CD43-A06B-ABB1A2044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6275591"/>
            <a:ext cx="1870835" cy="52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17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96AF-0D94-A047-9752-99A3CF3F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CBDA0-7C20-A546-92D0-3C467BFB1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A5047-A310-8248-9CDD-26F073AD4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96091-4615-3944-8A23-B199ED66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060EC-FADA-4441-A578-1A05A6BF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44F98-B27C-F847-BD86-19DAE48E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92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9F3F-A63F-354C-9DF9-19F3DBB2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85213-5876-494F-BE76-80F102D2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9E20-18ED-F14D-80A5-F3871718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5FFE-C2FD-304E-965E-F966A2B3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7086C-0682-494B-B32D-08562FB9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9208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2D67F-DBC3-7242-B378-3422BE526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0F87E-70DD-AD44-831B-B3C5EE542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D14C8-12DE-8F47-AC80-654D691C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501D3-D7C6-1C46-A6BC-95CAE0C2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B164-5824-EC47-96EA-3110FA25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0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1B04-3D19-074E-8433-FBBB2125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72" y="126850"/>
            <a:ext cx="11975656" cy="496636"/>
          </a:xfrm>
        </p:spPr>
        <p:txBody>
          <a:bodyPr>
            <a:noAutofit/>
          </a:bodyPr>
          <a:lstStyle>
            <a:lvl1pPr algn="ctr">
              <a:defRPr sz="4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1246-ECCF-0940-9845-9EA8706D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36" y="913451"/>
            <a:ext cx="11233127" cy="4414449"/>
          </a:xfrm>
        </p:spPr>
        <p:txBody>
          <a:bodyPr>
            <a:normAutofit/>
          </a:bodyPr>
          <a:lstStyle>
            <a:lvl1pPr>
              <a:defRPr sz="28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5ADDF-8A46-AE47-AA75-9396AC1E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3672" y="6355440"/>
            <a:ext cx="235572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0D179B7-F1F6-4B9C-BF8D-D399C681A6A4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16629-416F-C044-8898-17326485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8032" y="6355440"/>
            <a:ext cx="6353140" cy="365125"/>
          </a:xfrm>
          <a:prstGeom prst="rect">
            <a:avLst/>
          </a:prstGeom>
        </p:spPr>
        <p:txBody>
          <a:bodyPr/>
          <a:lstStyle>
            <a:lvl1pPr>
              <a:defRPr b="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A0F00-27F5-F747-B56E-F78F2622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32" y="6355441"/>
            <a:ext cx="854996" cy="365125"/>
          </a:xfrm>
        </p:spPr>
        <p:txBody>
          <a:bodyPr/>
          <a:lstStyle>
            <a:lvl1pPr>
              <a:defRPr sz="18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86E83D-FEC5-E166-798D-83C39C876DB2}"/>
              </a:ext>
            </a:extLst>
          </p:cNvPr>
          <p:cNvCxnSpPr/>
          <p:nvPr/>
        </p:nvCxnSpPr>
        <p:spPr>
          <a:xfrm>
            <a:off x="108172" y="768468"/>
            <a:ext cx="11975656" cy="0"/>
          </a:xfrm>
          <a:prstGeom prst="line">
            <a:avLst/>
          </a:prstGeom>
          <a:ln w="38100">
            <a:solidFill>
              <a:srgbClr val="D35D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F0DC-0896-CC49-9406-4A05B9CA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ABDCB-451B-5A41-BA3B-139E69C6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4D503-D230-4548-8A87-6029FF5D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A05FF-3A7E-5449-B00E-6B0E26D1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B66E-CFBB-B64B-AA0C-F0C42C99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08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A4FD-07BC-9D4C-B119-433B911F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00CD-56A4-E34C-93A0-3B9EDFDFB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C4E6D-DFEA-3541-AE35-8C5F873A2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1FEAF-8485-9742-B0BD-AB9D6B58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D6EE5-78F0-5742-AD26-3C432CC0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A3C8C-5854-5B4E-B6B7-D5D18571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54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A234-CA45-A24A-918F-AF2AEACE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8F44B-867F-034D-9A34-700D05F5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B16DE-0AC5-4A46-8A84-800DD0345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76E4D-8A85-FD46-B902-84630B820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CB765-C854-2F48-80C7-3DE9CAEE3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AE246-2BE5-C946-B9EE-B26BF384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96A36-9D63-AB4D-831A-D41D4FB4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49A49-2FCF-7E43-9C8E-74910EA5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15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3C8D-3FD6-8849-B637-0E1F25C1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5D36F-17F1-9147-855B-07E391DF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2EC0-7878-164E-9EDC-C7587444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C9CA8-AF74-7843-8C8B-80FC8C84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27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D2B581-A31E-7C48-ACAD-2745D15433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20;p2">
            <a:extLst>
              <a:ext uri="{FF2B5EF4-FFF2-40B4-BE49-F238E27FC236}">
                <a16:creationId xmlns:a16="http://schemas.microsoft.com/office/drawing/2014/main" id="{DBE51B65-6874-4F4A-B593-96476A522D9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5776856" cy="6963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BA7A78-98F4-FC42-93E5-88611EA04187}"/>
              </a:ext>
            </a:extLst>
          </p:cNvPr>
          <p:cNvSpPr/>
          <p:nvPr/>
        </p:nvSpPr>
        <p:spPr>
          <a:xfrm>
            <a:off x="5776856" y="-1"/>
            <a:ext cx="6415143" cy="69635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UT Logo - University of Texas at Austin Arm&amp;Emblem Download Vector">
            <a:extLst>
              <a:ext uri="{FF2B5EF4-FFF2-40B4-BE49-F238E27FC236}">
                <a16:creationId xmlns:a16="http://schemas.microsoft.com/office/drawing/2014/main" id="{A097B445-A071-1A4D-9FAD-9F7B0547F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461" y="44605"/>
            <a:ext cx="2170798" cy="60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6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4B00E-8087-6E43-8597-956FF4CD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A3DF1-4BBA-2847-80DE-EAE1E9FF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49C78-5D0D-0542-94CA-A10E353A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25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9F02-34E8-AB4D-815E-226D149B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CCFA-2E48-8046-9108-0CEC1E000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FEF2E-854D-E343-AB14-BB559007C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3C402-BE44-134D-A47E-0C9FEEBC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D179B7-F1F6-4B9C-BF8D-D399C681A6A4}" type="datetimeFigureOut">
              <a:rPr lang="es-ES" smtClean="0"/>
              <a:t>22/09/2022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A3210-13A6-6346-95DA-19FAB128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39C68-757D-FC43-9759-8DD39313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84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09C07-D287-F348-BE06-E3D120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72" y="85255"/>
            <a:ext cx="11975656" cy="801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F3580-36B4-3345-8DD2-C56A1EAE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808" y="1049770"/>
            <a:ext cx="11298383" cy="508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25F2-A8EF-A341-B5C3-052C060F0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70664" y="6355441"/>
            <a:ext cx="1413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51B28DB-EC1C-4C3F-A813-1F00551524C5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2" descr="UT Logo - University of Texas at Austin Arm&amp;Emblem Download Vector">
            <a:extLst>
              <a:ext uri="{FF2B5EF4-FFF2-40B4-BE49-F238E27FC236}">
                <a16:creationId xmlns:a16="http://schemas.microsoft.com/office/drawing/2014/main" id="{5B200E79-4AB7-6847-942C-B91B220B9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" y="6303264"/>
            <a:ext cx="1678589" cy="46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41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Redefined Workflow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36" y="913452"/>
            <a:ext cx="11233127" cy="4424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Redefined Workflow:</a:t>
            </a:r>
          </a:p>
          <a:p>
            <a:endParaRPr lang="es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EC1A8C-83B9-442F-4844-9599EBD5CA80}"/>
              </a:ext>
            </a:extLst>
          </p:cNvPr>
          <p:cNvSpPr txBox="1"/>
          <p:nvPr/>
        </p:nvSpPr>
        <p:spPr>
          <a:xfrm>
            <a:off x="4058060" y="4231361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rPr>
              <a:t>❶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1836D3-5F8B-B9D6-CD76-E6BA8F901964}"/>
              </a:ext>
            </a:extLst>
          </p:cNvPr>
          <p:cNvSpPr/>
          <p:nvPr/>
        </p:nvSpPr>
        <p:spPr>
          <a:xfrm>
            <a:off x="4797365" y="4249173"/>
            <a:ext cx="6915198" cy="64633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CCDB54-0363-5F69-C923-19189B02CAC7}"/>
                  </a:ext>
                </a:extLst>
              </p:cNvPr>
              <p:cNvSpPr txBox="1"/>
              <p:nvPr/>
            </p:nvSpPr>
            <p:spPr>
              <a:xfrm>
                <a:off x="4882824" y="4354472"/>
                <a:ext cx="6268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Obtain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Dr. Saini’s model, with feed data from field trial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CCDB54-0363-5F69-C923-19189B02C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824" y="4354472"/>
                <a:ext cx="6268191" cy="369332"/>
              </a:xfrm>
              <a:prstGeom prst="rect">
                <a:avLst/>
              </a:prstGeom>
              <a:blipFill>
                <a:blip r:embed="rId3"/>
                <a:stretch>
                  <a:fillRect l="-875" t="-8197" r="-1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79568A6-EF8F-CF26-341B-ED40E1867DF3}"/>
              </a:ext>
            </a:extLst>
          </p:cNvPr>
          <p:cNvSpPr txBox="1"/>
          <p:nvPr/>
        </p:nvSpPr>
        <p:spPr>
          <a:xfrm>
            <a:off x="4058060" y="4958528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rPr>
              <a:t>❷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8EB97A-6BED-E5BC-50A3-CB33DB1F89DC}"/>
              </a:ext>
            </a:extLst>
          </p:cNvPr>
          <p:cNvSpPr/>
          <p:nvPr/>
        </p:nvSpPr>
        <p:spPr>
          <a:xfrm>
            <a:off x="4797365" y="4976340"/>
            <a:ext cx="6915198" cy="62852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A74ED6-8D31-5505-C4FD-EAC8A88CE3BF}"/>
                  </a:ext>
                </a:extLst>
              </p:cNvPr>
              <p:cNvSpPr txBox="1"/>
              <p:nvPr/>
            </p:nvSpPr>
            <p:spPr>
              <a:xfrm>
                <a:off x="4882824" y="5094103"/>
                <a:ext cx="66006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Fit a classifier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A74ED6-8D31-5505-C4FD-EAC8A88C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824" y="5094103"/>
                <a:ext cx="6600661" cy="400110"/>
              </a:xfrm>
              <a:prstGeom prst="rect">
                <a:avLst/>
              </a:prstGeom>
              <a:blipFill>
                <a:blip r:embed="rId4"/>
                <a:stretch>
                  <a:fillRect l="-831" t="-3077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C8F8DD0-7F86-F30C-6202-EFADA531015D}"/>
              </a:ext>
            </a:extLst>
          </p:cNvPr>
          <p:cNvSpPr txBox="1"/>
          <p:nvPr/>
        </p:nvSpPr>
        <p:spPr>
          <a:xfrm>
            <a:off x="4058060" y="5740048"/>
            <a:ext cx="73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rPr>
              <a:t>❸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6A46D30-C42C-5998-33BB-048963761157}"/>
              </a:ext>
            </a:extLst>
          </p:cNvPr>
          <p:cNvSpPr/>
          <p:nvPr/>
        </p:nvSpPr>
        <p:spPr>
          <a:xfrm>
            <a:off x="4797365" y="5685712"/>
            <a:ext cx="6915198" cy="7355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1DAC93-B21D-C613-667E-C68ACDD127D7}"/>
                  </a:ext>
                </a:extLst>
              </p:cNvPr>
              <p:cNvSpPr txBox="1"/>
              <p:nvPr/>
            </p:nvSpPr>
            <p:spPr>
              <a:xfrm>
                <a:off x="4882824" y="5878547"/>
                <a:ext cx="446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Run experiments at lab scale to build model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1DAC93-B21D-C613-667E-C68ACDD12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824" y="5878547"/>
                <a:ext cx="4465646" cy="369332"/>
              </a:xfrm>
              <a:prstGeom prst="rect">
                <a:avLst/>
              </a:prstGeom>
              <a:blipFill>
                <a:blip r:embed="rId5"/>
                <a:stretch>
                  <a:fillRect l="-12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B5EBFC-4909-10DE-617E-DE82699A3915}"/>
                  </a:ext>
                </a:extLst>
              </p:cNvPr>
              <p:cNvSpPr txBox="1"/>
              <p:nvPr/>
            </p:nvSpPr>
            <p:spPr>
              <a:xfrm>
                <a:off x="1533735" y="1337775"/>
                <a:ext cx="9584343" cy="234397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Objectives: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Build a model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time,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 is the point cloud data in time,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 is the cuttings size distribution,</a:t>
                </a:r>
              </a:p>
              <a:p>
                <a:r>
                  <a:rPr lang="en-US" dirty="0"/>
                  <a:t>	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dirty="0"/>
                  <a:t> is fraction of each caving morphology class (Ang, </a:t>
                </a:r>
                <a:r>
                  <a:rPr lang="en-US" dirty="0" err="1"/>
                  <a:t>Rwk</a:t>
                </a:r>
                <a:r>
                  <a:rPr lang="en-US" dirty="0"/>
                  <a:t>, Splint, </a:t>
                </a:r>
                <a:r>
                  <a:rPr lang="en-US" dirty="0" err="1"/>
                  <a:t>Tab+Blk</a:t>
                </a:r>
                <a:r>
                  <a:rPr lang="en-US" dirty="0"/>
                  <a:t>).</a:t>
                </a:r>
              </a:p>
              <a:p>
                <a:endParaRPr lang="en-US" dirty="0"/>
              </a:p>
              <a:p>
                <a:r>
                  <a:rPr lang="en-US" dirty="0"/>
                  <a:t>2.    Build a model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 is the difference between the Th. volume and the measure by the sensor,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time,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is the classification of well status {bad cleaning, instable, normal}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B5EBFC-4909-10DE-617E-DE82699A3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735" y="1337775"/>
                <a:ext cx="9584343" cy="2343975"/>
              </a:xfrm>
              <a:prstGeom prst="rect">
                <a:avLst/>
              </a:prstGeom>
              <a:blipFill>
                <a:blip r:embed="rId6"/>
                <a:stretch>
                  <a:fillRect l="-508" t="-1034" b="-284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50FCAD94-E35E-8F51-E3E5-7AB119F3B3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125" b="91875" l="20188" r="76125">
                        <a14:foregroundMark x1="23125" y1="32188" x2="23125" y2="32188"/>
                        <a14:foregroundMark x1="20375" y1="28203" x2="20375" y2="28203"/>
                        <a14:foregroundMark x1="46313" y1="12422" x2="46313" y2="12422"/>
                        <a14:foregroundMark x1="50187" y1="8125" x2="50187" y2="8125"/>
                        <a14:foregroundMark x1="72938" y1="53125" x2="72938" y2="53125"/>
                        <a14:foregroundMark x1="76125" y1="50234" x2="76125" y2="50234"/>
                        <a14:foregroundMark x1="72438" y1="85234" x2="72438" y2="85234"/>
                        <a14:foregroundMark x1="49313" y1="88438" x2="49313" y2="88438"/>
                        <a14:foregroundMark x1="46313" y1="91875" x2="46313" y2="91875"/>
                        <a14:foregroundMark x1="20188" y1="85547" x2="20188" y2="85547"/>
                      </a14:backgroundRemoval>
                    </a14:imgEffect>
                  </a14:imgLayer>
                </a14:imgProps>
              </a:ext>
            </a:extLst>
          </a:blip>
          <a:srcRect l="17865" t="6188" r="22426" b="6189"/>
          <a:stretch/>
        </p:blipFill>
        <p:spPr>
          <a:xfrm>
            <a:off x="1124245" y="3842960"/>
            <a:ext cx="1012911" cy="118915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337978E-A885-B778-092B-E859D595C7F5}"/>
              </a:ext>
            </a:extLst>
          </p:cNvPr>
          <p:cNvSpPr/>
          <p:nvPr/>
        </p:nvSpPr>
        <p:spPr>
          <a:xfrm>
            <a:off x="2177925" y="4684009"/>
            <a:ext cx="393106" cy="123748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BCCC06-050E-5FB4-750A-51FEED1773F6}"/>
                  </a:ext>
                </a:extLst>
              </p:cNvPr>
              <p:cNvSpPr txBox="1"/>
              <p:nvPr/>
            </p:nvSpPr>
            <p:spPr>
              <a:xfrm>
                <a:off x="2576510" y="4526048"/>
                <a:ext cx="5917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BCCC06-050E-5FB4-750A-51FEED177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510" y="4526048"/>
                <a:ext cx="591796" cy="369332"/>
              </a:xfrm>
              <a:prstGeom prst="rect">
                <a:avLst/>
              </a:prstGeom>
              <a:blipFill>
                <a:blip r:embed="rId9"/>
                <a:stretch>
                  <a:fillRect r="-1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3409A2-8B40-6B05-1B90-9AB2485DED4F}"/>
                  </a:ext>
                </a:extLst>
              </p:cNvPr>
              <p:cNvSpPr txBox="1"/>
              <p:nvPr/>
            </p:nvSpPr>
            <p:spPr>
              <a:xfrm>
                <a:off x="2556429" y="5007296"/>
                <a:ext cx="739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3409A2-8B40-6B05-1B90-9AB2485DE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429" y="5007296"/>
                <a:ext cx="73930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564C276-741E-2DC8-655C-7C04670F8477}"/>
              </a:ext>
            </a:extLst>
          </p:cNvPr>
          <p:cNvSpPr txBox="1"/>
          <p:nvPr/>
        </p:nvSpPr>
        <p:spPr>
          <a:xfrm>
            <a:off x="1145187" y="4974547"/>
            <a:ext cx="1378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Dr. Saini’s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04F4E7D-E8C7-3EFE-03C8-A0FACCC16846}"/>
              </a:ext>
            </a:extLst>
          </p:cNvPr>
          <p:cNvSpPr/>
          <p:nvPr/>
        </p:nvSpPr>
        <p:spPr>
          <a:xfrm>
            <a:off x="2177925" y="5117391"/>
            <a:ext cx="393106" cy="123748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0D77A5-B8E0-7DD4-306E-4BC781FF6966}"/>
                  </a:ext>
                </a:extLst>
              </p:cNvPr>
              <p:cNvSpPr txBox="1"/>
              <p:nvPr/>
            </p:nvSpPr>
            <p:spPr>
              <a:xfrm>
                <a:off x="1162504" y="5369861"/>
                <a:ext cx="2176607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𝑅𝑂𝑃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0D77A5-B8E0-7DD4-306E-4BC781FF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04" y="5369861"/>
                <a:ext cx="2176607" cy="374270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DE4761-0D4E-D668-B2BC-06FC3E7EF159}"/>
                  </a:ext>
                </a:extLst>
              </p:cNvPr>
              <p:cNvSpPr txBox="1"/>
              <p:nvPr/>
            </p:nvSpPr>
            <p:spPr>
              <a:xfrm>
                <a:off x="96966" y="5685712"/>
                <a:ext cx="4138851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𝒄𝒗𝒈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𝒓𝒂𝒕𝒆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DE4761-0D4E-D668-B2BC-06FC3E7EF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6" y="5685712"/>
                <a:ext cx="4138851" cy="374270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1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2" grpId="0"/>
      <p:bldP spid="23" grpId="0"/>
      <p:bldP spid="24" grpId="0" animBg="1"/>
      <p:bldP spid="25" grpId="0"/>
      <p:bldP spid="27" grpId="0"/>
      <p:bldP spid="28" grpId="0" animBg="1"/>
      <p:bldP spid="29" grpId="0"/>
      <p:bldP spid="7" grpId="0" animBg="1"/>
      <p:bldP spid="9" grpId="0"/>
      <p:bldP spid="11" grpId="0"/>
      <p:bldP spid="13" grpId="0"/>
      <p:bldP spid="15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</a:t>
            </a:r>
            <a:r>
              <a:rPr lang="en-US" dirty="0" err="1"/>
              <a:t>cavings</a:t>
            </a:r>
            <a:r>
              <a:rPr lang="en-US" dirty="0"/>
              <a:t> volume and morphology reading</a:t>
            </a:r>
            <a:endParaRPr lang="es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E3FE0-3568-8C32-5D0A-44DF579239BC}"/>
              </a:ext>
            </a:extLst>
          </p:cNvPr>
          <p:cNvSpPr txBox="1"/>
          <p:nvPr/>
        </p:nvSpPr>
        <p:spPr>
          <a:xfrm>
            <a:off x="358924" y="931492"/>
            <a:ext cx="200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Desired result:</a:t>
            </a:r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A83AE15C-22BA-A0D0-1994-770BA739F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25" b="91875" l="20188" r="76125">
                        <a14:foregroundMark x1="23125" y1="32188" x2="23125" y2="32188"/>
                        <a14:foregroundMark x1="20375" y1="28203" x2="20375" y2="28203"/>
                        <a14:foregroundMark x1="46313" y1="12422" x2="46313" y2="12422"/>
                        <a14:foregroundMark x1="50187" y1="8125" x2="50187" y2="8125"/>
                        <a14:foregroundMark x1="72938" y1="53125" x2="72938" y2="53125"/>
                        <a14:foregroundMark x1="76125" y1="50234" x2="76125" y2="50234"/>
                        <a14:foregroundMark x1="72438" y1="85234" x2="72438" y2="85234"/>
                        <a14:foregroundMark x1="49313" y1="88438" x2="49313" y2="88438"/>
                        <a14:foregroundMark x1="46313" y1="91875" x2="46313" y2="91875"/>
                        <a14:foregroundMark x1="20188" y1="85547" x2="20188" y2="85547"/>
                      </a14:backgroundRemoval>
                    </a14:imgEffect>
                  </a14:imgLayer>
                </a14:imgProps>
              </a:ext>
            </a:extLst>
          </a:blip>
          <a:srcRect l="17865" t="6188" r="22426" b="6189"/>
          <a:stretch/>
        </p:blipFill>
        <p:spPr>
          <a:xfrm>
            <a:off x="3054888" y="931492"/>
            <a:ext cx="1012911" cy="118915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9E1B2F0-0B6A-2255-E600-E1F2E1BF041B}"/>
              </a:ext>
            </a:extLst>
          </p:cNvPr>
          <p:cNvSpPr/>
          <p:nvPr/>
        </p:nvSpPr>
        <p:spPr>
          <a:xfrm>
            <a:off x="4187440" y="1710753"/>
            <a:ext cx="393106" cy="123748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57438AE-A91E-BE0C-7B8A-3F35C008F4F7}"/>
              </a:ext>
            </a:extLst>
          </p:cNvPr>
          <p:cNvPicPr>
            <a:picLocks/>
          </p:cNvPicPr>
          <p:nvPr/>
        </p:nvPicPr>
        <p:blipFill rotWithShape="1">
          <a:blip r:embed="rId5"/>
          <a:srcRect r="32" b="27525"/>
          <a:stretch/>
        </p:blipFill>
        <p:spPr>
          <a:xfrm>
            <a:off x="4854010" y="886796"/>
            <a:ext cx="7229817" cy="4027035"/>
          </a:xfrm>
          <a:prstGeom prst="rect">
            <a:avLst/>
          </a:prstGeom>
        </p:spPr>
      </p:pic>
      <p:sp>
        <p:nvSpPr>
          <p:cNvPr id="34" name="Left Brace 33">
            <a:extLst>
              <a:ext uri="{FF2B5EF4-FFF2-40B4-BE49-F238E27FC236}">
                <a16:creationId xmlns:a16="http://schemas.microsoft.com/office/drawing/2014/main" id="{11D1AA95-8161-657F-EE00-2F3AC50FEA69}"/>
              </a:ext>
            </a:extLst>
          </p:cNvPr>
          <p:cNvSpPr/>
          <p:nvPr/>
        </p:nvSpPr>
        <p:spPr>
          <a:xfrm>
            <a:off x="4700187" y="931492"/>
            <a:ext cx="153823" cy="3982339"/>
          </a:xfrm>
          <a:prstGeom prst="leftBrace">
            <a:avLst>
              <a:gd name="adj1" fmla="val 50439"/>
              <a:gd name="adj2" fmla="val 21245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F95826-25EC-9FDB-B263-BF363CEDA7C0}"/>
              </a:ext>
            </a:extLst>
          </p:cNvPr>
          <p:cNvSpPr/>
          <p:nvPr/>
        </p:nvSpPr>
        <p:spPr>
          <a:xfrm>
            <a:off x="5922236" y="1948441"/>
            <a:ext cx="2999573" cy="427290"/>
          </a:xfrm>
          <a:prstGeom prst="rect">
            <a:avLst/>
          </a:prstGeom>
          <a:noFill/>
          <a:ln w="28575">
            <a:solidFill>
              <a:srgbClr val="CC5D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D40EC2-C1AC-2071-8CFB-0004D6019282}"/>
              </a:ext>
            </a:extLst>
          </p:cNvPr>
          <p:cNvSpPr/>
          <p:nvPr/>
        </p:nvSpPr>
        <p:spPr>
          <a:xfrm>
            <a:off x="5922236" y="3119215"/>
            <a:ext cx="2999573" cy="427290"/>
          </a:xfrm>
          <a:prstGeom prst="rect">
            <a:avLst/>
          </a:prstGeom>
          <a:noFill/>
          <a:ln w="28575">
            <a:solidFill>
              <a:srgbClr val="CC5D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8FFCF8-C431-D8EB-7C2B-6E562758D420}"/>
              </a:ext>
            </a:extLst>
          </p:cNvPr>
          <p:cNvSpPr/>
          <p:nvPr/>
        </p:nvSpPr>
        <p:spPr>
          <a:xfrm>
            <a:off x="5922236" y="3683236"/>
            <a:ext cx="2999573" cy="546931"/>
          </a:xfrm>
          <a:prstGeom prst="rect">
            <a:avLst/>
          </a:prstGeom>
          <a:noFill/>
          <a:ln w="28575">
            <a:solidFill>
              <a:srgbClr val="CC5D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5BEEE7-8BC7-2B5B-2EFD-53A38401F48A}"/>
              </a:ext>
            </a:extLst>
          </p:cNvPr>
          <p:cNvSpPr txBox="1"/>
          <p:nvPr/>
        </p:nvSpPr>
        <p:spPr>
          <a:xfrm>
            <a:off x="179462" y="2375731"/>
            <a:ext cx="4520725" cy="3416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Experiment 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Sensor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operation</a:t>
            </a:r>
            <a:r>
              <a:rPr lang="en-US" dirty="0"/>
              <a:t> fully understood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Sample</a:t>
            </a:r>
            <a:r>
              <a:rPr lang="en-US" dirty="0"/>
              <a:t> </a:t>
            </a:r>
            <a:r>
              <a:rPr lang="en-US" b="1" dirty="0"/>
              <a:t>gravel</a:t>
            </a:r>
            <a:r>
              <a:rPr lang="en-US" dirty="0"/>
              <a:t> (Experiment Setup)</a:t>
            </a:r>
          </a:p>
          <a:p>
            <a:r>
              <a:rPr lang="en-US" dirty="0"/>
              <a:t>	- Collecting (cuttings?)</a:t>
            </a:r>
          </a:p>
          <a:p>
            <a:r>
              <a:rPr lang="en-US" dirty="0"/>
              <a:t>	- Labeling morphology (supervised)</a:t>
            </a:r>
          </a:p>
          <a:p>
            <a:r>
              <a:rPr lang="en-US" dirty="0"/>
              <a:t>	- PSD of each sample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Experiment design: Controlling for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confounding</a:t>
            </a:r>
            <a:r>
              <a:rPr lang="en-US" dirty="0"/>
              <a:t> vars – Bias from morph./Cutting wet/type of cuttings.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Sample WBM construction and sample wetting.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1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and Timeline</a:t>
            </a:r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D6E6F8-DB50-F18E-AA25-FD1C1F9E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7369"/>
            <a:ext cx="12192000" cy="412326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33BFE8-9446-1EC8-E6C1-7507B58C696D}"/>
              </a:ext>
            </a:extLst>
          </p:cNvPr>
          <p:cNvCxnSpPr/>
          <p:nvPr/>
        </p:nvCxnSpPr>
        <p:spPr>
          <a:xfrm>
            <a:off x="8135596" y="1666430"/>
            <a:ext cx="0" cy="382420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575990-F300-5EB3-3D0D-4BA3218DAF94}"/>
              </a:ext>
            </a:extLst>
          </p:cNvPr>
          <p:cNvSpPr txBox="1"/>
          <p:nvPr/>
        </p:nvSpPr>
        <p:spPr>
          <a:xfrm>
            <a:off x="7869337" y="549063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211800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C5BE-C826-2848-9C14-D03D8FB885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47F69-643A-61D6-A9D8-83E22357C07F}"/>
              </a:ext>
            </a:extLst>
          </p:cNvPr>
          <p:cNvSpPr txBox="1"/>
          <p:nvPr/>
        </p:nvSpPr>
        <p:spPr>
          <a:xfrm>
            <a:off x="1153682" y="1495514"/>
            <a:ext cx="92057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Is there a time schedule already set up for paper publishing?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Dr. Saini’s contact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Sebastian’s report will be delivered in 2 weeks (update from Sep 21st)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Lab Schedule – Mud lab and rock mechanics’ lab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Improvement to cuttings drying before reaching the laser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B9BF4-D712-EED2-9E07-8F2B92EF0143}"/>
              </a:ext>
            </a:extLst>
          </p:cNvPr>
          <p:cNvGrpSpPr/>
          <p:nvPr/>
        </p:nvGrpSpPr>
        <p:grpSpPr>
          <a:xfrm>
            <a:off x="3150342" y="3562350"/>
            <a:ext cx="5480146" cy="2977587"/>
            <a:chOff x="3150342" y="3562350"/>
            <a:chExt cx="5480146" cy="2977587"/>
          </a:xfrm>
        </p:grpSpPr>
        <p:pic>
          <p:nvPicPr>
            <p:cNvPr id="5" name="Picture 4" descr="A close up of a device&#10;&#10;Description automatically generated">
              <a:extLst>
                <a:ext uri="{FF2B5EF4-FFF2-40B4-BE49-F238E27FC236}">
                  <a16:creationId xmlns:a16="http://schemas.microsoft.com/office/drawing/2014/main" id="{2CBF64BF-B89C-5B76-1C4C-E63568A85A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125" b="91875" l="20188" r="76125">
                          <a14:foregroundMark x1="23125" y1="32188" x2="23125" y2="32188"/>
                          <a14:foregroundMark x1="20375" y1="28203" x2="20375" y2="28203"/>
                          <a14:foregroundMark x1="46313" y1="12422" x2="46313" y2="12422"/>
                          <a14:foregroundMark x1="50187" y1="8125" x2="50187" y2="8125"/>
                          <a14:foregroundMark x1="72938" y1="53125" x2="72938" y2="53125"/>
                          <a14:foregroundMark x1="76125" y1="50234" x2="76125" y2="50234"/>
                          <a14:foregroundMark x1="72438" y1="85234" x2="72438" y2="85234"/>
                          <a14:foregroundMark x1="49313" y1="88438" x2="49313" y2="88438"/>
                          <a14:foregroundMark x1="46313" y1="91875" x2="46313" y2="91875"/>
                          <a14:foregroundMark x1="20188" y1="85547" x2="20188" y2="85547"/>
                        </a14:backgroundRemoval>
                      </a14:imgEffect>
                    </a14:imgLayer>
                  </a14:imgProps>
                </a:ext>
              </a:extLst>
            </a:blip>
            <a:srcRect l="17865" t="6188" r="22426" b="6189"/>
            <a:stretch/>
          </p:blipFill>
          <p:spPr>
            <a:xfrm>
              <a:off x="4521738" y="3562350"/>
              <a:ext cx="2536287" cy="297758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31A17BE-5D3F-7545-8917-5E2B8523CE8F}"/>
                </a:ext>
              </a:extLst>
            </p:cNvPr>
            <p:cNvCxnSpPr>
              <a:cxnSpLocks/>
            </p:cNvCxnSpPr>
            <p:nvPr/>
          </p:nvCxnSpPr>
          <p:spPr>
            <a:xfrm>
              <a:off x="4521738" y="3871858"/>
              <a:ext cx="726537" cy="966842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207531E-362A-1B14-2796-D4790BE1D9DE}"/>
                </a:ext>
              </a:extLst>
            </p:cNvPr>
            <p:cNvCxnSpPr/>
            <p:nvPr/>
          </p:nvCxnSpPr>
          <p:spPr>
            <a:xfrm>
              <a:off x="5540914" y="4838700"/>
              <a:ext cx="1409700" cy="39052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293238-4928-1581-793A-7004DC290CC5}"/>
                </a:ext>
              </a:extLst>
            </p:cNvPr>
            <p:cNvCxnSpPr>
              <a:cxnSpLocks/>
            </p:cNvCxnSpPr>
            <p:nvPr/>
          </p:nvCxnSpPr>
          <p:spPr>
            <a:xfrm>
              <a:off x="5343525" y="4838700"/>
              <a:ext cx="0" cy="942975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B760F0-A6F2-94D5-9EB4-6F2059EEDAAF}"/>
                </a:ext>
              </a:extLst>
            </p:cNvPr>
            <p:cNvSpPr txBox="1"/>
            <p:nvPr/>
          </p:nvSpPr>
          <p:spPr>
            <a:xfrm>
              <a:off x="5026771" y="581603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Mud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213822-ED6C-E424-B37B-0105EA94A58C}"/>
                </a:ext>
              </a:extLst>
            </p:cNvPr>
            <p:cNvSpPr txBox="1"/>
            <p:nvPr/>
          </p:nvSpPr>
          <p:spPr>
            <a:xfrm>
              <a:off x="7154891" y="5126504"/>
              <a:ext cx="1475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Drier cuttings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5B335A-56CC-FE2D-ADCA-8375D5C71245}"/>
                </a:ext>
              </a:extLst>
            </p:cNvPr>
            <p:cNvSpPr txBox="1"/>
            <p:nvPr/>
          </p:nvSpPr>
          <p:spPr>
            <a:xfrm>
              <a:off x="3150342" y="3649280"/>
              <a:ext cx="139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Wet cuttings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94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22_09_15_Weekly_Meeting_SCalleri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2022_09_15_Weekly_Meeting_SCallerio</Template>
  <TotalTime>233</TotalTime>
  <Words>300</Words>
  <Application>Microsoft Office PowerPoint</Application>
  <PresentationFormat>Widescreen</PresentationFormat>
  <Paragraphs>45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2022_09_15_Weekly_Meeting_SCallerio</vt:lpstr>
      <vt:lpstr>Redefined Workflow</vt:lpstr>
      <vt:lpstr>Automated cavings volume and morphology reading</vt:lpstr>
      <vt:lpstr>Workflow and Timeline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Abraham Camilo Montes</cp:lastModifiedBy>
  <cp:revision>2</cp:revision>
  <dcterms:created xsi:type="dcterms:W3CDTF">2022-09-14T02:42:48Z</dcterms:created>
  <dcterms:modified xsi:type="dcterms:W3CDTF">2022-09-22T14:34:56Z</dcterms:modified>
</cp:coreProperties>
</file>