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A7BAD-846D-451C-8D91-E46C511392EB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BF14-486C-4662-891B-06EB79EC3C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23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7018-4C74-5943-BEE8-D02EEC2F8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;p2">
            <a:extLst>
              <a:ext uri="{FF2B5EF4-FFF2-40B4-BE49-F238E27FC236}">
                <a16:creationId xmlns:a16="http://schemas.microsoft.com/office/drawing/2014/main" xmlns="" id="{D3519F3B-D619-A144-8A2F-11DBEC689266}"/>
              </a:ext>
            </a:extLst>
          </p:cNvPr>
          <p:cNvSpPr/>
          <p:nvPr/>
        </p:nvSpPr>
        <p:spPr>
          <a:xfrm>
            <a:off x="0" y="-12958"/>
            <a:ext cx="12192000" cy="8897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DF047-EA38-7747-A757-A9F31C95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871" y="1907255"/>
            <a:ext cx="10294257" cy="1915941"/>
          </a:xfrm>
        </p:spPr>
        <p:txBody>
          <a:bodyPr anchor="ctr">
            <a:normAutofit/>
          </a:bodyPr>
          <a:lstStyle>
            <a:lvl1pPr algn="ctr">
              <a:defRPr sz="48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13511D8-97C1-5444-A1CE-53F5F062B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95016"/>
            <a:ext cx="9144000" cy="645582"/>
          </a:xfrm>
        </p:spPr>
        <p:txBody>
          <a:bodyPr/>
          <a:lstStyle>
            <a:lvl1pPr marL="0" indent="0" algn="ctr">
              <a:buNone/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6752F8-EA9E-5B44-81DC-FDEE79D6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A49B89-4293-8A4A-8E13-AC5FEFC5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479AB-68F2-C241-8977-A5E7DEB9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Google Shape;20;p2">
            <a:extLst>
              <a:ext uri="{FF2B5EF4-FFF2-40B4-BE49-F238E27FC236}">
                <a16:creationId xmlns:a16="http://schemas.microsoft.com/office/drawing/2014/main" xmlns="" id="{A3274EE1-9A8A-3249-A6A4-8DEC7D6A1B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3777" y="28403"/>
            <a:ext cx="6695245" cy="80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;p2">
            <a:extLst>
              <a:ext uri="{FF2B5EF4-FFF2-40B4-BE49-F238E27FC236}">
                <a16:creationId xmlns:a16="http://schemas.microsoft.com/office/drawing/2014/main" xmlns="" id="{74103301-2656-E242-8587-AB8E90DC3B0B}"/>
              </a:ext>
            </a:extLst>
          </p:cNvPr>
          <p:cNvSpPr/>
          <p:nvPr/>
        </p:nvSpPr>
        <p:spPr>
          <a:xfrm>
            <a:off x="0" y="6212418"/>
            <a:ext cx="12192000" cy="6455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xmlns="" id="{50F96698-3880-CD43-A06B-ABB1A204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6275591"/>
            <a:ext cx="1870835" cy="52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096AF-0D94-A047-9752-99A3CF3F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4CBDA0-7C20-A546-92D0-3C467BFB1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EA5047-A310-8248-9CDD-26F073AD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996091-4615-3944-8A23-B199ED6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B060EC-FADA-4441-A578-1A05A6BF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344F98-B27C-F847-BD86-19DAE48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92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A9F3F-A63F-354C-9DF9-19F3DBB2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185213-5876-494F-BE76-80F102D2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6D9E20-18ED-F14D-80A5-F3871718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155FFE-C2FD-304E-965E-F966A2B3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F7086C-0682-494B-B32D-08562FB9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20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ED2D67F-DBC3-7242-B378-3422BE526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90F87E-70DD-AD44-831B-B3C5EE542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1D14C8-12DE-8F47-AC80-654D691C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7501D3-D7C6-1C46-A6BC-95CAE0C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1DB164-5824-EC47-96EA-3110FA25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01B04-3D19-074E-8433-FBBB2125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2" y="126850"/>
            <a:ext cx="11975656" cy="496636"/>
          </a:xfrm>
        </p:spPr>
        <p:txBody>
          <a:bodyPr>
            <a:noAutofit/>
          </a:bodyPr>
          <a:lstStyle>
            <a:lvl1pPr algn="ctr">
              <a:defRPr sz="4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241246-ECCF-0940-9845-9EA8706D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36" y="913451"/>
            <a:ext cx="11233127" cy="4414449"/>
          </a:xfrm>
        </p:spPr>
        <p:txBody>
          <a:bodyPr>
            <a:normAutofit/>
          </a:bodyPr>
          <a:lstStyle>
            <a:lvl1pPr>
              <a:defRPr sz="28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5ADDF-8A46-AE47-AA75-9396AC1E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3672" y="6355440"/>
            <a:ext cx="235572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416629-416F-C044-8898-17326485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8032" y="6355440"/>
            <a:ext cx="6353140" cy="365125"/>
          </a:xfrm>
          <a:prstGeom prst="rect">
            <a:avLst/>
          </a:prstGeom>
        </p:spPr>
        <p:txBody>
          <a:bodyPr/>
          <a:lstStyle>
            <a:lvl1pPr>
              <a:defRPr b="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8A0F00-27F5-F747-B56E-F78F2622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32" y="6355441"/>
            <a:ext cx="854996" cy="365125"/>
          </a:xfrm>
        </p:spPr>
        <p:txBody>
          <a:bodyPr/>
          <a:lstStyle>
            <a:lvl1pPr>
              <a:defRPr sz="18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B86E83D-FEC5-E166-798D-83C39C876DB2}"/>
              </a:ext>
            </a:extLst>
          </p:cNvPr>
          <p:cNvCxnSpPr/>
          <p:nvPr/>
        </p:nvCxnSpPr>
        <p:spPr>
          <a:xfrm>
            <a:off x="108172" y="768468"/>
            <a:ext cx="11975656" cy="0"/>
          </a:xfrm>
          <a:prstGeom prst="line">
            <a:avLst/>
          </a:prstGeom>
          <a:ln w="38100">
            <a:solidFill>
              <a:srgbClr val="D35D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CF0DC-0896-CC49-9406-4A05B9CA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CABDCB-451B-5A41-BA3B-139E69C6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A4D503-D230-4548-8A87-6029FF5D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A05FF-3A7E-5449-B00E-6B0E26D1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D3B66E-CFBB-B64B-AA0C-F0C42C99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08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BA4FD-07BC-9D4C-B119-433B911F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500CD-56A4-E34C-93A0-3B9EDFDF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5C4E6D-DFEA-3541-AE35-8C5F873A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31FEAF-8485-9742-B0BD-AB9D6B58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0D6EE5-78F0-5742-AD26-3C432CC0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1A3C8C-5854-5B4E-B6B7-D5D18571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54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FA234-CA45-A24A-918F-AF2AEACE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38F44B-867F-034D-9A34-700D05F5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AB16DE-0AC5-4A46-8A84-800DD0345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776E4D-8A85-FD46-B902-84630B820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5CB765-C854-2F48-80C7-3DE9CAEE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FAE246-2BE5-C946-B9EE-B26BF384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DE96A36-9D63-AB4D-831A-D41D4FB4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349A49-2FCF-7E43-9C8E-74910EA5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5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03C8D-3FD6-8849-B637-0E1F25C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65D36F-17F1-9147-855B-07E391D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102EC0-7878-164E-9EDC-C7587444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C9CA8-AF74-7843-8C8B-80FC8C84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27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4D2B581-A31E-7C48-ACAD-2745D15433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20;p2">
            <a:extLst>
              <a:ext uri="{FF2B5EF4-FFF2-40B4-BE49-F238E27FC236}">
                <a16:creationId xmlns:a16="http://schemas.microsoft.com/office/drawing/2014/main" xmlns="" id="{DBE51B65-6874-4F4A-B593-96476A522D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5776856" cy="6963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BA7A78-98F4-FC42-93E5-88611EA04187}"/>
              </a:ext>
            </a:extLst>
          </p:cNvPr>
          <p:cNvSpPr/>
          <p:nvPr/>
        </p:nvSpPr>
        <p:spPr>
          <a:xfrm>
            <a:off x="5776856" y="-1"/>
            <a:ext cx="6415143" cy="6963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xmlns="" id="{A097B445-A071-1A4D-9FAD-9F7B0547F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461" y="44605"/>
            <a:ext cx="2170798" cy="6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B4B00E-8087-6E43-8597-956FF4CD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EA3DF1-4BBA-2847-80DE-EAE1E9FF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649C78-5D0D-0542-94CA-A10E353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25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79F02-34E8-AB4D-815E-226D149B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05CCFA-2E48-8046-9108-0CEC1E00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6FEF2E-854D-E343-AB14-BB559007C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23C402-BE44-134D-A47E-0C9FEEB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15/09/2022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2A3210-13A6-6346-95DA-19FAB128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39C68-757D-FC43-9759-8DD39313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4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8C09C07-D287-F348-BE06-E3D120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2" y="85255"/>
            <a:ext cx="11975656" cy="801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DF3580-36B4-3345-8DD2-C56A1EA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808" y="1049770"/>
            <a:ext cx="11298383" cy="508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5F25F2-A8EF-A341-B5C3-052C060F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0664" y="6355441"/>
            <a:ext cx="141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xmlns="" id="{5B200E79-4AB7-6847-942C-B91B220B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" y="6303264"/>
            <a:ext cx="1678589" cy="4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6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Cuttings Sensor Project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36" y="913452"/>
            <a:ext cx="11233127" cy="4424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Proposed Schema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843147" y="3052056"/>
            <a:ext cx="6299523" cy="1511780"/>
            <a:chOff x="843147" y="3042326"/>
            <a:chExt cx="6299523" cy="1511780"/>
          </a:xfrm>
        </p:grpSpPr>
        <p:sp>
          <p:nvSpPr>
            <p:cNvPr id="12" name="Rectangle 11"/>
            <p:cNvSpPr/>
            <p:nvPr/>
          </p:nvSpPr>
          <p:spPr>
            <a:xfrm>
              <a:off x="843147" y="3477582"/>
              <a:ext cx="1463040" cy="641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Gurtej’s</a:t>
              </a:r>
              <a:r>
                <a:rPr lang="en-US" sz="1200" dirty="0" smtClean="0">
                  <a:solidFill>
                    <a:schemeClr val="tx1"/>
                  </a:solidFill>
                </a:rPr>
                <a:t> Cutting Transport Model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2150" y="3659717"/>
              <a:ext cx="13557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Insights from Code</a:t>
              </a:r>
              <a:endParaRPr lang="es-ES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313870" y="3042326"/>
              <a:ext cx="1828800" cy="1511780"/>
              <a:chOff x="5313870" y="3304482"/>
              <a:chExt cx="1828800" cy="197344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313870" y="3304482"/>
                <a:ext cx="1828800" cy="602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Reflect Main Scripts Structure</a:t>
                </a:r>
                <a:endParaRPr lang="es-ES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13870" y="4060372"/>
                <a:ext cx="1828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Refactor &amp; Modularize Code</a:t>
                </a:r>
                <a:endParaRPr lang="es-ES" sz="1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13870" y="4816262"/>
                <a:ext cx="1828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Run model for Apache’s drilling data</a:t>
                </a:r>
                <a:endParaRPr lang="es-ES" sz="1200" dirty="0"/>
              </a:p>
            </p:txBody>
          </p:sp>
        </p:grpSp>
        <p:cxnSp>
          <p:nvCxnSpPr>
            <p:cNvPr id="34" name="Elbow Connector 33"/>
            <p:cNvCxnSpPr>
              <a:stCxn id="12" idx="3"/>
              <a:endCxn id="13" idx="1"/>
            </p:cNvCxnSpPr>
            <p:nvPr/>
          </p:nvCxnSpPr>
          <p:spPr>
            <a:xfrm>
              <a:off x="2306187" y="3798216"/>
              <a:ext cx="825963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3" idx="3"/>
              <a:endCxn id="21" idx="1"/>
            </p:cNvCxnSpPr>
            <p:nvPr/>
          </p:nvCxnSpPr>
          <p:spPr>
            <a:xfrm>
              <a:off x="4487906" y="3798217"/>
              <a:ext cx="825964" cy="5790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3" idx="3"/>
              <a:endCxn id="14" idx="1"/>
            </p:cNvCxnSpPr>
            <p:nvPr/>
          </p:nvCxnSpPr>
          <p:spPr>
            <a:xfrm flipV="1">
              <a:off x="4487906" y="3273159"/>
              <a:ext cx="825964" cy="5250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3" idx="3"/>
              <a:endCxn id="15" idx="1"/>
            </p:cNvCxnSpPr>
            <p:nvPr/>
          </p:nvCxnSpPr>
          <p:spPr>
            <a:xfrm flipV="1">
              <a:off x="4487906" y="3798216"/>
              <a:ext cx="825964" cy="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43147" y="1369710"/>
            <a:ext cx="6299523" cy="1551416"/>
            <a:chOff x="843147" y="1369710"/>
            <a:chExt cx="6299523" cy="1551416"/>
          </a:xfrm>
        </p:grpSpPr>
        <p:sp>
          <p:nvSpPr>
            <p:cNvPr id="5" name="Rectangle 4"/>
            <p:cNvSpPr/>
            <p:nvPr/>
          </p:nvSpPr>
          <p:spPr>
            <a:xfrm>
              <a:off x="843147" y="1947114"/>
              <a:ext cx="1463040" cy="605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Apache Field Trial Data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Elbow Connector 6"/>
            <p:cNvCxnSpPr>
              <a:stCxn id="5" idx="3"/>
              <a:endCxn id="10" idx="1"/>
            </p:cNvCxnSpPr>
            <p:nvPr/>
          </p:nvCxnSpPr>
          <p:spPr>
            <a:xfrm flipV="1">
              <a:off x="2306187" y="1897634"/>
              <a:ext cx="772322" cy="3523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5" idx="3"/>
              <a:endCxn id="11" idx="1"/>
            </p:cNvCxnSpPr>
            <p:nvPr/>
          </p:nvCxnSpPr>
          <p:spPr>
            <a:xfrm>
              <a:off x="2306187" y="2249935"/>
              <a:ext cx="772322" cy="3523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3078509" y="1611142"/>
              <a:ext cx="1463040" cy="1277584"/>
              <a:chOff x="2943030" y="1611142"/>
              <a:chExt cx="1463040" cy="127758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43030" y="1611142"/>
                <a:ext cx="1463040" cy="5729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EDA &amp; Feature Engineering</a:t>
                </a:r>
                <a:endParaRPr lang="es-E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43030" y="2315743"/>
                <a:ext cx="1463040" cy="5729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Un-supervised Learning Clusters</a:t>
                </a:r>
                <a:endParaRPr lang="es-E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/>
            <p:cNvCxnSpPr>
              <a:stCxn id="10" idx="3"/>
              <a:endCxn id="18" idx="1"/>
            </p:cNvCxnSpPr>
            <p:nvPr/>
          </p:nvCxnSpPr>
          <p:spPr>
            <a:xfrm>
              <a:off x="4541549" y="1897634"/>
              <a:ext cx="772321" cy="5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9" idx="1"/>
            </p:cNvCxnSpPr>
            <p:nvPr/>
          </p:nvCxnSpPr>
          <p:spPr>
            <a:xfrm flipV="1">
              <a:off x="4541549" y="2597961"/>
              <a:ext cx="772321" cy="427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313870" y="1369710"/>
              <a:ext cx="1828800" cy="1551416"/>
              <a:chOff x="5313870" y="1369710"/>
              <a:chExt cx="1828800" cy="155141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313870" y="1759706"/>
                <a:ext cx="16315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Parameters Correlation</a:t>
                </a:r>
                <a:endParaRPr lang="es-E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13870" y="2274795"/>
                <a:ext cx="18288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Find data clusters indicating condition (good, bad cleaning)</a:t>
                </a:r>
                <a:endParaRPr lang="es-E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13870" y="1369710"/>
                <a:ext cx="13108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Insights from data</a:t>
                </a:r>
                <a:endParaRPr lang="es-ES" sz="1200" dirty="0"/>
              </a:p>
            </p:txBody>
          </p:sp>
        </p:grpSp>
        <p:cxnSp>
          <p:nvCxnSpPr>
            <p:cNvPr id="66" name="Elbow Connector 65"/>
            <p:cNvCxnSpPr>
              <a:stCxn id="10" idx="3"/>
              <a:endCxn id="62" idx="1"/>
            </p:cNvCxnSpPr>
            <p:nvPr/>
          </p:nvCxnSpPr>
          <p:spPr>
            <a:xfrm flipV="1">
              <a:off x="4541549" y="1508210"/>
              <a:ext cx="772321" cy="389424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843147" y="4841248"/>
            <a:ext cx="6148008" cy="1374307"/>
            <a:chOff x="843147" y="4742964"/>
            <a:chExt cx="6148008" cy="1374307"/>
          </a:xfrm>
        </p:grpSpPr>
        <p:sp>
          <p:nvSpPr>
            <p:cNvPr id="69" name="TextBox 68"/>
            <p:cNvSpPr txBox="1"/>
            <p:nvPr/>
          </p:nvSpPr>
          <p:spPr>
            <a:xfrm>
              <a:off x="843147" y="5226031"/>
              <a:ext cx="1463040" cy="408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4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Cuttings Sensor Prototype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62355" y="4742964"/>
              <a:ext cx="1828800" cy="408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4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200" dirty="0" smtClean="0">
                  <a:solidFill>
                    <a:schemeClr val="tx1"/>
                  </a:solidFill>
                </a:rPr>
                <a:t>Script for real time 3d map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078509" y="4742965"/>
              <a:ext cx="1645920" cy="1374306"/>
              <a:chOff x="3078509" y="4742965"/>
              <a:chExt cx="1645920" cy="1374306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3078509" y="4742965"/>
                <a:ext cx="1645920" cy="40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Point cloud data storage &amp; generation</a:t>
                </a:r>
                <a:endParaRPr lang="es-E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078509" y="5226030"/>
                <a:ext cx="1645920" cy="40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Standard Operating Procedure</a:t>
                </a:r>
                <a:endParaRPr lang="es-E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078509" y="5709096"/>
                <a:ext cx="1645920" cy="40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Database generation</a:t>
                </a:r>
                <a:endParaRPr lang="es-E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" name="Elbow Connector 77"/>
            <p:cNvCxnSpPr>
              <a:stCxn id="69" idx="3"/>
              <a:endCxn id="70" idx="1"/>
            </p:cNvCxnSpPr>
            <p:nvPr/>
          </p:nvCxnSpPr>
          <p:spPr>
            <a:xfrm flipV="1">
              <a:off x="2306187" y="4947053"/>
              <a:ext cx="772322" cy="483066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69" idx="3"/>
              <a:endCxn id="72" idx="1"/>
            </p:cNvCxnSpPr>
            <p:nvPr/>
          </p:nvCxnSpPr>
          <p:spPr>
            <a:xfrm flipV="1">
              <a:off x="2306187" y="5430118"/>
              <a:ext cx="772322" cy="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69" idx="3"/>
              <a:endCxn id="73" idx="1"/>
            </p:cNvCxnSpPr>
            <p:nvPr/>
          </p:nvCxnSpPr>
          <p:spPr>
            <a:xfrm>
              <a:off x="2306187" y="5430119"/>
              <a:ext cx="772322" cy="483065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70" idx="3"/>
              <a:endCxn id="71" idx="1"/>
            </p:cNvCxnSpPr>
            <p:nvPr/>
          </p:nvCxnSpPr>
          <p:spPr>
            <a:xfrm flipV="1">
              <a:off x="4724429" y="4947052"/>
              <a:ext cx="437926" cy="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Elbow Connector 114"/>
          <p:cNvCxnSpPr/>
          <p:nvPr/>
        </p:nvCxnSpPr>
        <p:spPr>
          <a:xfrm flipV="1">
            <a:off x="7284126" y="3803418"/>
            <a:ext cx="1277360" cy="453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118" idx="1"/>
          </p:cNvCxnSpPr>
          <p:nvPr/>
        </p:nvCxnSpPr>
        <p:spPr>
          <a:xfrm flipV="1">
            <a:off x="7031333" y="3803418"/>
            <a:ext cx="1507264" cy="12419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538597" y="2787755"/>
            <a:ext cx="3173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Classifier based on drilling data &amp; cuttings load to predict hole cleaning</a:t>
            </a:r>
          </a:p>
          <a:p>
            <a:endParaRPr lang="en-US" dirty="0"/>
          </a:p>
          <a:p>
            <a:r>
              <a:rPr lang="en-US" dirty="0" smtClean="0"/>
              <a:t>Model to detect </a:t>
            </a:r>
            <a:r>
              <a:rPr lang="en-US" dirty="0" err="1" smtClean="0"/>
              <a:t>cavings</a:t>
            </a:r>
            <a:r>
              <a:rPr lang="en-US" dirty="0" smtClean="0"/>
              <a:t> from 3d map (point cloud data) + camera images</a:t>
            </a:r>
            <a:endParaRPr lang="es-ES" dirty="0"/>
          </a:p>
        </p:txBody>
      </p:sp>
      <p:cxnSp>
        <p:nvCxnSpPr>
          <p:cNvPr id="137" name="Elbow Connector 136"/>
          <p:cNvCxnSpPr>
            <a:stCxn id="19" idx="3"/>
            <a:endCxn id="118" idx="1"/>
          </p:cNvCxnSpPr>
          <p:nvPr/>
        </p:nvCxnSpPr>
        <p:spPr>
          <a:xfrm>
            <a:off x="7142670" y="2597961"/>
            <a:ext cx="1395927" cy="1205457"/>
          </a:xfrm>
          <a:prstGeom prst="bentConnector3">
            <a:avLst>
              <a:gd name="adj1" fmla="val 4659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Cuttings Sensor </a:t>
            </a:r>
            <a:r>
              <a:rPr lang="en-US" dirty="0" smtClean="0"/>
              <a:t>Project - Timeline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" y="923087"/>
            <a:ext cx="11975656" cy="5246910"/>
          </a:xfrm>
        </p:spPr>
      </p:pic>
    </p:spTree>
    <p:extLst>
      <p:ext uri="{BB962C8B-B14F-4D97-AF65-F5344CB8AC3E}">
        <p14:creationId xmlns:p14="http://schemas.microsoft.com/office/powerpoint/2010/main" val="14529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2_09_15_Weekly_Meeting_SCalleri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2022_09_15_Weekly_Meeting_SCallerio</Template>
  <TotalTime>1</TotalTime>
  <Words>108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2022_09_15_Weekly_Meeting_SCallerio</vt:lpstr>
      <vt:lpstr>PowerPoint Presentation</vt:lpstr>
      <vt:lpstr>Cuttings Sensor Project</vt:lpstr>
      <vt:lpstr>Cuttings Sensor Project -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2022-09-14T02:42:48Z</dcterms:created>
  <dcterms:modified xsi:type="dcterms:W3CDTF">2022-09-15T13:38:14Z</dcterms:modified>
</cp:coreProperties>
</file>