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62" r:id="rId19"/>
    <p:sldId id="263" r:id="rId2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86496" autoAdjust="0"/>
  </p:normalViewPr>
  <p:slideViewPr>
    <p:cSldViewPr snapToGrid="0">
      <p:cViewPr varScale="1">
        <p:scale>
          <a:sx n="63" d="100"/>
          <a:sy n="63" d="100"/>
        </p:scale>
        <p:origin x="1056" y="66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149640" y="4038480"/>
            <a:ext cx="8635680" cy="84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3149640" y="4038480"/>
            <a:ext cx="8635680" cy="84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3149640" y="4038480"/>
            <a:ext cx="8635680" cy="84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9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0" y="1234440"/>
            <a:ext cx="1219176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0" y="1280160"/>
            <a:ext cx="71100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787320" y="1280160"/>
            <a:ext cx="1140408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1219176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12240" y="6053400"/>
            <a:ext cx="299880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3145680" y="6044040"/>
            <a:ext cx="904608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149640" y="4038480"/>
            <a:ext cx="8635680" cy="18284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0" strike="noStrike" cap="all" spc="-1">
                <a:solidFill>
                  <a:srgbClr val="EBDDC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101520" y="6068520"/>
            <a:ext cx="2742840" cy="685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71F542B2-106F-4B73-94CF-F9A098840FC7}" type="datetime"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16-10-2017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780640" y="236520"/>
            <a:ext cx="782280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10667880" y="228600"/>
            <a:ext cx="1117080" cy="380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84219612-F308-4853-9452-344ABD2B8E78}" type="slidenum">
              <a:rPr lang="en-IN" sz="1400" b="1" strike="noStrike" spc="-1">
                <a:solidFill>
                  <a:srgbClr val="EBDDC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234440"/>
            <a:ext cx="1219176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280160"/>
            <a:ext cx="71100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787320" y="1280160"/>
            <a:ext cx="1140408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816840" y="228600"/>
            <a:ext cx="10870920" cy="9903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8128080" y="6248520"/>
            <a:ext cx="355572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CCC07F9-2CBE-426A-99A7-06309CDE4EC3}" type="datetime">
              <a:rPr lang="en-IN" sz="1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16-10-2017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812880" y="6248160"/>
            <a:ext cx="722772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711000" cy="2440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0B796D25-D156-41EB-BB15-E1B591395EFE}" type="slidenum">
              <a:rPr lang="en-IN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816840" y="1600200"/>
            <a:ext cx="10870920" cy="44953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</a:p>
          <a:p>
            <a:pPr marL="640080" lvl="1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371600" lvl="3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828800" lvl="4" indent="-228240">
              <a:lnSpc>
                <a:spcPct val="100000"/>
              </a:lnSpc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1234440"/>
            <a:ext cx="1219176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1280160"/>
            <a:ext cx="71100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787320" y="1280160"/>
            <a:ext cx="1140408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812880" y="228600"/>
            <a:ext cx="10870920" cy="9903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812880" y="1589400"/>
            <a:ext cx="518112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</a:p>
          <a:p>
            <a:pPr marL="640080" lvl="1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371600" lvl="3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828800" lvl="4" indent="-228240">
              <a:lnSpc>
                <a:spcPct val="100000"/>
              </a:lnSpc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6459840" y="1589400"/>
            <a:ext cx="518112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</a:p>
          <a:p>
            <a:pPr marL="640080" lvl="1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914400" lvl="2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371600" lvl="3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828800" lvl="4" indent="-228240">
              <a:lnSpc>
                <a:spcPct val="100000"/>
              </a:lnSpc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lang="en-US" sz="2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dt"/>
          </p:nvPr>
        </p:nvSpPr>
        <p:spPr>
          <a:xfrm>
            <a:off x="8128080" y="6248520"/>
            <a:ext cx="355572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59D8A30-CC9B-4CDC-9849-F57E3F273281}" type="datetime">
              <a:rPr lang="en-IN" sz="1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16-10-2017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sldNum"/>
          </p:nvPr>
        </p:nvSpPr>
        <p:spPr>
          <a:xfrm>
            <a:off x="0" y="1272240"/>
            <a:ext cx="711000" cy="2440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9D2E3BF8-CA84-4A9C-8842-2C6B2A5124A7}" type="slidenum">
              <a:rPr lang="en-IN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ftr"/>
          </p:nvPr>
        </p:nvSpPr>
        <p:spPr>
          <a:xfrm>
            <a:off x="812880" y="6248160"/>
            <a:ext cx="722772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710360" y="1032840"/>
            <a:ext cx="8635680" cy="182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cap="all" spc="-1">
                <a:solidFill>
                  <a:srgbClr val="EBDDC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DOTS AND BOXES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703360" y="3971520"/>
            <a:ext cx="3488400" cy="197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Created by,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Anush Kumar    213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Roja S Rajan    251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Sunjay Calvvin  260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IN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	Vishnu G          263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220" y="-214866"/>
            <a:ext cx="10977100" cy="1828440"/>
          </a:xfrm>
        </p:spPr>
        <p:txBody>
          <a:bodyPr/>
          <a:lstStyle/>
          <a:p>
            <a:r>
              <a:rPr lang="en-US" dirty="0" smtClean="0"/>
              <a:t>Horizontal checking</a:t>
            </a:r>
            <a:r>
              <a:rPr lang="en-US" dirty="0" smtClean="0"/>
              <a:t>.  horizontal(</a:t>
            </a:r>
            <a:r>
              <a:rPr lang="en-US" dirty="0" err="1" smtClean="0"/>
              <a:t>line_num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8" y="1734684"/>
            <a:ext cx="4689924" cy="4904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4538" y="3740729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3724" y="3420023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4538" y="2701563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6489" y="3420023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3724" y="4345460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4538" y="4691346"/>
            <a:ext cx="47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2634" y="4345460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56" y="1722783"/>
            <a:ext cx="2692174" cy="41528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00518" y="3622397"/>
            <a:ext cx="42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53195" y="1844576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i-9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99836" y="4755136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i+9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5127" y="2835159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i-8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5027" y="3080230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(i-8) +2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01691" y="4352344"/>
            <a:ext cx="112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(i+1)+2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33885" y="4316867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i+1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512" y="-117883"/>
            <a:ext cx="11411488" cy="1828440"/>
          </a:xfrm>
        </p:spPr>
        <p:txBody>
          <a:bodyPr/>
          <a:lstStyle/>
          <a:p>
            <a:r>
              <a:rPr lang="en-US" dirty="0" smtClean="0"/>
              <a:t>Vertical </a:t>
            </a:r>
            <a:r>
              <a:rPr lang="en-US" dirty="0" smtClean="0"/>
              <a:t>Checking  	vertical(</a:t>
            </a:r>
            <a:r>
              <a:rPr lang="en-US" dirty="0" err="1" smtClean="0"/>
              <a:t>line_num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89" y="1999222"/>
            <a:ext cx="4617647" cy="4524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525" y="2718460"/>
            <a:ext cx="3693202" cy="22405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477" y="4544293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4159" y="4488874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7845" y="3851566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9958" y="3865424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9958" y="5223162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7845" y="5212468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0405" y="4530443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66942" y="3593160"/>
            <a:ext cx="42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24388" y="2707992"/>
            <a:ext cx="10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(i-1)-2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8250" y="3500925"/>
            <a:ext cx="60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i-2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4666" y="4499669"/>
            <a:ext cx="60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i+6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93580" y="3593160"/>
            <a:ext cx="9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i+2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82378" y="2718460"/>
            <a:ext cx="77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i-1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36452" y="4540190"/>
            <a:ext cx="106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(i+6) + 2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0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367" y="0"/>
            <a:ext cx="8635680" cy="1828440"/>
          </a:xfrm>
        </p:spPr>
        <p:txBody>
          <a:bodyPr/>
          <a:lstStyle/>
          <a:p>
            <a:r>
              <a:rPr lang="en-US" dirty="0" smtClean="0"/>
              <a:t>Steps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480" y="2076960"/>
            <a:ext cx="11388556" cy="397728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Start.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Call  display() .        // displays the points and lines(circles and 					  rectangles). </a:t>
            </a:r>
            <a:r>
              <a:rPr lang="en-US" sz="2800" dirty="0"/>
              <a:t> </a:t>
            </a:r>
            <a:r>
              <a:rPr lang="en-US" sz="2800" dirty="0" smtClean="0"/>
              <a:t>Or displays the Grid (5x5).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C</a:t>
            </a:r>
            <a:r>
              <a:rPr lang="en-US" sz="2800" dirty="0" smtClean="0"/>
              <a:t>heck for mouse activity and call mouse()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End.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369" y="6802"/>
            <a:ext cx="8635680" cy="1828440"/>
          </a:xfrm>
        </p:spPr>
        <p:txBody>
          <a:bodyPr/>
          <a:lstStyle/>
          <a:p>
            <a:r>
              <a:rPr lang="en-US" dirty="0" smtClean="0"/>
              <a:t>Variables.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94369" y="921022"/>
            <a:ext cx="10072375" cy="4920971"/>
          </a:xfrm>
        </p:spPr>
        <p:txBody>
          <a:bodyPr/>
          <a:lstStyle/>
          <a:p>
            <a:r>
              <a:rPr lang="en-US" sz="2800" dirty="0" err="1" smtClean="0"/>
              <a:t>total_squares</a:t>
            </a:r>
            <a:r>
              <a:rPr lang="en-US" sz="2800" dirty="0" smtClean="0"/>
              <a:t> = 16</a:t>
            </a:r>
          </a:p>
          <a:p>
            <a:r>
              <a:rPr lang="en-US" sz="2800" dirty="0" err="1" smtClean="0"/>
              <a:t>cur_player</a:t>
            </a:r>
            <a:r>
              <a:rPr lang="en-US" sz="2800" dirty="0" smtClean="0"/>
              <a:t> = 0             // current player 0 = player1 and 					                         </a:t>
            </a:r>
            <a:r>
              <a:rPr lang="en-US" sz="2800" dirty="0" smtClean="0"/>
              <a:t>    1 </a:t>
            </a:r>
            <a:r>
              <a:rPr lang="en-US" sz="2800" dirty="0" smtClean="0"/>
              <a:t>= player2.</a:t>
            </a:r>
          </a:p>
          <a:p>
            <a:r>
              <a:rPr lang="en-US" sz="2800" dirty="0" err="1" smtClean="0"/>
              <a:t>cur_user_flag</a:t>
            </a:r>
            <a:r>
              <a:rPr lang="en-US" sz="2800" dirty="0" smtClean="0"/>
              <a:t> = 0       // to know whether the current </a:t>
            </a:r>
            <a:r>
              <a:rPr lang="en-US" sz="2800" dirty="0" smtClean="0"/>
              <a:t>					      user </a:t>
            </a:r>
            <a:r>
              <a:rPr lang="en-US" sz="2800" dirty="0" smtClean="0"/>
              <a:t>has </a:t>
            </a:r>
            <a:r>
              <a:rPr lang="en-US" sz="2800" dirty="0" smtClean="0"/>
              <a:t> </a:t>
            </a:r>
            <a:r>
              <a:rPr lang="en-US" sz="2800" dirty="0" smtClean="0"/>
              <a:t>scored a point.</a:t>
            </a:r>
          </a:p>
          <a:p>
            <a:r>
              <a:rPr lang="en-US" sz="2800" dirty="0" err="1" smtClean="0"/>
              <a:t>user_points</a:t>
            </a:r>
            <a:r>
              <a:rPr lang="en-US" sz="2800" dirty="0" smtClean="0"/>
              <a:t>[3].            // </a:t>
            </a:r>
            <a:r>
              <a:rPr lang="en-US" sz="2800" dirty="0" err="1" smtClean="0"/>
              <a:t>user_points</a:t>
            </a:r>
            <a:r>
              <a:rPr lang="en-US" sz="2800" dirty="0" smtClean="0"/>
              <a:t>[1] player 1 points 					</a:t>
            </a: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800" dirty="0" smtClean="0"/>
              <a:t>similarly </a:t>
            </a:r>
            <a:r>
              <a:rPr lang="en-US" sz="2800" dirty="0" smtClean="0"/>
              <a:t>for player </a:t>
            </a:r>
            <a:r>
              <a:rPr lang="en-US" sz="2800" dirty="0" smtClean="0"/>
              <a:t>2.</a:t>
            </a:r>
          </a:p>
          <a:p>
            <a:r>
              <a:rPr lang="en-US" sz="2800" dirty="0" err="1" smtClean="0"/>
              <a:t>line_size</a:t>
            </a:r>
            <a:r>
              <a:rPr lang="en-US" sz="2800" dirty="0"/>
              <a:t> </a:t>
            </a:r>
            <a:r>
              <a:rPr lang="en-US" sz="2800" dirty="0" smtClean="0"/>
              <a:t> 			//stores number of lines drawn.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98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215" y="-13855"/>
            <a:ext cx="8635680" cy="1828440"/>
          </a:xfrm>
        </p:spPr>
        <p:txBody>
          <a:bodyPr/>
          <a:lstStyle/>
          <a:p>
            <a:r>
              <a:rPr lang="en-US" dirty="0" smtClean="0"/>
              <a:t>Mouse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1014484" cy="51426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Get co ordinates of clicked points(</a:t>
            </a:r>
            <a:r>
              <a:rPr lang="en-US" sz="2800" dirty="0" err="1" smtClean="0"/>
              <a:t>x,y</a:t>
            </a:r>
            <a:r>
              <a:rPr lang="en-US" sz="2800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Call </a:t>
            </a:r>
            <a:r>
              <a:rPr lang="en-US" sz="2800" dirty="0" err="1" smtClean="0"/>
              <a:t>get_line_pos</a:t>
            </a:r>
            <a:r>
              <a:rPr lang="en-US" sz="2800" dirty="0" smtClean="0"/>
              <a:t>(</a:t>
            </a:r>
            <a:r>
              <a:rPr lang="en-US" sz="2800" dirty="0" err="1" smtClean="0"/>
              <a:t>x,y</a:t>
            </a:r>
            <a:r>
              <a:rPr lang="en-US" sz="2800" dirty="0" smtClean="0"/>
              <a:t>).     // to check if points is inside a </a:t>
            </a:r>
            <a:r>
              <a:rPr lang="en-US" sz="2800" dirty="0" err="1" smtClean="0"/>
              <a:t>horiztonal</a:t>
            </a:r>
            <a:r>
              <a:rPr lang="en-US" sz="2800" dirty="0" smtClean="0"/>
              <a:t> </a:t>
            </a:r>
            <a:r>
              <a:rPr lang="en-US" sz="2800" dirty="0" smtClean="0"/>
              <a:t>l					   line or </a:t>
            </a:r>
            <a:r>
              <a:rPr lang="en-US" sz="2800" dirty="0" smtClean="0"/>
              <a:t>a vertical 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Switch player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current player has scored a point then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on’t switch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Else if current player hasn’t scored any point then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Switch player </a:t>
            </a:r>
            <a:r>
              <a:rPr lang="en-US" sz="1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Check if total squares == 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yes </a:t>
            </a:r>
            <a:r>
              <a:rPr lang="en-US" dirty="0" err="1" smtClean="0"/>
              <a:t>print_winner</a:t>
            </a:r>
            <a:r>
              <a:rPr lang="en-US" dirty="0" smtClean="0"/>
              <a:t>() &amp; game over.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847" y="-313467"/>
            <a:ext cx="8635680" cy="1828440"/>
          </a:xfrm>
        </p:spPr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et_line_pos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11927" y="2464014"/>
            <a:ext cx="623455" cy="2258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87236" y="2374467"/>
            <a:ext cx="249382" cy="263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6245" y="2352098"/>
            <a:ext cx="249382" cy="263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82790" y="4548615"/>
            <a:ext cx="249382" cy="263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64682" y="4570984"/>
            <a:ext cx="249382" cy="263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3917028" y="2470942"/>
            <a:ext cx="623455" cy="2258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5400000">
            <a:off x="2997028" y="3156810"/>
            <a:ext cx="249382" cy="263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5400000">
            <a:off x="5211100" y="3158905"/>
            <a:ext cx="249382" cy="263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5400000">
            <a:off x="3030310" y="3784522"/>
            <a:ext cx="249382" cy="263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5233209" y="3784523"/>
            <a:ext cx="249382" cy="263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90100" y="2757054"/>
            <a:ext cx="7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26720" y="2784756"/>
            <a:ext cx="7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31660" y="3990117"/>
            <a:ext cx="7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82143" y="4017818"/>
            <a:ext cx="7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69116" y="2244429"/>
            <a:ext cx="7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55273" y="4447306"/>
            <a:ext cx="7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02170" y="2133590"/>
            <a:ext cx="7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59885" y="4373451"/>
            <a:ext cx="7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23560" y="1889760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Identify the line in which the point lies.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Call horizontal(line-</a:t>
            </a:r>
            <a:r>
              <a:rPr lang="en-US" sz="2800" dirty="0" err="1" smtClean="0"/>
              <a:t>num</a:t>
            </a:r>
            <a:r>
              <a:rPr lang="en-US" sz="2800" dirty="0" smtClean="0"/>
              <a:t>) if line is </a:t>
            </a:r>
            <a:r>
              <a:rPr lang="en-US" sz="2800" dirty="0" err="1" smtClean="0"/>
              <a:t>horiztonal</a:t>
            </a:r>
            <a:r>
              <a:rPr lang="en-US" sz="28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Else call vertical(line-</a:t>
            </a:r>
            <a:r>
              <a:rPr lang="en-US" sz="2800" dirty="0" err="1" smtClean="0"/>
              <a:t>num</a:t>
            </a:r>
            <a:r>
              <a:rPr lang="en-US" sz="2800" dirty="0" smtClean="0"/>
              <a:t>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71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12880" y="228600"/>
            <a:ext cx="1087092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Future Improvements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90640" y="1589400"/>
            <a:ext cx="1075068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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From 5x5 dots board, improvement would be to make it n x n.</a:t>
            </a: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"/>
            </a:pPr>
            <a:r>
              <a:rPr lang="en-US" sz="2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There is irregular notation of lines in our algorithm, we would like to make it more generalized.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149640" y="4038480"/>
            <a:ext cx="8635680" cy="182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800" b="0" strike="noStrike" cap="all" spc="-1">
                <a:solidFill>
                  <a:srgbClr val="EBDDC3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THANK YOU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795240" y="230400"/>
            <a:ext cx="9816840" cy="58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Our Game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16840" y="1600200"/>
            <a:ext cx="10870920" cy="44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n x n grid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 (5 x 5)</a:t>
            </a:r>
            <a:endParaRPr lang="en-US" sz="2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Two players(sometimes more).</a:t>
            </a:r>
            <a:endParaRPr lang="en-US" sz="2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Players take turns to make lines between two </a:t>
            </a:r>
            <a:r>
              <a:rPr lang="en-US" sz="2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unjoined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 adjacent dots.</a:t>
            </a:r>
            <a:endParaRPr lang="en-US" sz="2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Lines can be horizontal or vertical.</a:t>
            </a:r>
            <a:endParaRPr lang="en-US" sz="2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Aim</a:t>
            </a:r>
            <a:endParaRPr lang="en-US" sz="2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640080" lvl="1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game ends when no more lines can be placed. The winner is the player with the most points.</a:t>
            </a:r>
            <a:endParaRPr lang="en-US" sz="2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lang="en-US" sz="2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endParaRPr lang="en-US" sz="2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736640" y="190440"/>
            <a:ext cx="9845280" cy="58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Board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41" name="Content Placeholder 3"/>
          <p:cNvPicPr/>
          <p:nvPr/>
        </p:nvPicPr>
        <p:blipFill>
          <a:blip r:embed="rId2"/>
          <a:stretch/>
        </p:blipFill>
        <p:spPr>
          <a:xfrm>
            <a:off x="2898000" y="2215080"/>
            <a:ext cx="5613840" cy="405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698120" y="190440"/>
            <a:ext cx="9884160" cy="58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Expansion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43" name="Content Placeholder 6"/>
          <p:cNvPicPr/>
          <p:nvPr/>
        </p:nvPicPr>
        <p:blipFill>
          <a:blip r:embed="rId2"/>
          <a:stretch/>
        </p:blipFill>
        <p:spPr>
          <a:xfrm>
            <a:off x="6828120" y="1844640"/>
            <a:ext cx="4955400" cy="364932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5522760" y="3236760"/>
            <a:ext cx="1145880" cy="384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3212640" y="3919680"/>
            <a:ext cx="452520" cy="62568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/>
          </a:gradFill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Content Placeholder 10"/>
          <p:cNvPicPr/>
          <p:nvPr/>
        </p:nvPicPr>
        <p:blipFill>
          <a:blip r:embed="rId3"/>
          <a:stretch/>
        </p:blipFill>
        <p:spPr>
          <a:xfrm>
            <a:off x="352440" y="1796040"/>
            <a:ext cx="4974480" cy="366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698120" y="190440"/>
            <a:ext cx="9884160" cy="58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Take Over and Winning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48" name="Content Placeholder 7"/>
          <p:cNvPicPr/>
          <p:nvPr/>
        </p:nvPicPr>
        <p:blipFill>
          <a:blip r:embed="rId2"/>
          <a:stretch/>
        </p:blipFill>
        <p:spPr>
          <a:xfrm>
            <a:off x="1235160" y="2278080"/>
            <a:ext cx="4336560" cy="3193560"/>
          </a:xfrm>
          <a:prstGeom prst="rect">
            <a:avLst/>
          </a:prstGeom>
          <a:ln>
            <a:noFill/>
          </a:ln>
        </p:spPr>
      </p:pic>
      <p:pic>
        <p:nvPicPr>
          <p:cNvPr id="149" name="Content Placeholder 9"/>
          <p:cNvPicPr/>
          <p:nvPr/>
        </p:nvPicPr>
        <p:blipFill>
          <a:blip r:embed="rId3"/>
          <a:stretch/>
        </p:blipFill>
        <p:spPr>
          <a:xfrm>
            <a:off x="6535800" y="2242080"/>
            <a:ext cx="4126320" cy="327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675800" y="190440"/>
            <a:ext cx="9906120" cy="58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775F55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Boundary Fill Algorithm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51" name="Content Placeholder 24"/>
          <p:cNvPicPr/>
          <p:nvPr/>
        </p:nvPicPr>
        <p:blipFill>
          <a:blip r:embed="rId2"/>
          <a:stretch/>
        </p:blipFill>
        <p:spPr>
          <a:xfrm>
            <a:off x="1145160" y="2317320"/>
            <a:ext cx="3319200" cy="228888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5669280" y="2274120"/>
            <a:ext cx="5565600" cy="301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algorithm takes three parameters: a start node, a target colour, and a replacement colour. The algorithm looks for all nodes in the array that are connected to the start node by a path of the target colour and changes them to the replacement colour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. 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23560" y="1782960"/>
            <a:ext cx="8635680" cy="18284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Player 1 – 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Player 2 – Green.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Max Squares = 16 ((n-1)(n-1))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87" y="1604519"/>
            <a:ext cx="4877077" cy="513499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08527" y="-84867"/>
            <a:ext cx="8635680" cy="182844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Our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94783" y="-26383"/>
            <a:ext cx="8635680" cy="1828440"/>
          </a:xfrm>
        </p:spPr>
        <p:txBody>
          <a:bodyPr/>
          <a:lstStyle/>
          <a:p>
            <a:r>
              <a:rPr lang="en-US" dirty="0" smtClean="0"/>
              <a:t> 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960040" cy="49902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/>
              <a:t>struct</a:t>
            </a:r>
            <a:r>
              <a:rPr lang="en-US" sz="1800" dirty="0" smtClean="0"/>
              <a:t> line</a:t>
            </a:r>
          </a:p>
          <a:p>
            <a:pPr marL="0" indent="0">
              <a:buNone/>
            </a:pPr>
            <a:r>
              <a:rPr lang="en-US" sz="1800" dirty="0" smtClean="0"/>
              <a:t>  {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POINTe</a:t>
            </a:r>
            <a:r>
              <a:rPr lang="en-US" sz="1800" dirty="0" smtClean="0"/>
              <a:t> p1;          // point 1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POINTe</a:t>
            </a:r>
            <a:r>
              <a:rPr lang="en-US" sz="1800" dirty="0" smtClean="0"/>
              <a:t> p2;          // point 2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POINTe</a:t>
            </a:r>
            <a:r>
              <a:rPr lang="en-US" sz="1800" dirty="0" smtClean="0"/>
              <a:t> p3;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POINTe</a:t>
            </a:r>
            <a:r>
              <a:rPr lang="en-US" sz="1800" dirty="0" smtClean="0"/>
              <a:t> p4;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flag;                 // flag whether the line exists or not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filled;               // flag initially equal to zero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horrizontal</a:t>
            </a:r>
            <a:r>
              <a:rPr lang="en-US" sz="1800" dirty="0" smtClean="0"/>
              <a:t>;          // horizontal =1, vertical = 0</a:t>
            </a:r>
          </a:p>
          <a:p>
            <a:pPr marL="0" indent="0">
              <a:buNone/>
            </a:pPr>
            <a:r>
              <a:rPr lang="en-US" sz="1800" dirty="0" smtClean="0"/>
              <a:t>  }L[100];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POINTe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{ </a:t>
            </a:r>
            <a:r>
              <a:rPr lang="en-US" sz="1800" dirty="0" err="1" smtClean="0"/>
              <a:t>int</a:t>
            </a:r>
            <a:r>
              <a:rPr lang="en-US" sz="1800" dirty="0" smtClean="0"/>
              <a:t> x, y; 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911927" y="2464014"/>
            <a:ext cx="623455" cy="2258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87236" y="2374467"/>
            <a:ext cx="249382" cy="263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6245" y="2352098"/>
            <a:ext cx="249382" cy="263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82790" y="4548615"/>
            <a:ext cx="249382" cy="263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64682" y="4570984"/>
            <a:ext cx="249382" cy="263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3917028" y="2470942"/>
            <a:ext cx="623455" cy="2258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5400000">
            <a:off x="2997028" y="3156810"/>
            <a:ext cx="249382" cy="263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5400000">
            <a:off x="5211100" y="3158905"/>
            <a:ext cx="249382" cy="263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5400000">
            <a:off x="3030310" y="3784522"/>
            <a:ext cx="249382" cy="263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5233209" y="3784523"/>
            <a:ext cx="249382" cy="263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90100" y="2757054"/>
            <a:ext cx="7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26720" y="2784756"/>
            <a:ext cx="7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31660" y="3990117"/>
            <a:ext cx="7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82143" y="4017818"/>
            <a:ext cx="7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69116" y="2244429"/>
            <a:ext cx="7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55273" y="4447306"/>
            <a:ext cx="7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02170" y="2133590"/>
            <a:ext cx="7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59885" y="4373451"/>
            <a:ext cx="71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25" y="-61110"/>
            <a:ext cx="8635680" cy="1828440"/>
          </a:xfrm>
        </p:spPr>
        <p:txBody>
          <a:bodyPr/>
          <a:lstStyle/>
          <a:p>
            <a:r>
              <a:rPr lang="en-US" dirty="0" smtClean="0"/>
              <a:t>Numbering of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" y="1604520"/>
            <a:ext cx="4336643" cy="4319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3381" y="1704109"/>
            <a:ext cx="3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3146" y="1704109"/>
            <a:ext cx="3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2376" y="1692204"/>
            <a:ext cx="3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2260" y="1704109"/>
            <a:ext cx="3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8298" y="2272145"/>
            <a:ext cx="3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8182" y="2272145"/>
            <a:ext cx="3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7947" y="2272145"/>
            <a:ext cx="3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131" y="2272145"/>
            <a:ext cx="3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95225" y="2272145"/>
            <a:ext cx="3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9528" y="2544492"/>
            <a:ext cx="3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0800" y="2549240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08212" y="2549240"/>
            <a:ext cx="54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53338" y="2549240"/>
            <a:ext cx="4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6790" y="3191378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39634" y="3172703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84765" y="3172702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7602" y="3158845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60982" y="3191378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0650" y="4017826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90253" y="3408220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49233" y="3408219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22074" y="3408230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1059" y="3394374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17961" y="4211791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53473" y="3943819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8610" y="3964979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43747" y="3929521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73835" y="4017826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6941" y="4267207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22078" y="4294915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81059" y="4238704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1743" y="4862949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76386" y="5544986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25781" y="4849095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49233" y="5535695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64618" y="4849095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08212" y="5527190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16044" y="4862950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81059" y="5514694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51655" y="4870117"/>
            <a:ext cx="51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6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341</TotalTime>
  <Words>412</Words>
  <Application>Microsoft Office PowerPoint</Application>
  <PresentationFormat>Widescreen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DejaVu Sans</vt:lpstr>
      <vt:lpstr>Symbol</vt:lpstr>
      <vt:lpstr>Times New Roman</vt:lpstr>
      <vt:lpstr>Tw Cen MT</vt:lpstr>
      <vt:lpstr>Wingdings</vt:lpstr>
      <vt:lpstr>Wingdings 2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Numbering of Lines</vt:lpstr>
      <vt:lpstr>Horizontal checking.  horizontal(line_num)</vt:lpstr>
      <vt:lpstr>Vertical Checking   vertical(line_num)</vt:lpstr>
      <vt:lpstr>Steps </vt:lpstr>
      <vt:lpstr>Variables.</vt:lpstr>
      <vt:lpstr>Mouse Function</vt:lpstr>
      <vt:lpstr>get_line_pos(x,y)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GO</dc:title>
  <dc:subject/>
  <dc:creator>Akshay Venugopal</dc:creator>
  <dc:description/>
  <cp:lastModifiedBy>SUNJAY CALVVIN</cp:lastModifiedBy>
  <cp:revision>34</cp:revision>
  <dcterms:created xsi:type="dcterms:W3CDTF">2017-09-14T07:38:01Z</dcterms:created>
  <dcterms:modified xsi:type="dcterms:W3CDTF">2017-10-16T04:52:31Z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1033-10.2.0.5934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