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20" r:id="rId3"/>
    <p:sldId id="257" r:id="rId4"/>
    <p:sldId id="287" r:id="rId5"/>
    <p:sldId id="261" r:id="rId6"/>
    <p:sldId id="296" r:id="rId7"/>
    <p:sldId id="378" r:id="rId8"/>
    <p:sldId id="379" r:id="rId9"/>
    <p:sldId id="380" r:id="rId10"/>
    <p:sldId id="297" r:id="rId11"/>
    <p:sldId id="381" r:id="rId12"/>
    <p:sldId id="351" r:id="rId13"/>
    <p:sldId id="346" r:id="rId14"/>
    <p:sldId id="347" r:id="rId15"/>
    <p:sldId id="348" r:id="rId16"/>
    <p:sldId id="386" r:id="rId17"/>
    <p:sldId id="349" r:id="rId18"/>
    <p:sldId id="352" r:id="rId19"/>
    <p:sldId id="359" r:id="rId20"/>
    <p:sldId id="353" r:id="rId21"/>
    <p:sldId id="387" r:id="rId22"/>
    <p:sldId id="354" r:id="rId23"/>
    <p:sldId id="355" r:id="rId24"/>
    <p:sldId id="356" r:id="rId25"/>
    <p:sldId id="358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70" r:id="rId35"/>
    <p:sldId id="371" r:id="rId36"/>
    <p:sldId id="372" r:id="rId37"/>
    <p:sldId id="373" r:id="rId38"/>
    <p:sldId id="374" r:id="rId39"/>
    <p:sldId id="375" r:id="rId40"/>
    <p:sldId id="382" r:id="rId41"/>
    <p:sldId id="376" r:id="rId42"/>
    <p:sldId id="377" r:id="rId43"/>
    <p:sldId id="389" r:id="rId44"/>
    <p:sldId id="390" r:id="rId45"/>
    <p:sldId id="391" r:id="rId46"/>
    <p:sldId id="383" r:id="rId47"/>
    <p:sldId id="384" r:id="rId48"/>
    <p:sldId id="38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6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184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020E6-485F-4957-AC98-06B83F7F2617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08D2C-D3E1-46B5-804B-E69E7486394F}">
      <dgm:prSet/>
      <dgm:spPr/>
      <dgm:t>
        <a:bodyPr/>
        <a:lstStyle/>
        <a:p>
          <a:r>
            <a:rPr lang="fr-FR" dirty="0"/>
            <a:t>EDA  </a:t>
          </a:r>
        </a:p>
        <a:p>
          <a:r>
            <a:rPr lang="fr-FR" dirty="0"/>
            <a:t>Exploratory Data Analysis</a:t>
          </a:r>
          <a:endParaRPr lang="en-US" dirty="0"/>
        </a:p>
      </dgm:t>
    </dgm:pt>
    <dgm:pt modelId="{2226E243-EB8E-4E43-BC6F-2A1B00078EA0}" type="parTrans" cxnId="{61F110DF-7CF8-4E08-9F53-EF7BB150FE12}">
      <dgm:prSet/>
      <dgm:spPr/>
      <dgm:t>
        <a:bodyPr/>
        <a:lstStyle/>
        <a:p>
          <a:endParaRPr lang="en-US"/>
        </a:p>
      </dgm:t>
    </dgm:pt>
    <dgm:pt modelId="{D0F515E6-E224-4862-958F-006455F2D0F8}" type="sibTrans" cxnId="{61F110DF-7CF8-4E08-9F53-EF7BB150FE12}">
      <dgm:prSet/>
      <dgm:spPr/>
      <dgm:t>
        <a:bodyPr/>
        <a:lstStyle/>
        <a:p>
          <a:endParaRPr lang="en-US"/>
        </a:p>
      </dgm:t>
    </dgm:pt>
    <dgm:pt modelId="{6D041196-F9C3-4980-AC65-6CC01EB12A96}">
      <dgm:prSet/>
      <dgm:spPr/>
      <dgm:t>
        <a:bodyPr/>
        <a:lstStyle/>
        <a:p>
          <a:r>
            <a:rPr lang="fr-FR" dirty="0" err="1"/>
            <a:t>Text</a:t>
          </a:r>
          <a:r>
            <a:rPr lang="fr-FR" dirty="0"/>
            <a:t> </a:t>
          </a:r>
          <a:r>
            <a:rPr lang="fr-FR" dirty="0" err="1"/>
            <a:t>Features</a:t>
          </a:r>
          <a:r>
            <a:rPr lang="fr-FR" dirty="0"/>
            <a:t> Extraction</a:t>
          </a:r>
          <a:endParaRPr lang="en-US" i="1" dirty="0"/>
        </a:p>
      </dgm:t>
    </dgm:pt>
    <dgm:pt modelId="{39BF996D-4FB3-4309-8220-C8D9B3B64D59}" type="parTrans" cxnId="{443B614E-0380-41B5-9AA6-0A6773FCD84A}">
      <dgm:prSet/>
      <dgm:spPr/>
      <dgm:t>
        <a:bodyPr/>
        <a:lstStyle/>
        <a:p>
          <a:endParaRPr lang="en-US"/>
        </a:p>
      </dgm:t>
    </dgm:pt>
    <dgm:pt modelId="{3EA5ECEC-C468-40B3-9ADA-E0249651143F}" type="sibTrans" cxnId="{443B614E-0380-41B5-9AA6-0A6773FCD84A}">
      <dgm:prSet/>
      <dgm:spPr/>
      <dgm:t>
        <a:bodyPr/>
        <a:lstStyle/>
        <a:p>
          <a:endParaRPr lang="en-US"/>
        </a:p>
      </dgm:t>
    </dgm:pt>
    <dgm:pt modelId="{A2FA1409-29C0-4384-99B2-FE1A27AF22CD}">
      <dgm:prSet/>
      <dgm:spPr/>
      <dgm:t>
        <a:bodyPr/>
        <a:lstStyle/>
        <a:p>
          <a:r>
            <a:rPr lang="fr-FR" b="0" dirty="0"/>
            <a:t> Image </a:t>
          </a:r>
          <a:r>
            <a:rPr lang="fr-FR" b="0" dirty="0" err="1"/>
            <a:t>Features</a:t>
          </a:r>
          <a:r>
            <a:rPr lang="fr-FR" b="0" dirty="0"/>
            <a:t> Extraction</a:t>
          </a:r>
        </a:p>
      </dgm:t>
    </dgm:pt>
    <dgm:pt modelId="{45DA6C80-3F8F-49B0-AF24-ED94603542AA}" type="parTrans" cxnId="{69D7DA48-55D6-41FA-ACAB-CD5ECCA34B2D}">
      <dgm:prSet/>
      <dgm:spPr/>
      <dgm:t>
        <a:bodyPr/>
        <a:lstStyle/>
        <a:p>
          <a:endParaRPr lang="en-US"/>
        </a:p>
      </dgm:t>
    </dgm:pt>
    <dgm:pt modelId="{E35FE1DF-793F-44E9-BAF5-EF01F0C05202}" type="sibTrans" cxnId="{69D7DA48-55D6-41FA-ACAB-CD5ECCA34B2D}">
      <dgm:prSet/>
      <dgm:spPr/>
      <dgm:t>
        <a:bodyPr/>
        <a:lstStyle/>
        <a:p>
          <a:endParaRPr lang="en-US"/>
        </a:p>
      </dgm:t>
    </dgm:pt>
    <dgm:pt modelId="{6D489CDF-6AE1-4A27-A731-0AB2BF37AA0B}">
      <dgm:prSet/>
      <dgm:spPr/>
      <dgm:t>
        <a:bodyPr/>
        <a:lstStyle/>
        <a:p>
          <a:r>
            <a:rPr lang="fr-FR" dirty="0"/>
            <a:t>Clustering</a:t>
          </a:r>
          <a:endParaRPr lang="en-US" dirty="0"/>
        </a:p>
      </dgm:t>
    </dgm:pt>
    <dgm:pt modelId="{1173AB6B-829E-4BD1-9E76-50385C5153C3}" type="sibTrans" cxnId="{54F1181A-9384-4154-A8D6-60250A57C2ED}">
      <dgm:prSet/>
      <dgm:spPr/>
      <dgm:t>
        <a:bodyPr/>
        <a:lstStyle/>
        <a:p>
          <a:endParaRPr lang="en-US"/>
        </a:p>
      </dgm:t>
    </dgm:pt>
    <dgm:pt modelId="{9C2B7285-1884-4252-A21F-CB24F7E19219}" type="parTrans" cxnId="{54F1181A-9384-4154-A8D6-60250A57C2ED}">
      <dgm:prSet/>
      <dgm:spPr/>
      <dgm:t>
        <a:bodyPr/>
        <a:lstStyle/>
        <a:p>
          <a:endParaRPr lang="en-US"/>
        </a:p>
      </dgm:t>
    </dgm:pt>
    <dgm:pt modelId="{4D592F84-59EA-884B-9509-745FAB3B792C}">
      <dgm:prSet/>
      <dgm:spPr/>
      <dgm:t>
        <a:bodyPr/>
        <a:lstStyle/>
        <a:p>
          <a:pPr algn="ctr"/>
          <a:r>
            <a:rPr lang="fr-FR" dirty="0"/>
            <a:t>Séparation en 7 Catégories de la Variable Description</a:t>
          </a:r>
        </a:p>
      </dgm:t>
    </dgm:pt>
    <dgm:pt modelId="{D6BD6B87-62FA-A943-AA2A-23A4EE8760EB}" type="parTrans" cxnId="{B124C5E3-37ED-A64C-876E-E3EA907FFB77}">
      <dgm:prSet/>
      <dgm:spPr/>
      <dgm:t>
        <a:bodyPr/>
        <a:lstStyle/>
        <a:p>
          <a:endParaRPr lang="fr-FR"/>
        </a:p>
      </dgm:t>
    </dgm:pt>
    <dgm:pt modelId="{B715DC68-4A5A-0E45-A222-8CC03286BD79}" type="sibTrans" cxnId="{B124C5E3-37ED-A64C-876E-E3EA907FFB77}">
      <dgm:prSet/>
      <dgm:spPr/>
      <dgm:t>
        <a:bodyPr/>
        <a:lstStyle/>
        <a:p>
          <a:endParaRPr lang="fr-FR"/>
        </a:p>
      </dgm:t>
    </dgm:pt>
    <dgm:pt modelId="{F8CAAC57-4084-2742-8323-233A9A2FBD64}">
      <dgm:prSet/>
      <dgm:spPr/>
      <dgm:t>
        <a:bodyPr/>
        <a:lstStyle/>
        <a:p>
          <a:pPr algn="ctr"/>
          <a:r>
            <a:rPr lang="fr-FR" dirty="0"/>
            <a:t>Mesure de la Fréquence et de la Rareté des Mots</a:t>
          </a:r>
        </a:p>
      </dgm:t>
    </dgm:pt>
    <dgm:pt modelId="{F9DF7394-8EBF-3D45-A014-072940EEA0C8}" type="parTrans" cxnId="{72547B5E-2D1A-5C41-8D89-93E356568143}">
      <dgm:prSet/>
      <dgm:spPr/>
      <dgm:t>
        <a:bodyPr/>
        <a:lstStyle/>
        <a:p>
          <a:endParaRPr lang="fr-FR"/>
        </a:p>
      </dgm:t>
    </dgm:pt>
    <dgm:pt modelId="{BD3F70B1-6CCD-E04D-9002-6892DCC6DB23}" type="sibTrans" cxnId="{72547B5E-2D1A-5C41-8D89-93E356568143}">
      <dgm:prSet/>
      <dgm:spPr/>
      <dgm:t>
        <a:bodyPr/>
        <a:lstStyle/>
        <a:p>
          <a:endParaRPr lang="fr-FR"/>
        </a:p>
      </dgm:t>
    </dgm:pt>
    <dgm:pt modelId="{70A02229-8025-684A-AB4A-FAF7FF364B35}" type="pres">
      <dgm:prSet presAssocID="{538020E6-485F-4957-AC98-06B83F7F2617}" presName="Name0" presStyleCnt="0">
        <dgm:presLayoutVars>
          <dgm:dir/>
          <dgm:resizeHandles val="exact"/>
        </dgm:presLayoutVars>
      </dgm:prSet>
      <dgm:spPr/>
    </dgm:pt>
    <dgm:pt modelId="{ED960335-F69C-5344-93A2-4E6AB2C4E82D}" type="pres">
      <dgm:prSet presAssocID="{46A08D2C-D3E1-46B5-804B-E69E7486394F}" presName="node" presStyleLbl="node1" presStyleIdx="0" presStyleCnt="6">
        <dgm:presLayoutVars>
          <dgm:bulletEnabled val="1"/>
        </dgm:presLayoutVars>
      </dgm:prSet>
      <dgm:spPr/>
    </dgm:pt>
    <dgm:pt modelId="{0AF7F711-68F9-CD49-8547-51B6ACAB828D}" type="pres">
      <dgm:prSet presAssocID="{D0F515E6-E224-4862-958F-006455F2D0F8}" presName="sibTrans" presStyleLbl="sibTrans1D1" presStyleIdx="0" presStyleCnt="5"/>
      <dgm:spPr/>
    </dgm:pt>
    <dgm:pt modelId="{ED250204-FE3D-A246-8CE0-CCF98C204AA7}" type="pres">
      <dgm:prSet presAssocID="{D0F515E6-E224-4862-958F-006455F2D0F8}" presName="connectorText" presStyleLbl="sibTrans1D1" presStyleIdx="0" presStyleCnt="5"/>
      <dgm:spPr/>
    </dgm:pt>
    <dgm:pt modelId="{89590A1F-A93F-2942-B62F-9E51C32B15B5}" type="pres">
      <dgm:prSet presAssocID="{4D592F84-59EA-884B-9509-745FAB3B792C}" presName="node" presStyleLbl="node1" presStyleIdx="1" presStyleCnt="6">
        <dgm:presLayoutVars>
          <dgm:bulletEnabled val="1"/>
        </dgm:presLayoutVars>
      </dgm:prSet>
      <dgm:spPr/>
    </dgm:pt>
    <dgm:pt modelId="{C53C8E6B-310C-C84F-8044-D1C5AF9A2797}" type="pres">
      <dgm:prSet presAssocID="{B715DC68-4A5A-0E45-A222-8CC03286BD79}" presName="sibTrans" presStyleLbl="sibTrans1D1" presStyleIdx="1" presStyleCnt="5"/>
      <dgm:spPr/>
    </dgm:pt>
    <dgm:pt modelId="{917DC8B2-B5CE-DD44-BCC4-DA801EB63895}" type="pres">
      <dgm:prSet presAssocID="{B715DC68-4A5A-0E45-A222-8CC03286BD79}" presName="connectorText" presStyleLbl="sibTrans1D1" presStyleIdx="1" presStyleCnt="5"/>
      <dgm:spPr/>
    </dgm:pt>
    <dgm:pt modelId="{DCA30C8B-DDB2-F54A-A89F-A92DC54E5964}" type="pres">
      <dgm:prSet presAssocID="{F8CAAC57-4084-2742-8323-233A9A2FBD64}" presName="node" presStyleLbl="node1" presStyleIdx="2" presStyleCnt="6">
        <dgm:presLayoutVars>
          <dgm:bulletEnabled val="1"/>
        </dgm:presLayoutVars>
      </dgm:prSet>
      <dgm:spPr/>
    </dgm:pt>
    <dgm:pt modelId="{1EE8509D-848A-864C-A982-8245FB2DFAF2}" type="pres">
      <dgm:prSet presAssocID="{BD3F70B1-6CCD-E04D-9002-6892DCC6DB23}" presName="sibTrans" presStyleLbl="sibTrans1D1" presStyleIdx="2" presStyleCnt="5"/>
      <dgm:spPr/>
    </dgm:pt>
    <dgm:pt modelId="{82B4DEF1-441C-F44A-AD86-0DD51A35CFA9}" type="pres">
      <dgm:prSet presAssocID="{BD3F70B1-6CCD-E04D-9002-6892DCC6DB23}" presName="connectorText" presStyleLbl="sibTrans1D1" presStyleIdx="2" presStyleCnt="5"/>
      <dgm:spPr/>
    </dgm:pt>
    <dgm:pt modelId="{3771C74C-9777-1E40-BF4E-D7BA20DAD0DF}" type="pres">
      <dgm:prSet presAssocID="{6D041196-F9C3-4980-AC65-6CC01EB12A96}" presName="node" presStyleLbl="node1" presStyleIdx="3" presStyleCnt="6" custLinFactNeighborX="-3564" custLinFactNeighborY="-51">
        <dgm:presLayoutVars>
          <dgm:bulletEnabled val="1"/>
        </dgm:presLayoutVars>
      </dgm:prSet>
      <dgm:spPr/>
    </dgm:pt>
    <dgm:pt modelId="{0897DA54-97E0-7C44-B02F-8DF7F70C2243}" type="pres">
      <dgm:prSet presAssocID="{3EA5ECEC-C468-40B3-9ADA-E0249651143F}" presName="sibTrans" presStyleLbl="sibTrans1D1" presStyleIdx="3" presStyleCnt="5"/>
      <dgm:spPr/>
    </dgm:pt>
    <dgm:pt modelId="{49B70F0F-1883-014D-8851-86785C31A068}" type="pres">
      <dgm:prSet presAssocID="{3EA5ECEC-C468-40B3-9ADA-E0249651143F}" presName="connectorText" presStyleLbl="sibTrans1D1" presStyleIdx="3" presStyleCnt="5"/>
      <dgm:spPr/>
    </dgm:pt>
    <dgm:pt modelId="{43D77924-0C98-264E-B6E6-F1BA4696BD07}" type="pres">
      <dgm:prSet presAssocID="{A2FA1409-29C0-4384-99B2-FE1A27AF22CD}" presName="node" presStyleLbl="node1" presStyleIdx="4" presStyleCnt="6">
        <dgm:presLayoutVars>
          <dgm:bulletEnabled val="1"/>
        </dgm:presLayoutVars>
      </dgm:prSet>
      <dgm:spPr/>
    </dgm:pt>
    <dgm:pt modelId="{18052893-C879-2747-816E-557429D1C922}" type="pres">
      <dgm:prSet presAssocID="{E35FE1DF-793F-44E9-BAF5-EF01F0C05202}" presName="sibTrans" presStyleLbl="sibTrans1D1" presStyleIdx="4" presStyleCnt="5"/>
      <dgm:spPr/>
    </dgm:pt>
    <dgm:pt modelId="{2B1A0931-A0CD-AC4B-87B6-18EEBBAE098F}" type="pres">
      <dgm:prSet presAssocID="{E35FE1DF-793F-44E9-BAF5-EF01F0C05202}" presName="connectorText" presStyleLbl="sibTrans1D1" presStyleIdx="4" presStyleCnt="5"/>
      <dgm:spPr/>
    </dgm:pt>
    <dgm:pt modelId="{35B52D48-287D-FB44-8CA4-D2026DD1D97B}" type="pres">
      <dgm:prSet presAssocID="{6D489CDF-6AE1-4A27-A731-0AB2BF37AA0B}" presName="node" presStyleLbl="node1" presStyleIdx="5" presStyleCnt="6">
        <dgm:presLayoutVars>
          <dgm:bulletEnabled val="1"/>
        </dgm:presLayoutVars>
      </dgm:prSet>
      <dgm:spPr/>
    </dgm:pt>
  </dgm:ptLst>
  <dgm:cxnLst>
    <dgm:cxn modelId="{8513E80C-6633-BA4D-8A58-E18C657E20E1}" type="presOf" srcId="{B715DC68-4A5A-0E45-A222-8CC03286BD79}" destId="{917DC8B2-B5CE-DD44-BCC4-DA801EB63895}" srcOrd="1" destOrd="0" presId="urn:microsoft.com/office/officeart/2016/7/layout/RepeatingBendingProcessNew"/>
    <dgm:cxn modelId="{23F29011-1E83-DD49-BFCD-28DFDCB28ED8}" type="presOf" srcId="{46A08D2C-D3E1-46B5-804B-E69E7486394F}" destId="{ED960335-F69C-5344-93A2-4E6AB2C4E82D}" srcOrd="0" destOrd="0" presId="urn:microsoft.com/office/officeart/2016/7/layout/RepeatingBendingProcessNew"/>
    <dgm:cxn modelId="{8F22FA16-32A6-0148-9674-DC261D122BBB}" type="presOf" srcId="{6D489CDF-6AE1-4A27-A731-0AB2BF37AA0B}" destId="{35B52D48-287D-FB44-8CA4-D2026DD1D97B}" srcOrd="0" destOrd="0" presId="urn:microsoft.com/office/officeart/2016/7/layout/RepeatingBendingProcessNew"/>
    <dgm:cxn modelId="{54F1181A-9384-4154-A8D6-60250A57C2ED}" srcId="{538020E6-485F-4957-AC98-06B83F7F2617}" destId="{6D489CDF-6AE1-4A27-A731-0AB2BF37AA0B}" srcOrd="5" destOrd="0" parTransId="{9C2B7285-1884-4252-A21F-CB24F7E19219}" sibTransId="{1173AB6B-829E-4BD1-9E76-50385C5153C3}"/>
    <dgm:cxn modelId="{30EB9A35-AAD4-954F-B63B-D1FADC668E9B}" type="presOf" srcId="{E35FE1DF-793F-44E9-BAF5-EF01F0C05202}" destId="{2B1A0931-A0CD-AC4B-87B6-18EEBBAE098F}" srcOrd="1" destOrd="0" presId="urn:microsoft.com/office/officeart/2016/7/layout/RepeatingBendingProcessNew"/>
    <dgm:cxn modelId="{69D7DA48-55D6-41FA-ACAB-CD5ECCA34B2D}" srcId="{538020E6-485F-4957-AC98-06B83F7F2617}" destId="{A2FA1409-29C0-4384-99B2-FE1A27AF22CD}" srcOrd="4" destOrd="0" parTransId="{45DA6C80-3F8F-49B0-AF24-ED94603542AA}" sibTransId="{E35FE1DF-793F-44E9-BAF5-EF01F0C05202}"/>
    <dgm:cxn modelId="{F477BB49-9BD9-F64F-B920-AB8F3962F4EC}" type="presOf" srcId="{D0F515E6-E224-4862-958F-006455F2D0F8}" destId="{ED250204-FE3D-A246-8CE0-CCF98C204AA7}" srcOrd="1" destOrd="0" presId="urn:microsoft.com/office/officeart/2016/7/layout/RepeatingBendingProcessNew"/>
    <dgm:cxn modelId="{443B614E-0380-41B5-9AA6-0A6773FCD84A}" srcId="{538020E6-485F-4957-AC98-06B83F7F2617}" destId="{6D041196-F9C3-4980-AC65-6CC01EB12A96}" srcOrd="3" destOrd="0" parTransId="{39BF996D-4FB3-4309-8220-C8D9B3B64D59}" sibTransId="{3EA5ECEC-C468-40B3-9ADA-E0249651143F}"/>
    <dgm:cxn modelId="{B2444558-958B-544A-8A04-E7C1FAFFD47D}" type="presOf" srcId="{F8CAAC57-4084-2742-8323-233A9A2FBD64}" destId="{DCA30C8B-DDB2-F54A-A89F-A92DC54E5964}" srcOrd="0" destOrd="0" presId="urn:microsoft.com/office/officeart/2016/7/layout/RepeatingBendingProcessNew"/>
    <dgm:cxn modelId="{6D765E58-2438-F14D-8F13-A97871DCB098}" type="presOf" srcId="{B715DC68-4A5A-0E45-A222-8CC03286BD79}" destId="{C53C8E6B-310C-C84F-8044-D1C5AF9A2797}" srcOrd="0" destOrd="0" presId="urn:microsoft.com/office/officeart/2016/7/layout/RepeatingBendingProcessNew"/>
    <dgm:cxn modelId="{72547B5E-2D1A-5C41-8D89-93E356568143}" srcId="{538020E6-485F-4957-AC98-06B83F7F2617}" destId="{F8CAAC57-4084-2742-8323-233A9A2FBD64}" srcOrd="2" destOrd="0" parTransId="{F9DF7394-8EBF-3D45-A014-072940EEA0C8}" sibTransId="{BD3F70B1-6CCD-E04D-9002-6892DCC6DB23}"/>
    <dgm:cxn modelId="{9592E05E-E9AC-F84C-B35C-66E21B26F6EF}" type="presOf" srcId="{538020E6-485F-4957-AC98-06B83F7F2617}" destId="{70A02229-8025-684A-AB4A-FAF7FF364B35}" srcOrd="0" destOrd="0" presId="urn:microsoft.com/office/officeart/2016/7/layout/RepeatingBendingProcessNew"/>
    <dgm:cxn modelId="{61C68F65-9429-8440-AAB6-659EC4FA899F}" type="presOf" srcId="{BD3F70B1-6CCD-E04D-9002-6892DCC6DB23}" destId="{82B4DEF1-441C-F44A-AD86-0DD51A35CFA9}" srcOrd="1" destOrd="0" presId="urn:microsoft.com/office/officeart/2016/7/layout/RepeatingBendingProcessNew"/>
    <dgm:cxn modelId="{53A19667-2794-D140-BECD-04C0320BF0FF}" type="presOf" srcId="{6D041196-F9C3-4980-AC65-6CC01EB12A96}" destId="{3771C74C-9777-1E40-BF4E-D7BA20DAD0DF}" srcOrd="0" destOrd="0" presId="urn:microsoft.com/office/officeart/2016/7/layout/RepeatingBendingProcessNew"/>
    <dgm:cxn modelId="{4624A791-6D40-F44F-A122-8AD93B3C676E}" type="presOf" srcId="{A2FA1409-29C0-4384-99B2-FE1A27AF22CD}" destId="{43D77924-0C98-264E-B6E6-F1BA4696BD07}" srcOrd="0" destOrd="0" presId="urn:microsoft.com/office/officeart/2016/7/layout/RepeatingBendingProcessNew"/>
    <dgm:cxn modelId="{16F13199-201D-3841-89B1-615B6FF0BDEF}" type="presOf" srcId="{4D592F84-59EA-884B-9509-745FAB3B792C}" destId="{89590A1F-A93F-2942-B62F-9E51C32B15B5}" srcOrd="0" destOrd="0" presId="urn:microsoft.com/office/officeart/2016/7/layout/RepeatingBendingProcessNew"/>
    <dgm:cxn modelId="{25A8C6B6-F437-D941-8436-5A09954572E1}" type="presOf" srcId="{D0F515E6-E224-4862-958F-006455F2D0F8}" destId="{0AF7F711-68F9-CD49-8547-51B6ACAB828D}" srcOrd="0" destOrd="0" presId="urn:microsoft.com/office/officeart/2016/7/layout/RepeatingBendingProcessNew"/>
    <dgm:cxn modelId="{F3D569D7-EB38-0245-87A7-52208EA5F798}" type="presOf" srcId="{BD3F70B1-6CCD-E04D-9002-6892DCC6DB23}" destId="{1EE8509D-848A-864C-A982-8245FB2DFAF2}" srcOrd="0" destOrd="0" presId="urn:microsoft.com/office/officeart/2016/7/layout/RepeatingBendingProcessNew"/>
    <dgm:cxn modelId="{43E334DA-0672-C94E-B29C-FABA7529300B}" type="presOf" srcId="{E35FE1DF-793F-44E9-BAF5-EF01F0C05202}" destId="{18052893-C879-2747-816E-557429D1C922}" srcOrd="0" destOrd="0" presId="urn:microsoft.com/office/officeart/2016/7/layout/RepeatingBendingProcessNew"/>
    <dgm:cxn modelId="{61F110DF-7CF8-4E08-9F53-EF7BB150FE12}" srcId="{538020E6-485F-4957-AC98-06B83F7F2617}" destId="{46A08D2C-D3E1-46B5-804B-E69E7486394F}" srcOrd="0" destOrd="0" parTransId="{2226E243-EB8E-4E43-BC6F-2A1B00078EA0}" sibTransId="{D0F515E6-E224-4862-958F-006455F2D0F8}"/>
    <dgm:cxn modelId="{68420BE3-3ECC-F448-9F64-A09B4358D84C}" type="presOf" srcId="{3EA5ECEC-C468-40B3-9ADA-E0249651143F}" destId="{0897DA54-97E0-7C44-B02F-8DF7F70C2243}" srcOrd="0" destOrd="0" presId="urn:microsoft.com/office/officeart/2016/7/layout/RepeatingBendingProcessNew"/>
    <dgm:cxn modelId="{B124C5E3-37ED-A64C-876E-E3EA907FFB77}" srcId="{538020E6-485F-4957-AC98-06B83F7F2617}" destId="{4D592F84-59EA-884B-9509-745FAB3B792C}" srcOrd="1" destOrd="0" parTransId="{D6BD6B87-62FA-A943-AA2A-23A4EE8760EB}" sibTransId="{B715DC68-4A5A-0E45-A222-8CC03286BD79}"/>
    <dgm:cxn modelId="{6DEBC0FB-0FF8-9445-959F-43F7548F3858}" type="presOf" srcId="{3EA5ECEC-C468-40B3-9ADA-E0249651143F}" destId="{49B70F0F-1883-014D-8851-86785C31A068}" srcOrd="1" destOrd="0" presId="urn:microsoft.com/office/officeart/2016/7/layout/RepeatingBendingProcessNew"/>
    <dgm:cxn modelId="{47F387E1-2802-BA4A-B5A6-9C42187D3C7E}" type="presParOf" srcId="{70A02229-8025-684A-AB4A-FAF7FF364B35}" destId="{ED960335-F69C-5344-93A2-4E6AB2C4E82D}" srcOrd="0" destOrd="0" presId="urn:microsoft.com/office/officeart/2016/7/layout/RepeatingBendingProcessNew"/>
    <dgm:cxn modelId="{9738D44F-385D-6545-BA87-2560843F2B13}" type="presParOf" srcId="{70A02229-8025-684A-AB4A-FAF7FF364B35}" destId="{0AF7F711-68F9-CD49-8547-51B6ACAB828D}" srcOrd="1" destOrd="0" presId="urn:microsoft.com/office/officeart/2016/7/layout/RepeatingBendingProcessNew"/>
    <dgm:cxn modelId="{747FD8D3-FDD0-F945-A7A8-1F5157B923F6}" type="presParOf" srcId="{0AF7F711-68F9-CD49-8547-51B6ACAB828D}" destId="{ED250204-FE3D-A246-8CE0-CCF98C204AA7}" srcOrd="0" destOrd="0" presId="urn:microsoft.com/office/officeart/2016/7/layout/RepeatingBendingProcessNew"/>
    <dgm:cxn modelId="{75A3A2C2-D8CE-9A4F-B57E-2BDF6E7F7EAB}" type="presParOf" srcId="{70A02229-8025-684A-AB4A-FAF7FF364B35}" destId="{89590A1F-A93F-2942-B62F-9E51C32B15B5}" srcOrd="2" destOrd="0" presId="urn:microsoft.com/office/officeart/2016/7/layout/RepeatingBendingProcessNew"/>
    <dgm:cxn modelId="{3BCDFF31-C318-5F48-82EC-5D0AF62F79B3}" type="presParOf" srcId="{70A02229-8025-684A-AB4A-FAF7FF364B35}" destId="{C53C8E6B-310C-C84F-8044-D1C5AF9A2797}" srcOrd="3" destOrd="0" presId="urn:microsoft.com/office/officeart/2016/7/layout/RepeatingBendingProcessNew"/>
    <dgm:cxn modelId="{95E02B3A-FF50-1A46-9579-B7C11F546C21}" type="presParOf" srcId="{C53C8E6B-310C-C84F-8044-D1C5AF9A2797}" destId="{917DC8B2-B5CE-DD44-BCC4-DA801EB63895}" srcOrd="0" destOrd="0" presId="urn:microsoft.com/office/officeart/2016/7/layout/RepeatingBendingProcessNew"/>
    <dgm:cxn modelId="{BAC8BEA3-4BCA-FE47-8B84-A763673AA6D0}" type="presParOf" srcId="{70A02229-8025-684A-AB4A-FAF7FF364B35}" destId="{DCA30C8B-DDB2-F54A-A89F-A92DC54E5964}" srcOrd="4" destOrd="0" presId="urn:microsoft.com/office/officeart/2016/7/layout/RepeatingBendingProcessNew"/>
    <dgm:cxn modelId="{03EF8687-10D2-D14A-B9FC-5296ACCC8960}" type="presParOf" srcId="{70A02229-8025-684A-AB4A-FAF7FF364B35}" destId="{1EE8509D-848A-864C-A982-8245FB2DFAF2}" srcOrd="5" destOrd="0" presId="urn:microsoft.com/office/officeart/2016/7/layout/RepeatingBendingProcessNew"/>
    <dgm:cxn modelId="{FB423C08-1308-5E42-B5DD-82FD3A3E6BBB}" type="presParOf" srcId="{1EE8509D-848A-864C-A982-8245FB2DFAF2}" destId="{82B4DEF1-441C-F44A-AD86-0DD51A35CFA9}" srcOrd="0" destOrd="0" presId="urn:microsoft.com/office/officeart/2016/7/layout/RepeatingBendingProcessNew"/>
    <dgm:cxn modelId="{DFA28782-3647-3C4B-88F2-84DEF94604A4}" type="presParOf" srcId="{70A02229-8025-684A-AB4A-FAF7FF364B35}" destId="{3771C74C-9777-1E40-BF4E-D7BA20DAD0DF}" srcOrd="6" destOrd="0" presId="urn:microsoft.com/office/officeart/2016/7/layout/RepeatingBendingProcessNew"/>
    <dgm:cxn modelId="{9BA8BE67-7717-8443-8C91-111F315EE894}" type="presParOf" srcId="{70A02229-8025-684A-AB4A-FAF7FF364B35}" destId="{0897DA54-97E0-7C44-B02F-8DF7F70C2243}" srcOrd="7" destOrd="0" presId="urn:microsoft.com/office/officeart/2016/7/layout/RepeatingBendingProcessNew"/>
    <dgm:cxn modelId="{805AD7A1-A28E-2748-A55A-CE18100611D6}" type="presParOf" srcId="{0897DA54-97E0-7C44-B02F-8DF7F70C2243}" destId="{49B70F0F-1883-014D-8851-86785C31A068}" srcOrd="0" destOrd="0" presId="urn:microsoft.com/office/officeart/2016/7/layout/RepeatingBendingProcessNew"/>
    <dgm:cxn modelId="{1A3B57E0-4AB9-E94B-8D5B-030E8801A562}" type="presParOf" srcId="{70A02229-8025-684A-AB4A-FAF7FF364B35}" destId="{43D77924-0C98-264E-B6E6-F1BA4696BD07}" srcOrd="8" destOrd="0" presId="urn:microsoft.com/office/officeart/2016/7/layout/RepeatingBendingProcessNew"/>
    <dgm:cxn modelId="{56BDE1BD-71E3-6445-9618-F9D91BCF1A23}" type="presParOf" srcId="{70A02229-8025-684A-AB4A-FAF7FF364B35}" destId="{18052893-C879-2747-816E-557429D1C922}" srcOrd="9" destOrd="0" presId="urn:microsoft.com/office/officeart/2016/7/layout/RepeatingBendingProcessNew"/>
    <dgm:cxn modelId="{C17EADCD-0699-8A42-8D15-9DC79CE64079}" type="presParOf" srcId="{18052893-C879-2747-816E-557429D1C922}" destId="{2B1A0931-A0CD-AC4B-87B6-18EEBBAE098F}" srcOrd="0" destOrd="0" presId="urn:microsoft.com/office/officeart/2016/7/layout/RepeatingBendingProcessNew"/>
    <dgm:cxn modelId="{C5839BF2-1667-354E-A96A-4A1B646CEE45}" type="presParOf" srcId="{70A02229-8025-684A-AB4A-FAF7FF364B35}" destId="{35B52D48-287D-FB44-8CA4-D2026DD1D97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CA9003E-012D-47FC-BDE5-36EAA8CE9E8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D45F38-243E-48EC-B508-9C272138A7BC}">
      <dgm:prSet/>
      <dgm:spPr/>
      <dgm:t>
        <a:bodyPr/>
        <a:lstStyle/>
        <a:p>
          <a:r>
            <a:rPr lang="en-US" dirty="0" err="1"/>
            <a:t>Utilisation</a:t>
          </a:r>
          <a:r>
            <a:rPr lang="en-US" dirty="0"/>
            <a:t> de VGG16 </a:t>
          </a:r>
          <a:r>
            <a:rPr lang="en-US" dirty="0" err="1"/>
            <a:t>préentraîné</a:t>
          </a:r>
          <a:endParaRPr lang="en-US" dirty="0"/>
        </a:p>
      </dgm:t>
    </dgm:pt>
    <dgm:pt modelId="{05AFA852-F606-428F-B6CF-A167D2060AB4}" type="parTrans" cxnId="{4FE5F12B-7021-4645-B925-CD191A773E87}">
      <dgm:prSet/>
      <dgm:spPr/>
      <dgm:t>
        <a:bodyPr/>
        <a:lstStyle/>
        <a:p>
          <a:endParaRPr lang="en-US"/>
        </a:p>
      </dgm:t>
    </dgm:pt>
    <dgm:pt modelId="{7B25A823-8718-4395-976F-431801AB53C2}" type="sibTrans" cxnId="{4FE5F12B-7021-4645-B925-CD191A773E87}">
      <dgm:prSet/>
      <dgm:spPr/>
      <dgm:t>
        <a:bodyPr/>
        <a:lstStyle/>
        <a:p>
          <a:endParaRPr lang="en-US"/>
        </a:p>
      </dgm:t>
    </dgm:pt>
    <dgm:pt modelId="{25E1D533-4312-4399-893C-BC65B5C8161C}">
      <dgm:prSet/>
      <dgm:spPr/>
      <dgm:t>
        <a:bodyPr/>
        <a:lstStyle/>
        <a:p>
          <a:r>
            <a:rPr lang="fr-FR" dirty="0"/>
            <a:t>Réduction des Dimensions</a:t>
          </a:r>
          <a:endParaRPr lang="en-US" dirty="0"/>
        </a:p>
      </dgm:t>
    </dgm:pt>
    <dgm:pt modelId="{3C007B00-C963-4482-BA17-5D2240E98C00}" type="parTrans" cxnId="{885696AB-A9F2-494F-B375-147223DCEB82}">
      <dgm:prSet/>
      <dgm:spPr/>
      <dgm:t>
        <a:bodyPr/>
        <a:lstStyle/>
        <a:p>
          <a:endParaRPr lang="en-US"/>
        </a:p>
      </dgm:t>
    </dgm:pt>
    <dgm:pt modelId="{D31E5255-4388-4036-B94B-DC2B89A74FA5}" type="sibTrans" cxnId="{885696AB-A9F2-494F-B375-147223DCEB82}">
      <dgm:prSet/>
      <dgm:spPr/>
      <dgm:t>
        <a:bodyPr/>
        <a:lstStyle/>
        <a:p>
          <a:endParaRPr lang="en-US"/>
        </a:p>
      </dgm:t>
    </dgm:pt>
    <dgm:pt modelId="{66520110-1C2D-4308-BBA1-318E05DE23BF}">
      <dgm:prSet/>
      <dgm:spPr/>
      <dgm:t>
        <a:bodyPr/>
        <a:lstStyle/>
        <a:p>
          <a:r>
            <a:rPr lang="fr-FR" dirty="0"/>
            <a:t>Visualisation TSNE</a:t>
          </a:r>
          <a:endParaRPr lang="en-US" dirty="0"/>
        </a:p>
      </dgm:t>
    </dgm:pt>
    <dgm:pt modelId="{87A5ECF4-B55F-45EF-AB66-896441C0A79C}" type="parTrans" cxnId="{899A7F8C-D249-481A-8496-C3ECB76FBFC1}">
      <dgm:prSet/>
      <dgm:spPr/>
      <dgm:t>
        <a:bodyPr/>
        <a:lstStyle/>
        <a:p>
          <a:endParaRPr lang="en-US"/>
        </a:p>
      </dgm:t>
    </dgm:pt>
    <dgm:pt modelId="{D779F736-60FD-454B-8430-32AA16E57CF0}" type="sibTrans" cxnId="{899A7F8C-D249-481A-8496-C3ECB76FBFC1}">
      <dgm:prSet/>
      <dgm:spPr/>
      <dgm:t>
        <a:bodyPr/>
        <a:lstStyle/>
        <a:p>
          <a:endParaRPr lang="en-US"/>
        </a:p>
      </dgm:t>
    </dgm:pt>
    <dgm:pt modelId="{5C78026D-3B97-4F45-AE3C-8B0420468F13}">
      <dgm:prSet/>
      <dgm:spPr/>
      <dgm:t>
        <a:bodyPr/>
        <a:lstStyle/>
        <a:p>
          <a:r>
            <a:rPr lang="en-US" dirty="0"/>
            <a:t>Clustering</a:t>
          </a:r>
        </a:p>
      </dgm:t>
    </dgm:pt>
    <dgm:pt modelId="{22D10B90-8B4A-4C7D-A992-7F7827B71309}" type="parTrans" cxnId="{55398662-0F61-4B0A-9BC5-40047080F82E}">
      <dgm:prSet/>
      <dgm:spPr/>
      <dgm:t>
        <a:bodyPr/>
        <a:lstStyle/>
        <a:p>
          <a:endParaRPr lang="en-US"/>
        </a:p>
      </dgm:t>
    </dgm:pt>
    <dgm:pt modelId="{888995D5-AA20-4B9F-8A24-7DF97BC14FE1}" type="sibTrans" cxnId="{55398662-0F61-4B0A-9BC5-40047080F82E}">
      <dgm:prSet/>
      <dgm:spPr/>
      <dgm:t>
        <a:bodyPr/>
        <a:lstStyle/>
        <a:p>
          <a:endParaRPr lang="en-US"/>
        </a:p>
      </dgm:t>
    </dgm:pt>
    <dgm:pt modelId="{6A6443DD-3ABA-44C4-B566-A23CDBDE83B9}">
      <dgm:prSet/>
      <dgm:spPr/>
      <dgm:t>
        <a:bodyPr/>
        <a:lstStyle/>
        <a:p>
          <a:r>
            <a:rPr lang="en-US" dirty="0"/>
            <a:t>Projection par Clusters</a:t>
          </a:r>
        </a:p>
      </dgm:t>
    </dgm:pt>
    <dgm:pt modelId="{BE85C652-261C-4A8E-9D89-027B084A0616}" type="sibTrans" cxnId="{1656C8D0-04B8-4BA8-A347-14DC2EB1393B}">
      <dgm:prSet/>
      <dgm:spPr/>
      <dgm:t>
        <a:bodyPr/>
        <a:lstStyle/>
        <a:p>
          <a:endParaRPr lang="en-US"/>
        </a:p>
      </dgm:t>
    </dgm:pt>
    <dgm:pt modelId="{613ED22E-A0F7-49BF-96C2-654DC6731EE1}" type="parTrans" cxnId="{1656C8D0-04B8-4BA8-A347-14DC2EB1393B}">
      <dgm:prSet/>
      <dgm:spPr/>
      <dgm:t>
        <a:bodyPr/>
        <a:lstStyle/>
        <a:p>
          <a:endParaRPr lang="en-US"/>
        </a:p>
      </dgm:t>
    </dgm:pt>
    <dgm:pt modelId="{13FB1264-9328-5E49-A628-C57FC5A0F81F}" type="pres">
      <dgm:prSet presAssocID="{CCA9003E-012D-47FC-BDE5-36EAA8CE9E8A}" presName="Name0" presStyleCnt="0">
        <dgm:presLayoutVars>
          <dgm:dir/>
          <dgm:resizeHandles val="exact"/>
        </dgm:presLayoutVars>
      </dgm:prSet>
      <dgm:spPr/>
    </dgm:pt>
    <dgm:pt modelId="{83A231F2-E3AD-A14E-A85F-C89774DE52ED}" type="pres">
      <dgm:prSet presAssocID="{14D45F38-243E-48EC-B508-9C272138A7BC}" presName="node" presStyleLbl="node1" presStyleIdx="0" presStyleCnt="5" custLinFactNeighborX="901" custLinFactNeighborY="-10267">
        <dgm:presLayoutVars>
          <dgm:bulletEnabled val="1"/>
        </dgm:presLayoutVars>
      </dgm:prSet>
      <dgm:spPr/>
    </dgm:pt>
    <dgm:pt modelId="{B619316F-9E97-A845-B694-471D09D61C1B}" type="pres">
      <dgm:prSet presAssocID="{7B25A823-8718-4395-976F-431801AB53C2}" presName="sibTrans" presStyleLbl="sibTrans1D1" presStyleIdx="0" presStyleCnt="4"/>
      <dgm:spPr/>
    </dgm:pt>
    <dgm:pt modelId="{54FAEC82-5A02-994E-924A-AA52181B8A4E}" type="pres">
      <dgm:prSet presAssocID="{7B25A823-8718-4395-976F-431801AB53C2}" presName="connectorText" presStyleLbl="sibTrans1D1" presStyleIdx="0" presStyleCnt="4"/>
      <dgm:spPr/>
    </dgm:pt>
    <dgm:pt modelId="{28F43755-919C-3C4C-A2D0-3B6A751779CE}" type="pres">
      <dgm:prSet presAssocID="{25E1D533-4312-4399-893C-BC65B5C8161C}" presName="node" presStyleLbl="node1" presStyleIdx="1" presStyleCnt="5">
        <dgm:presLayoutVars>
          <dgm:bulletEnabled val="1"/>
        </dgm:presLayoutVars>
      </dgm:prSet>
      <dgm:spPr/>
    </dgm:pt>
    <dgm:pt modelId="{4848A672-93C5-7D4C-BB73-83A1132DFF40}" type="pres">
      <dgm:prSet presAssocID="{D31E5255-4388-4036-B94B-DC2B89A74FA5}" presName="sibTrans" presStyleLbl="sibTrans1D1" presStyleIdx="1" presStyleCnt="4"/>
      <dgm:spPr/>
    </dgm:pt>
    <dgm:pt modelId="{DC7FA60F-6E6B-1741-B397-BF75EC036D50}" type="pres">
      <dgm:prSet presAssocID="{D31E5255-4388-4036-B94B-DC2B89A74FA5}" presName="connectorText" presStyleLbl="sibTrans1D1" presStyleIdx="1" presStyleCnt="4"/>
      <dgm:spPr/>
    </dgm:pt>
    <dgm:pt modelId="{07DE91A9-FCB0-224C-AC7F-B213799A1DB2}" type="pres">
      <dgm:prSet presAssocID="{66520110-1C2D-4308-BBA1-318E05DE23BF}" presName="node" presStyleLbl="node1" presStyleIdx="2" presStyleCnt="5">
        <dgm:presLayoutVars>
          <dgm:bulletEnabled val="1"/>
        </dgm:presLayoutVars>
      </dgm:prSet>
      <dgm:spPr/>
    </dgm:pt>
    <dgm:pt modelId="{62EC0C28-680C-9249-A691-7EACABF4D670}" type="pres">
      <dgm:prSet presAssocID="{D779F736-60FD-454B-8430-32AA16E57CF0}" presName="sibTrans" presStyleLbl="sibTrans1D1" presStyleIdx="2" presStyleCnt="4"/>
      <dgm:spPr/>
    </dgm:pt>
    <dgm:pt modelId="{0105DF41-5B4E-0847-9E30-4A958171C081}" type="pres">
      <dgm:prSet presAssocID="{D779F736-60FD-454B-8430-32AA16E57CF0}" presName="connectorText" presStyleLbl="sibTrans1D1" presStyleIdx="2" presStyleCnt="4"/>
      <dgm:spPr/>
    </dgm:pt>
    <dgm:pt modelId="{2356A753-F1E8-624C-9AB9-57E79C41BD58}" type="pres">
      <dgm:prSet presAssocID="{5C78026D-3B97-4F45-AE3C-8B0420468F13}" presName="node" presStyleLbl="node1" presStyleIdx="3" presStyleCnt="5">
        <dgm:presLayoutVars>
          <dgm:bulletEnabled val="1"/>
        </dgm:presLayoutVars>
      </dgm:prSet>
      <dgm:spPr/>
    </dgm:pt>
    <dgm:pt modelId="{8B85D33A-0DE3-2D4D-B237-5DD27D95AB7A}" type="pres">
      <dgm:prSet presAssocID="{888995D5-AA20-4B9F-8A24-7DF97BC14FE1}" presName="sibTrans" presStyleLbl="sibTrans1D1" presStyleIdx="3" presStyleCnt="4"/>
      <dgm:spPr/>
    </dgm:pt>
    <dgm:pt modelId="{78895D77-543C-F14A-BA21-E318B258384D}" type="pres">
      <dgm:prSet presAssocID="{888995D5-AA20-4B9F-8A24-7DF97BC14FE1}" presName="connectorText" presStyleLbl="sibTrans1D1" presStyleIdx="3" presStyleCnt="4"/>
      <dgm:spPr/>
    </dgm:pt>
    <dgm:pt modelId="{DAF93FCF-E00A-2A40-BEA7-DB3210250B96}" type="pres">
      <dgm:prSet presAssocID="{6A6443DD-3ABA-44C4-B566-A23CDBDE83B9}" presName="node" presStyleLbl="node1" presStyleIdx="4" presStyleCnt="5">
        <dgm:presLayoutVars>
          <dgm:bulletEnabled val="1"/>
        </dgm:presLayoutVars>
      </dgm:prSet>
      <dgm:spPr/>
    </dgm:pt>
  </dgm:ptLst>
  <dgm:cxnLst>
    <dgm:cxn modelId="{96765E13-9AC0-7F4C-B920-B404D9BA14B1}" type="presOf" srcId="{5C78026D-3B97-4F45-AE3C-8B0420468F13}" destId="{2356A753-F1E8-624C-9AB9-57E79C41BD58}" srcOrd="0" destOrd="0" presId="urn:microsoft.com/office/officeart/2016/7/layout/RepeatingBendingProcessNew"/>
    <dgm:cxn modelId="{4FE5F12B-7021-4645-B925-CD191A773E87}" srcId="{CCA9003E-012D-47FC-BDE5-36EAA8CE9E8A}" destId="{14D45F38-243E-48EC-B508-9C272138A7BC}" srcOrd="0" destOrd="0" parTransId="{05AFA852-F606-428F-B6CF-A167D2060AB4}" sibTransId="{7B25A823-8718-4395-976F-431801AB53C2}"/>
    <dgm:cxn modelId="{2F5B0938-1AEF-8B47-9515-3FCBBC7CC696}" type="presOf" srcId="{7B25A823-8718-4395-976F-431801AB53C2}" destId="{54FAEC82-5A02-994E-924A-AA52181B8A4E}" srcOrd="1" destOrd="0" presId="urn:microsoft.com/office/officeart/2016/7/layout/RepeatingBendingProcessNew"/>
    <dgm:cxn modelId="{17AB7839-9C3B-F14E-9237-72C4C9FADAD7}" type="presOf" srcId="{14D45F38-243E-48EC-B508-9C272138A7BC}" destId="{83A231F2-E3AD-A14E-A85F-C89774DE52ED}" srcOrd="0" destOrd="0" presId="urn:microsoft.com/office/officeart/2016/7/layout/RepeatingBendingProcessNew"/>
    <dgm:cxn modelId="{636BB13E-6454-3B4D-95CB-EF7D5D18E80F}" type="presOf" srcId="{D31E5255-4388-4036-B94B-DC2B89A74FA5}" destId="{DC7FA60F-6E6B-1741-B397-BF75EC036D50}" srcOrd="1" destOrd="0" presId="urn:microsoft.com/office/officeart/2016/7/layout/RepeatingBendingProcessNew"/>
    <dgm:cxn modelId="{47C43742-15A1-0D40-B723-C8ABCC62014D}" type="presOf" srcId="{888995D5-AA20-4B9F-8A24-7DF97BC14FE1}" destId="{78895D77-543C-F14A-BA21-E318B258384D}" srcOrd="1" destOrd="0" presId="urn:microsoft.com/office/officeart/2016/7/layout/RepeatingBendingProcessNew"/>
    <dgm:cxn modelId="{55398662-0F61-4B0A-9BC5-40047080F82E}" srcId="{CCA9003E-012D-47FC-BDE5-36EAA8CE9E8A}" destId="{5C78026D-3B97-4F45-AE3C-8B0420468F13}" srcOrd="3" destOrd="0" parTransId="{22D10B90-8B4A-4C7D-A992-7F7827B71309}" sibTransId="{888995D5-AA20-4B9F-8A24-7DF97BC14FE1}"/>
    <dgm:cxn modelId="{5B02257D-0716-0543-A013-3BF66BAFDBF2}" type="presOf" srcId="{66520110-1C2D-4308-BBA1-318E05DE23BF}" destId="{07DE91A9-FCB0-224C-AC7F-B213799A1DB2}" srcOrd="0" destOrd="0" presId="urn:microsoft.com/office/officeart/2016/7/layout/RepeatingBendingProcessNew"/>
    <dgm:cxn modelId="{899A7F8C-D249-481A-8496-C3ECB76FBFC1}" srcId="{CCA9003E-012D-47FC-BDE5-36EAA8CE9E8A}" destId="{66520110-1C2D-4308-BBA1-318E05DE23BF}" srcOrd="2" destOrd="0" parTransId="{87A5ECF4-B55F-45EF-AB66-896441C0A79C}" sibTransId="{D779F736-60FD-454B-8430-32AA16E57CF0}"/>
    <dgm:cxn modelId="{7B2AC49F-0755-8942-A5E7-3119D9A1F62E}" type="presOf" srcId="{7B25A823-8718-4395-976F-431801AB53C2}" destId="{B619316F-9E97-A845-B694-471D09D61C1B}" srcOrd="0" destOrd="0" presId="urn:microsoft.com/office/officeart/2016/7/layout/RepeatingBendingProcessNew"/>
    <dgm:cxn modelId="{A4E71AAA-EC25-8B49-B9B4-D2A82717E33D}" type="presOf" srcId="{D779F736-60FD-454B-8430-32AA16E57CF0}" destId="{0105DF41-5B4E-0847-9E30-4A958171C081}" srcOrd="1" destOrd="0" presId="urn:microsoft.com/office/officeart/2016/7/layout/RepeatingBendingProcessNew"/>
    <dgm:cxn modelId="{885696AB-A9F2-494F-B375-147223DCEB82}" srcId="{CCA9003E-012D-47FC-BDE5-36EAA8CE9E8A}" destId="{25E1D533-4312-4399-893C-BC65B5C8161C}" srcOrd="1" destOrd="0" parTransId="{3C007B00-C963-4482-BA17-5D2240E98C00}" sibTransId="{D31E5255-4388-4036-B94B-DC2B89A74FA5}"/>
    <dgm:cxn modelId="{B3FD5EAD-7081-DA4D-8C76-44375FC3055E}" type="presOf" srcId="{888995D5-AA20-4B9F-8A24-7DF97BC14FE1}" destId="{8B85D33A-0DE3-2D4D-B237-5DD27D95AB7A}" srcOrd="0" destOrd="0" presId="urn:microsoft.com/office/officeart/2016/7/layout/RepeatingBendingProcessNew"/>
    <dgm:cxn modelId="{E9569FB2-EA4A-1F47-AEB7-452271124063}" type="presOf" srcId="{6A6443DD-3ABA-44C4-B566-A23CDBDE83B9}" destId="{DAF93FCF-E00A-2A40-BEA7-DB3210250B96}" srcOrd="0" destOrd="0" presId="urn:microsoft.com/office/officeart/2016/7/layout/RepeatingBendingProcessNew"/>
    <dgm:cxn modelId="{1656C8D0-04B8-4BA8-A347-14DC2EB1393B}" srcId="{CCA9003E-012D-47FC-BDE5-36EAA8CE9E8A}" destId="{6A6443DD-3ABA-44C4-B566-A23CDBDE83B9}" srcOrd="4" destOrd="0" parTransId="{613ED22E-A0F7-49BF-96C2-654DC6731EE1}" sibTransId="{BE85C652-261C-4A8E-9D89-027B084A0616}"/>
    <dgm:cxn modelId="{246DE3D6-85F8-964F-93AE-3968DB716CA2}" type="presOf" srcId="{D779F736-60FD-454B-8430-32AA16E57CF0}" destId="{62EC0C28-680C-9249-A691-7EACABF4D670}" srcOrd="0" destOrd="0" presId="urn:microsoft.com/office/officeart/2016/7/layout/RepeatingBendingProcessNew"/>
    <dgm:cxn modelId="{B844FBD7-0733-344E-AAD7-9FBBD8E3D707}" type="presOf" srcId="{CCA9003E-012D-47FC-BDE5-36EAA8CE9E8A}" destId="{13FB1264-9328-5E49-A628-C57FC5A0F81F}" srcOrd="0" destOrd="0" presId="urn:microsoft.com/office/officeart/2016/7/layout/RepeatingBendingProcessNew"/>
    <dgm:cxn modelId="{4956EFDC-C102-9A43-BA69-6E6109604689}" type="presOf" srcId="{D31E5255-4388-4036-B94B-DC2B89A74FA5}" destId="{4848A672-93C5-7D4C-BB73-83A1132DFF40}" srcOrd="0" destOrd="0" presId="urn:microsoft.com/office/officeart/2016/7/layout/RepeatingBendingProcessNew"/>
    <dgm:cxn modelId="{B53F3FE6-F272-F241-A27A-4E24BA90E8C6}" type="presOf" srcId="{25E1D533-4312-4399-893C-BC65B5C8161C}" destId="{28F43755-919C-3C4C-A2D0-3B6A751779CE}" srcOrd="0" destOrd="0" presId="urn:microsoft.com/office/officeart/2016/7/layout/RepeatingBendingProcessNew"/>
    <dgm:cxn modelId="{2DEB001A-8EED-8F4C-80F9-CEFACD8570DB}" type="presParOf" srcId="{13FB1264-9328-5E49-A628-C57FC5A0F81F}" destId="{83A231F2-E3AD-A14E-A85F-C89774DE52ED}" srcOrd="0" destOrd="0" presId="urn:microsoft.com/office/officeart/2016/7/layout/RepeatingBendingProcessNew"/>
    <dgm:cxn modelId="{9F992D04-A37C-A945-AF44-1DC2E7857057}" type="presParOf" srcId="{13FB1264-9328-5E49-A628-C57FC5A0F81F}" destId="{B619316F-9E97-A845-B694-471D09D61C1B}" srcOrd="1" destOrd="0" presId="urn:microsoft.com/office/officeart/2016/7/layout/RepeatingBendingProcessNew"/>
    <dgm:cxn modelId="{BF07265F-8E30-B94B-98ED-00AB410386C4}" type="presParOf" srcId="{B619316F-9E97-A845-B694-471D09D61C1B}" destId="{54FAEC82-5A02-994E-924A-AA52181B8A4E}" srcOrd="0" destOrd="0" presId="urn:microsoft.com/office/officeart/2016/7/layout/RepeatingBendingProcessNew"/>
    <dgm:cxn modelId="{56E8C9DF-7C50-6E41-9964-0EC799B933CD}" type="presParOf" srcId="{13FB1264-9328-5E49-A628-C57FC5A0F81F}" destId="{28F43755-919C-3C4C-A2D0-3B6A751779CE}" srcOrd="2" destOrd="0" presId="urn:microsoft.com/office/officeart/2016/7/layout/RepeatingBendingProcessNew"/>
    <dgm:cxn modelId="{AC89A924-5307-6644-8483-6E9D3392AB4F}" type="presParOf" srcId="{13FB1264-9328-5E49-A628-C57FC5A0F81F}" destId="{4848A672-93C5-7D4C-BB73-83A1132DFF40}" srcOrd="3" destOrd="0" presId="urn:microsoft.com/office/officeart/2016/7/layout/RepeatingBendingProcessNew"/>
    <dgm:cxn modelId="{C0976707-0CDF-2742-A49D-7F1379E17F46}" type="presParOf" srcId="{4848A672-93C5-7D4C-BB73-83A1132DFF40}" destId="{DC7FA60F-6E6B-1741-B397-BF75EC036D50}" srcOrd="0" destOrd="0" presId="urn:microsoft.com/office/officeart/2016/7/layout/RepeatingBendingProcessNew"/>
    <dgm:cxn modelId="{3B704D88-B339-DA49-B208-4C3FF8F016B7}" type="presParOf" srcId="{13FB1264-9328-5E49-A628-C57FC5A0F81F}" destId="{07DE91A9-FCB0-224C-AC7F-B213799A1DB2}" srcOrd="4" destOrd="0" presId="urn:microsoft.com/office/officeart/2016/7/layout/RepeatingBendingProcessNew"/>
    <dgm:cxn modelId="{3650FF88-A736-7840-92AD-A7804B96FC61}" type="presParOf" srcId="{13FB1264-9328-5E49-A628-C57FC5A0F81F}" destId="{62EC0C28-680C-9249-A691-7EACABF4D670}" srcOrd="5" destOrd="0" presId="urn:microsoft.com/office/officeart/2016/7/layout/RepeatingBendingProcessNew"/>
    <dgm:cxn modelId="{39EA8E08-B1B8-0244-A8A5-9748034B030B}" type="presParOf" srcId="{62EC0C28-680C-9249-A691-7EACABF4D670}" destId="{0105DF41-5B4E-0847-9E30-4A958171C081}" srcOrd="0" destOrd="0" presId="urn:microsoft.com/office/officeart/2016/7/layout/RepeatingBendingProcessNew"/>
    <dgm:cxn modelId="{A0B2D2F5-39F4-E648-96A0-656F34DF2C45}" type="presParOf" srcId="{13FB1264-9328-5E49-A628-C57FC5A0F81F}" destId="{2356A753-F1E8-624C-9AB9-57E79C41BD58}" srcOrd="6" destOrd="0" presId="urn:microsoft.com/office/officeart/2016/7/layout/RepeatingBendingProcessNew"/>
    <dgm:cxn modelId="{BB394510-1AA8-3345-9DA4-0A5693D58BD7}" type="presParOf" srcId="{13FB1264-9328-5E49-A628-C57FC5A0F81F}" destId="{8B85D33A-0DE3-2D4D-B237-5DD27D95AB7A}" srcOrd="7" destOrd="0" presId="urn:microsoft.com/office/officeart/2016/7/layout/RepeatingBendingProcessNew"/>
    <dgm:cxn modelId="{C2BE218B-7CA3-784B-A9E3-6F301564EC10}" type="presParOf" srcId="{8B85D33A-0DE3-2D4D-B237-5DD27D95AB7A}" destId="{78895D77-543C-F14A-BA21-E318B258384D}" srcOrd="0" destOrd="0" presId="urn:microsoft.com/office/officeart/2016/7/layout/RepeatingBendingProcessNew"/>
    <dgm:cxn modelId="{53CD8A18-ADD1-FD4E-AC89-895FAA0A80EE}" type="presParOf" srcId="{13FB1264-9328-5E49-A628-C57FC5A0F81F}" destId="{DAF93FCF-E00A-2A40-BEA7-DB3210250B96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31E037-B93D-427A-A8F6-BA0EAA1184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803346-FD8E-4CFA-897C-456166952ABE}">
      <dgm:prSet/>
      <dgm:spPr/>
      <dgm:t>
        <a:bodyPr/>
        <a:lstStyle/>
        <a:p>
          <a:r>
            <a:rPr lang="fr-FR"/>
            <a:t>Le Dataset contient 1050 Lignes et 15 Colonnes.</a:t>
          </a:r>
          <a:endParaRPr lang="en-US"/>
        </a:p>
      </dgm:t>
    </dgm:pt>
    <dgm:pt modelId="{BCBAC664-A327-45FE-AAD7-5723E08571CB}" type="parTrans" cxnId="{5BDD2F48-D2DA-43F0-A078-6CA4DA57FF5B}">
      <dgm:prSet/>
      <dgm:spPr/>
      <dgm:t>
        <a:bodyPr/>
        <a:lstStyle/>
        <a:p>
          <a:endParaRPr lang="en-US"/>
        </a:p>
      </dgm:t>
    </dgm:pt>
    <dgm:pt modelId="{82D74BE7-76C1-480B-81A5-5ECB38DFCB56}" type="sibTrans" cxnId="{5BDD2F48-D2DA-43F0-A078-6CA4DA57FF5B}">
      <dgm:prSet/>
      <dgm:spPr/>
      <dgm:t>
        <a:bodyPr/>
        <a:lstStyle/>
        <a:p>
          <a:endParaRPr lang="en-US"/>
        </a:p>
      </dgm:t>
    </dgm:pt>
    <dgm:pt modelId="{70424997-D230-4EA9-A021-2A732C02EBC4}">
      <dgm:prSet/>
      <dgm:spPr/>
      <dgm:t>
        <a:bodyPr/>
        <a:lstStyle/>
        <a:p>
          <a:r>
            <a:rPr lang="fr-FR"/>
            <a:t>La Variable « Brand » est la seule à présenter des NaN.</a:t>
          </a:r>
          <a:endParaRPr lang="en-US"/>
        </a:p>
      </dgm:t>
    </dgm:pt>
    <dgm:pt modelId="{555FF004-E739-4B41-9CC8-E0A87F19AE14}" type="parTrans" cxnId="{7AD2D03A-B9CA-4CC4-8201-D113AD0E65D0}">
      <dgm:prSet/>
      <dgm:spPr/>
      <dgm:t>
        <a:bodyPr/>
        <a:lstStyle/>
        <a:p>
          <a:endParaRPr lang="en-US"/>
        </a:p>
      </dgm:t>
    </dgm:pt>
    <dgm:pt modelId="{D8BE4DF2-4678-458B-B26F-AECA5721B09A}" type="sibTrans" cxnId="{7AD2D03A-B9CA-4CC4-8201-D113AD0E65D0}">
      <dgm:prSet/>
      <dgm:spPr/>
      <dgm:t>
        <a:bodyPr/>
        <a:lstStyle/>
        <a:p>
          <a:endParaRPr lang="en-US"/>
        </a:p>
      </dgm:t>
    </dgm:pt>
    <dgm:pt modelId="{C74A9495-6A13-497B-8B1D-63A09149948E}">
      <dgm:prSet/>
      <dgm:spPr/>
      <dgm:t>
        <a:bodyPr/>
        <a:lstStyle/>
        <a:p>
          <a:r>
            <a:rPr lang="fr-FR" dirty="0"/>
            <a:t>La Période d’Ajout des Produits se situe entre le 1/12/2015 et le 26/06/2016.</a:t>
          </a:r>
          <a:endParaRPr lang="en-US" dirty="0"/>
        </a:p>
      </dgm:t>
    </dgm:pt>
    <dgm:pt modelId="{821C9118-4961-4E0F-85F5-5219A670D89D}" type="parTrans" cxnId="{C7B07C78-133D-4597-92E9-651B6EA2A7A6}">
      <dgm:prSet/>
      <dgm:spPr/>
      <dgm:t>
        <a:bodyPr/>
        <a:lstStyle/>
        <a:p>
          <a:endParaRPr lang="en-US"/>
        </a:p>
      </dgm:t>
    </dgm:pt>
    <dgm:pt modelId="{F0C2D243-A6E5-4B44-8B42-2B7B6E1D9711}" type="sibTrans" cxnId="{C7B07C78-133D-4597-92E9-651B6EA2A7A6}">
      <dgm:prSet/>
      <dgm:spPr/>
      <dgm:t>
        <a:bodyPr/>
        <a:lstStyle/>
        <a:p>
          <a:endParaRPr lang="en-US"/>
        </a:p>
      </dgm:t>
    </dgm:pt>
    <dgm:pt modelId="{997AA23D-0459-4204-BE27-FAF53BD714BE}">
      <dgm:prSet/>
      <dgm:spPr/>
      <dgm:t>
        <a:bodyPr/>
        <a:lstStyle/>
        <a:p>
          <a:r>
            <a:rPr lang="fr-FR"/>
            <a:t>L’année 2016 est majoritaire en terme de quantité de Ventes.</a:t>
          </a:r>
          <a:endParaRPr lang="en-US"/>
        </a:p>
      </dgm:t>
    </dgm:pt>
    <dgm:pt modelId="{3DEF74A4-1171-474D-94FC-3F3D84A31F9E}" type="parTrans" cxnId="{16C85151-55E2-4718-8EE7-78C33CF17675}">
      <dgm:prSet/>
      <dgm:spPr/>
      <dgm:t>
        <a:bodyPr/>
        <a:lstStyle/>
        <a:p>
          <a:endParaRPr lang="en-US"/>
        </a:p>
      </dgm:t>
    </dgm:pt>
    <dgm:pt modelId="{6C39E6ED-A487-4CC5-9299-BEC55E072EA8}" type="sibTrans" cxnId="{16C85151-55E2-4718-8EE7-78C33CF17675}">
      <dgm:prSet/>
      <dgm:spPr/>
      <dgm:t>
        <a:bodyPr/>
        <a:lstStyle/>
        <a:p>
          <a:endParaRPr lang="en-US"/>
        </a:p>
      </dgm:t>
    </dgm:pt>
    <dgm:pt modelId="{CC60927D-BC51-4EFC-AE9F-158127209729}">
      <dgm:prSet/>
      <dgm:spPr/>
      <dgm:t>
        <a:bodyPr/>
        <a:lstStyle/>
        <a:p>
          <a:r>
            <a:rPr lang="fr-FR"/>
            <a:t>La Variable « product_category_tree », après découpage, présente 7 Catégories différentes.</a:t>
          </a:r>
          <a:endParaRPr lang="en-US"/>
        </a:p>
      </dgm:t>
    </dgm:pt>
    <dgm:pt modelId="{6C6B5620-E473-48BC-A47E-6B11E4000DF8}" type="parTrans" cxnId="{787084C6-2DE9-430D-BB39-0206A6E9EBC3}">
      <dgm:prSet/>
      <dgm:spPr/>
      <dgm:t>
        <a:bodyPr/>
        <a:lstStyle/>
        <a:p>
          <a:endParaRPr lang="en-US"/>
        </a:p>
      </dgm:t>
    </dgm:pt>
    <dgm:pt modelId="{5D9C49EC-3043-43C4-9281-2333593AD25B}" type="sibTrans" cxnId="{787084C6-2DE9-430D-BB39-0206A6E9EBC3}">
      <dgm:prSet/>
      <dgm:spPr/>
      <dgm:t>
        <a:bodyPr/>
        <a:lstStyle/>
        <a:p>
          <a:endParaRPr lang="en-US"/>
        </a:p>
      </dgm:t>
    </dgm:pt>
    <dgm:pt modelId="{DE5C709A-FDB1-4ECD-9F63-EADF75DD0B8F}" type="pres">
      <dgm:prSet presAssocID="{6831E037-B93D-427A-A8F6-BA0EAA1184C1}" presName="root" presStyleCnt="0">
        <dgm:presLayoutVars>
          <dgm:dir/>
          <dgm:resizeHandles val="exact"/>
        </dgm:presLayoutVars>
      </dgm:prSet>
      <dgm:spPr/>
    </dgm:pt>
    <dgm:pt modelId="{FCE2B39F-EC6C-4CD4-ACEE-5CCBC53847AE}" type="pres">
      <dgm:prSet presAssocID="{1E803346-FD8E-4CFA-897C-456166952ABE}" presName="compNode" presStyleCnt="0"/>
      <dgm:spPr/>
    </dgm:pt>
    <dgm:pt modelId="{B4B00F54-356B-4304-B969-FE55C045B5A2}" type="pres">
      <dgm:prSet presAssocID="{1E803346-FD8E-4CFA-897C-456166952ABE}" presName="bgRect" presStyleLbl="bgShp" presStyleIdx="0" presStyleCnt="5"/>
      <dgm:spPr/>
    </dgm:pt>
    <dgm:pt modelId="{36F4E198-E150-4A57-8D1B-8DCDA0A3DC0E}" type="pres">
      <dgm:prSet presAssocID="{1E803346-FD8E-4CFA-897C-456166952AB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au"/>
        </a:ext>
      </dgm:extLst>
    </dgm:pt>
    <dgm:pt modelId="{8D5A6BD3-5FC8-4E58-A7DD-41C50D12D2BD}" type="pres">
      <dgm:prSet presAssocID="{1E803346-FD8E-4CFA-897C-456166952ABE}" presName="spaceRect" presStyleCnt="0"/>
      <dgm:spPr/>
    </dgm:pt>
    <dgm:pt modelId="{E9EFA468-8EBC-4D2A-BE06-EDCEC436C7FD}" type="pres">
      <dgm:prSet presAssocID="{1E803346-FD8E-4CFA-897C-456166952ABE}" presName="parTx" presStyleLbl="revTx" presStyleIdx="0" presStyleCnt="5">
        <dgm:presLayoutVars>
          <dgm:chMax val="0"/>
          <dgm:chPref val="0"/>
        </dgm:presLayoutVars>
      </dgm:prSet>
      <dgm:spPr/>
    </dgm:pt>
    <dgm:pt modelId="{2BB1B19B-281C-47D3-95A5-D3C12106BF44}" type="pres">
      <dgm:prSet presAssocID="{82D74BE7-76C1-480B-81A5-5ECB38DFCB56}" presName="sibTrans" presStyleCnt="0"/>
      <dgm:spPr/>
    </dgm:pt>
    <dgm:pt modelId="{870E2E3A-B099-45FC-806E-862A1BB64AA2}" type="pres">
      <dgm:prSet presAssocID="{70424997-D230-4EA9-A021-2A732C02EBC4}" presName="compNode" presStyleCnt="0"/>
      <dgm:spPr/>
    </dgm:pt>
    <dgm:pt modelId="{63D2EFB2-0E25-4409-84B1-A1B9E9E63795}" type="pres">
      <dgm:prSet presAssocID="{70424997-D230-4EA9-A021-2A732C02EBC4}" presName="bgRect" presStyleLbl="bgShp" presStyleIdx="1" presStyleCnt="5"/>
      <dgm:spPr/>
    </dgm:pt>
    <dgm:pt modelId="{0F5E6C41-3025-4976-8C75-67D1FD5F8081}" type="pres">
      <dgm:prSet presAssocID="{70424997-D230-4EA9-A021-2A732C02EBC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76862F0D-8705-4118-A9E1-DA7F17586D1B}" type="pres">
      <dgm:prSet presAssocID="{70424997-D230-4EA9-A021-2A732C02EBC4}" presName="spaceRect" presStyleCnt="0"/>
      <dgm:spPr/>
    </dgm:pt>
    <dgm:pt modelId="{61DCC5EC-58B2-4BA9-ABFF-197D6AEC402D}" type="pres">
      <dgm:prSet presAssocID="{70424997-D230-4EA9-A021-2A732C02EBC4}" presName="parTx" presStyleLbl="revTx" presStyleIdx="1" presStyleCnt="5">
        <dgm:presLayoutVars>
          <dgm:chMax val="0"/>
          <dgm:chPref val="0"/>
        </dgm:presLayoutVars>
      </dgm:prSet>
      <dgm:spPr/>
    </dgm:pt>
    <dgm:pt modelId="{52888455-413B-4D4E-8975-8AB701AF6E34}" type="pres">
      <dgm:prSet presAssocID="{D8BE4DF2-4678-458B-B26F-AECA5721B09A}" presName="sibTrans" presStyleCnt="0"/>
      <dgm:spPr/>
    </dgm:pt>
    <dgm:pt modelId="{25FF5787-EE98-494A-AED5-6D09FBB150D0}" type="pres">
      <dgm:prSet presAssocID="{C74A9495-6A13-497B-8B1D-63A09149948E}" presName="compNode" presStyleCnt="0"/>
      <dgm:spPr/>
    </dgm:pt>
    <dgm:pt modelId="{7D332A47-AEA4-42CB-A67C-9284C17547FD}" type="pres">
      <dgm:prSet presAssocID="{C74A9495-6A13-497B-8B1D-63A09149948E}" presName="bgRect" presStyleLbl="bgShp" presStyleIdx="2" presStyleCnt="5"/>
      <dgm:spPr/>
    </dgm:pt>
    <dgm:pt modelId="{1B9F3CEB-AAF6-4700-BE78-963C71B66C51}" type="pres">
      <dgm:prSet presAssocID="{C74A9495-6A13-497B-8B1D-63A09149948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ine"/>
        </a:ext>
      </dgm:extLst>
    </dgm:pt>
    <dgm:pt modelId="{37E9AD7C-9DAA-4642-A1B9-BF345F56C20E}" type="pres">
      <dgm:prSet presAssocID="{C74A9495-6A13-497B-8B1D-63A09149948E}" presName="spaceRect" presStyleCnt="0"/>
      <dgm:spPr/>
    </dgm:pt>
    <dgm:pt modelId="{375FBA10-75E9-47F5-9EC5-DA290B508638}" type="pres">
      <dgm:prSet presAssocID="{C74A9495-6A13-497B-8B1D-63A09149948E}" presName="parTx" presStyleLbl="revTx" presStyleIdx="2" presStyleCnt="5">
        <dgm:presLayoutVars>
          <dgm:chMax val="0"/>
          <dgm:chPref val="0"/>
        </dgm:presLayoutVars>
      </dgm:prSet>
      <dgm:spPr/>
    </dgm:pt>
    <dgm:pt modelId="{BB046366-500D-4C7E-AE1D-2B1389F98EA8}" type="pres">
      <dgm:prSet presAssocID="{F0C2D243-A6E5-4B44-8B42-2B7B6E1D9711}" presName="sibTrans" presStyleCnt="0"/>
      <dgm:spPr/>
    </dgm:pt>
    <dgm:pt modelId="{D7456B8F-6678-4B6F-B887-5CD17AC3415B}" type="pres">
      <dgm:prSet presAssocID="{997AA23D-0459-4204-BE27-FAF53BD714BE}" presName="compNode" presStyleCnt="0"/>
      <dgm:spPr/>
    </dgm:pt>
    <dgm:pt modelId="{2815381B-2786-478A-86B4-EDCFE9EFFE6B}" type="pres">
      <dgm:prSet presAssocID="{997AA23D-0459-4204-BE27-FAF53BD714BE}" presName="bgRect" presStyleLbl="bgShp" presStyleIdx="3" presStyleCnt="5"/>
      <dgm:spPr/>
    </dgm:pt>
    <dgm:pt modelId="{47EF4450-1D5A-42A1-8276-4BEE5F360E4C}" type="pres">
      <dgm:prSet presAssocID="{997AA23D-0459-4204-BE27-FAF53BD714B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CB3062E3-4E42-4763-8F27-E8D4C24476C6}" type="pres">
      <dgm:prSet presAssocID="{997AA23D-0459-4204-BE27-FAF53BD714BE}" presName="spaceRect" presStyleCnt="0"/>
      <dgm:spPr/>
    </dgm:pt>
    <dgm:pt modelId="{9A55D6F2-3835-46F3-A933-6EBC59B4E25D}" type="pres">
      <dgm:prSet presAssocID="{997AA23D-0459-4204-BE27-FAF53BD714BE}" presName="parTx" presStyleLbl="revTx" presStyleIdx="3" presStyleCnt="5">
        <dgm:presLayoutVars>
          <dgm:chMax val="0"/>
          <dgm:chPref val="0"/>
        </dgm:presLayoutVars>
      </dgm:prSet>
      <dgm:spPr/>
    </dgm:pt>
    <dgm:pt modelId="{0C2E06CA-F266-41CF-A404-005314ACBB72}" type="pres">
      <dgm:prSet presAssocID="{6C39E6ED-A487-4CC5-9299-BEC55E072EA8}" presName="sibTrans" presStyleCnt="0"/>
      <dgm:spPr/>
    </dgm:pt>
    <dgm:pt modelId="{90F3A56B-62C1-4591-9EEC-F45D4862223A}" type="pres">
      <dgm:prSet presAssocID="{CC60927D-BC51-4EFC-AE9F-158127209729}" presName="compNode" presStyleCnt="0"/>
      <dgm:spPr/>
    </dgm:pt>
    <dgm:pt modelId="{CA6939E5-E729-45E3-A194-B23AD04FF4D9}" type="pres">
      <dgm:prSet presAssocID="{CC60927D-BC51-4EFC-AE9F-158127209729}" presName="bgRect" presStyleLbl="bgShp" presStyleIdx="4" presStyleCnt="5"/>
      <dgm:spPr/>
    </dgm:pt>
    <dgm:pt modelId="{F198BBAF-91B3-467A-A00C-6A3C82C18F48}" type="pres">
      <dgm:prSet presAssocID="{CC60927D-BC51-4EFC-AE9F-15812720972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"/>
        </a:ext>
      </dgm:extLst>
    </dgm:pt>
    <dgm:pt modelId="{FCEDDB72-C031-4DDF-B7BE-42D3DEEC2FED}" type="pres">
      <dgm:prSet presAssocID="{CC60927D-BC51-4EFC-AE9F-158127209729}" presName="spaceRect" presStyleCnt="0"/>
      <dgm:spPr/>
    </dgm:pt>
    <dgm:pt modelId="{6333058C-628E-47CC-9050-88858C77A235}" type="pres">
      <dgm:prSet presAssocID="{CC60927D-BC51-4EFC-AE9F-15812720972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1A55912-7499-4A57-9F6F-558B68E80157}" type="presOf" srcId="{6831E037-B93D-427A-A8F6-BA0EAA1184C1}" destId="{DE5C709A-FDB1-4ECD-9F63-EADF75DD0B8F}" srcOrd="0" destOrd="0" presId="urn:microsoft.com/office/officeart/2018/2/layout/IconVerticalSolidList"/>
    <dgm:cxn modelId="{7AD2D03A-B9CA-4CC4-8201-D113AD0E65D0}" srcId="{6831E037-B93D-427A-A8F6-BA0EAA1184C1}" destId="{70424997-D230-4EA9-A021-2A732C02EBC4}" srcOrd="1" destOrd="0" parTransId="{555FF004-E739-4B41-9CC8-E0A87F19AE14}" sibTransId="{D8BE4DF2-4678-458B-B26F-AECA5721B09A}"/>
    <dgm:cxn modelId="{80A59140-08DE-43E8-B583-67D6EB2061C5}" type="presOf" srcId="{CC60927D-BC51-4EFC-AE9F-158127209729}" destId="{6333058C-628E-47CC-9050-88858C77A235}" srcOrd="0" destOrd="0" presId="urn:microsoft.com/office/officeart/2018/2/layout/IconVerticalSolidList"/>
    <dgm:cxn modelId="{5BDD2F48-D2DA-43F0-A078-6CA4DA57FF5B}" srcId="{6831E037-B93D-427A-A8F6-BA0EAA1184C1}" destId="{1E803346-FD8E-4CFA-897C-456166952ABE}" srcOrd="0" destOrd="0" parTransId="{BCBAC664-A327-45FE-AAD7-5723E08571CB}" sibTransId="{82D74BE7-76C1-480B-81A5-5ECB38DFCB56}"/>
    <dgm:cxn modelId="{5E3E604D-9DD8-41DC-BC5B-BF3B11847C0B}" type="presOf" srcId="{997AA23D-0459-4204-BE27-FAF53BD714BE}" destId="{9A55D6F2-3835-46F3-A933-6EBC59B4E25D}" srcOrd="0" destOrd="0" presId="urn:microsoft.com/office/officeart/2018/2/layout/IconVerticalSolidList"/>
    <dgm:cxn modelId="{16C85151-55E2-4718-8EE7-78C33CF17675}" srcId="{6831E037-B93D-427A-A8F6-BA0EAA1184C1}" destId="{997AA23D-0459-4204-BE27-FAF53BD714BE}" srcOrd="3" destOrd="0" parTransId="{3DEF74A4-1171-474D-94FC-3F3D84A31F9E}" sibTransId="{6C39E6ED-A487-4CC5-9299-BEC55E072EA8}"/>
    <dgm:cxn modelId="{C7B07C78-133D-4597-92E9-651B6EA2A7A6}" srcId="{6831E037-B93D-427A-A8F6-BA0EAA1184C1}" destId="{C74A9495-6A13-497B-8B1D-63A09149948E}" srcOrd="2" destOrd="0" parTransId="{821C9118-4961-4E0F-85F5-5219A670D89D}" sibTransId="{F0C2D243-A6E5-4B44-8B42-2B7B6E1D9711}"/>
    <dgm:cxn modelId="{6D81C19D-AC90-445D-9C97-8FE6C724828B}" type="presOf" srcId="{70424997-D230-4EA9-A021-2A732C02EBC4}" destId="{61DCC5EC-58B2-4BA9-ABFF-197D6AEC402D}" srcOrd="0" destOrd="0" presId="urn:microsoft.com/office/officeart/2018/2/layout/IconVerticalSolidList"/>
    <dgm:cxn modelId="{787084C6-2DE9-430D-BB39-0206A6E9EBC3}" srcId="{6831E037-B93D-427A-A8F6-BA0EAA1184C1}" destId="{CC60927D-BC51-4EFC-AE9F-158127209729}" srcOrd="4" destOrd="0" parTransId="{6C6B5620-E473-48BC-A47E-6B11E4000DF8}" sibTransId="{5D9C49EC-3043-43C4-9281-2333593AD25B}"/>
    <dgm:cxn modelId="{475A86D7-7006-4C41-8506-51117B5CA2E9}" type="presOf" srcId="{C74A9495-6A13-497B-8B1D-63A09149948E}" destId="{375FBA10-75E9-47F5-9EC5-DA290B508638}" srcOrd="0" destOrd="0" presId="urn:microsoft.com/office/officeart/2018/2/layout/IconVerticalSolidList"/>
    <dgm:cxn modelId="{99D6A1EE-97BE-4823-80CB-C3FE8A9CD349}" type="presOf" srcId="{1E803346-FD8E-4CFA-897C-456166952ABE}" destId="{E9EFA468-8EBC-4D2A-BE06-EDCEC436C7FD}" srcOrd="0" destOrd="0" presId="urn:microsoft.com/office/officeart/2018/2/layout/IconVerticalSolidList"/>
    <dgm:cxn modelId="{5AFAFBA2-123C-4B8E-93A7-A28F6C60579F}" type="presParOf" srcId="{DE5C709A-FDB1-4ECD-9F63-EADF75DD0B8F}" destId="{FCE2B39F-EC6C-4CD4-ACEE-5CCBC53847AE}" srcOrd="0" destOrd="0" presId="urn:microsoft.com/office/officeart/2018/2/layout/IconVerticalSolidList"/>
    <dgm:cxn modelId="{7844A7F7-88AD-4D1E-9685-899A1CEDE68C}" type="presParOf" srcId="{FCE2B39F-EC6C-4CD4-ACEE-5CCBC53847AE}" destId="{B4B00F54-356B-4304-B969-FE55C045B5A2}" srcOrd="0" destOrd="0" presId="urn:microsoft.com/office/officeart/2018/2/layout/IconVerticalSolidList"/>
    <dgm:cxn modelId="{5667DC62-386E-4F1F-9D5D-9FA915D621B1}" type="presParOf" srcId="{FCE2B39F-EC6C-4CD4-ACEE-5CCBC53847AE}" destId="{36F4E198-E150-4A57-8D1B-8DCDA0A3DC0E}" srcOrd="1" destOrd="0" presId="urn:microsoft.com/office/officeart/2018/2/layout/IconVerticalSolidList"/>
    <dgm:cxn modelId="{746B6651-310D-445A-A5EE-124F6D8112BA}" type="presParOf" srcId="{FCE2B39F-EC6C-4CD4-ACEE-5CCBC53847AE}" destId="{8D5A6BD3-5FC8-4E58-A7DD-41C50D12D2BD}" srcOrd="2" destOrd="0" presId="urn:microsoft.com/office/officeart/2018/2/layout/IconVerticalSolidList"/>
    <dgm:cxn modelId="{557419C8-E720-4FDA-A48E-CDB71BB43C58}" type="presParOf" srcId="{FCE2B39F-EC6C-4CD4-ACEE-5CCBC53847AE}" destId="{E9EFA468-8EBC-4D2A-BE06-EDCEC436C7FD}" srcOrd="3" destOrd="0" presId="urn:microsoft.com/office/officeart/2018/2/layout/IconVerticalSolidList"/>
    <dgm:cxn modelId="{444268F2-5C3F-4F60-B93B-8BC580AE95BD}" type="presParOf" srcId="{DE5C709A-FDB1-4ECD-9F63-EADF75DD0B8F}" destId="{2BB1B19B-281C-47D3-95A5-D3C12106BF44}" srcOrd="1" destOrd="0" presId="urn:microsoft.com/office/officeart/2018/2/layout/IconVerticalSolidList"/>
    <dgm:cxn modelId="{4DAC0881-55BF-4790-A718-5AD22F6C6007}" type="presParOf" srcId="{DE5C709A-FDB1-4ECD-9F63-EADF75DD0B8F}" destId="{870E2E3A-B099-45FC-806E-862A1BB64AA2}" srcOrd="2" destOrd="0" presId="urn:microsoft.com/office/officeart/2018/2/layout/IconVerticalSolidList"/>
    <dgm:cxn modelId="{640409DC-E5AC-4F70-8260-C02C9D2A37CE}" type="presParOf" srcId="{870E2E3A-B099-45FC-806E-862A1BB64AA2}" destId="{63D2EFB2-0E25-4409-84B1-A1B9E9E63795}" srcOrd="0" destOrd="0" presId="urn:microsoft.com/office/officeart/2018/2/layout/IconVerticalSolidList"/>
    <dgm:cxn modelId="{956D6220-0580-4D06-908A-9C70B82336D5}" type="presParOf" srcId="{870E2E3A-B099-45FC-806E-862A1BB64AA2}" destId="{0F5E6C41-3025-4976-8C75-67D1FD5F8081}" srcOrd="1" destOrd="0" presId="urn:microsoft.com/office/officeart/2018/2/layout/IconVerticalSolidList"/>
    <dgm:cxn modelId="{D358775A-6F4C-4214-A2FC-7617C12E3060}" type="presParOf" srcId="{870E2E3A-B099-45FC-806E-862A1BB64AA2}" destId="{76862F0D-8705-4118-A9E1-DA7F17586D1B}" srcOrd="2" destOrd="0" presId="urn:microsoft.com/office/officeart/2018/2/layout/IconVerticalSolidList"/>
    <dgm:cxn modelId="{6CD643DD-476F-4E93-919C-5BBA8A55220C}" type="presParOf" srcId="{870E2E3A-B099-45FC-806E-862A1BB64AA2}" destId="{61DCC5EC-58B2-4BA9-ABFF-197D6AEC402D}" srcOrd="3" destOrd="0" presId="urn:microsoft.com/office/officeart/2018/2/layout/IconVerticalSolidList"/>
    <dgm:cxn modelId="{5FBEDF3E-E60F-426B-B8BA-E0421EFC4430}" type="presParOf" srcId="{DE5C709A-FDB1-4ECD-9F63-EADF75DD0B8F}" destId="{52888455-413B-4D4E-8975-8AB701AF6E34}" srcOrd="3" destOrd="0" presId="urn:microsoft.com/office/officeart/2018/2/layout/IconVerticalSolidList"/>
    <dgm:cxn modelId="{60A661F0-80DD-40A4-B38C-3E68EA638EDE}" type="presParOf" srcId="{DE5C709A-FDB1-4ECD-9F63-EADF75DD0B8F}" destId="{25FF5787-EE98-494A-AED5-6D09FBB150D0}" srcOrd="4" destOrd="0" presId="urn:microsoft.com/office/officeart/2018/2/layout/IconVerticalSolidList"/>
    <dgm:cxn modelId="{DB0A5AE6-4F26-45FA-AC3B-E8F9AEF547BF}" type="presParOf" srcId="{25FF5787-EE98-494A-AED5-6D09FBB150D0}" destId="{7D332A47-AEA4-42CB-A67C-9284C17547FD}" srcOrd="0" destOrd="0" presId="urn:microsoft.com/office/officeart/2018/2/layout/IconVerticalSolidList"/>
    <dgm:cxn modelId="{E3AA5EAA-6949-4C7C-B4F3-3E0AA8F4C4CD}" type="presParOf" srcId="{25FF5787-EE98-494A-AED5-6D09FBB150D0}" destId="{1B9F3CEB-AAF6-4700-BE78-963C71B66C51}" srcOrd="1" destOrd="0" presId="urn:microsoft.com/office/officeart/2018/2/layout/IconVerticalSolidList"/>
    <dgm:cxn modelId="{0574BA46-A2B8-42A5-977D-63D37389451C}" type="presParOf" srcId="{25FF5787-EE98-494A-AED5-6D09FBB150D0}" destId="{37E9AD7C-9DAA-4642-A1B9-BF345F56C20E}" srcOrd="2" destOrd="0" presId="urn:microsoft.com/office/officeart/2018/2/layout/IconVerticalSolidList"/>
    <dgm:cxn modelId="{332EE8FE-0B60-4587-B2E8-C270813DEA48}" type="presParOf" srcId="{25FF5787-EE98-494A-AED5-6D09FBB150D0}" destId="{375FBA10-75E9-47F5-9EC5-DA290B508638}" srcOrd="3" destOrd="0" presId="urn:microsoft.com/office/officeart/2018/2/layout/IconVerticalSolidList"/>
    <dgm:cxn modelId="{97F0DFB3-AB1F-4E60-9ACC-27C432AB42AC}" type="presParOf" srcId="{DE5C709A-FDB1-4ECD-9F63-EADF75DD0B8F}" destId="{BB046366-500D-4C7E-AE1D-2B1389F98EA8}" srcOrd="5" destOrd="0" presId="urn:microsoft.com/office/officeart/2018/2/layout/IconVerticalSolidList"/>
    <dgm:cxn modelId="{DBCDC582-4463-46B7-9D08-156252BF4F38}" type="presParOf" srcId="{DE5C709A-FDB1-4ECD-9F63-EADF75DD0B8F}" destId="{D7456B8F-6678-4B6F-B887-5CD17AC3415B}" srcOrd="6" destOrd="0" presId="urn:microsoft.com/office/officeart/2018/2/layout/IconVerticalSolidList"/>
    <dgm:cxn modelId="{EB42DFC9-1310-4A6A-B655-4C85D8D0DE32}" type="presParOf" srcId="{D7456B8F-6678-4B6F-B887-5CD17AC3415B}" destId="{2815381B-2786-478A-86B4-EDCFE9EFFE6B}" srcOrd="0" destOrd="0" presId="urn:microsoft.com/office/officeart/2018/2/layout/IconVerticalSolidList"/>
    <dgm:cxn modelId="{CCE1E5F9-840A-4E8F-B08D-912AB1D58757}" type="presParOf" srcId="{D7456B8F-6678-4B6F-B887-5CD17AC3415B}" destId="{47EF4450-1D5A-42A1-8276-4BEE5F360E4C}" srcOrd="1" destOrd="0" presId="urn:microsoft.com/office/officeart/2018/2/layout/IconVerticalSolidList"/>
    <dgm:cxn modelId="{BA442F19-CE13-4BAE-A71A-2C18692471E5}" type="presParOf" srcId="{D7456B8F-6678-4B6F-B887-5CD17AC3415B}" destId="{CB3062E3-4E42-4763-8F27-E8D4C24476C6}" srcOrd="2" destOrd="0" presId="urn:microsoft.com/office/officeart/2018/2/layout/IconVerticalSolidList"/>
    <dgm:cxn modelId="{41FF6001-A3C1-4BE2-8A39-8935E104CB4F}" type="presParOf" srcId="{D7456B8F-6678-4B6F-B887-5CD17AC3415B}" destId="{9A55D6F2-3835-46F3-A933-6EBC59B4E25D}" srcOrd="3" destOrd="0" presId="urn:microsoft.com/office/officeart/2018/2/layout/IconVerticalSolidList"/>
    <dgm:cxn modelId="{3B94FA8E-923E-49EC-B718-928C6759DEF1}" type="presParOf" srcId="{DE5C709A-FDB1-4ECD-9F63-EADF75DD0B8F}" destId="{0C2E06CA-F266-41CF-A404-005314ACBB72}" srcOrd="7" destOrd="0" presId="urn:microsoft.com/office/officeart/2018/2/layout/IconVerticalSolidList"/>
    <dgm:cxn modelId="{EE4FBDD7-B375-4C30-B396-EEB90E7FBA8D}" type="presParOf" srcId="{DE5C709A-FDB1-4ECD-9F63-EADF75DD0B8F}" destId="{90F3A56B-62C1-4591-9EEC-F45D4862223A}" srcOrd="8" destOrd="0" presId="urn:microsoft.com/office/officeart/2018/2/layout/IconVerticalSolidList"/>
    <dgm:cxn modelId="{F7171488-C813-49C7-AFFD-01DB8E204089}" type="presParOf" srcId="{90F3A56B-62C1-4591-9EEC-F45D4862223A}" destId="{CA6939E5-E729-45E3-A194-B23AD04FF4D9}" srcOrd="0" destOrd="0" presId="urn:microsoft.com/office/officeart/2018/2/layout/IconVerticalSolidList"/>
    <dgm:cxn modelId="{D83A9AE1-DFC6-41B1-B277-18153B45D21E}" type="presParOf" srcId="{90F3A56B-62C1-4591-9EEC-F45D4862223A}" destId="{F198BBAF-91B3-467A-A00C-6A3C82C18F48}" srcOrd="1" destOrd="0" presId="urn:microsoft.com/office/officeart/2018/2/layout/IconVerticalSolidList"/>
    <dgm:cxn modelId="{546DFE0A-5CE6-4AF4-8538-7F6A15228178}" type="presParOf" srcId="{90F3A56B-62C1-4591-9EEC-F45D4862223A}" destId="{FCEDDB72-C031-4DDF-B7BE-42D3DEEC2FED}" srcOrd="2" destOrd="0" presId="urn:microsoft.com/office/officeart/2018/2/layout/IconVerticalSolidList"/>
    <dgm:cxn modelId="{F0DFD1E3-2666-4501-BAD0-711F8B476D88}" type="presParOf" srcId="{90F3A56B-62C1-4591-9EEC-F45D4862223A}" destId="{6333058C-628E-47CC-9050-88858C77A2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A9003E-012D-47FC-BDE5-36EAA8CE9E8A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D45F38-243E-48EC-B508-9C272138A7BC}">
      <dgm:prSet/>
      <dgm:spPr/>
      <dgm:t>
        <a:bodyPr/>
        <a:lstStyle/>
        <a:p>
          <a:r>
            <a:rPr lang="fr-FR"/>
            <a:t>Représentation du texte qui décrit la présence de mots dans un document</a:t>
          </a:r>
          <a:endParaRPr lang="en-US"/>
        </a:p>
      </dgm:t>
    </dgm:pt>
    <dgm:pt modelId="{05AFA852-F606-428F-B6CF-A167D2060AB4}" type="parTrans" cxnId="{4FE5F12B-7021-4645-B925-CD191A773E87}">
      <dgm:prSet/>
      <dgm:spPr/>
      <dgm:t>
        <a:bodyPr/>
        <a:lstStyle/>
        <a:p>
          <a:endParaRPr lang="en-US"/>
        </a:p>
      </dgm:t>
    </dgm:pt>
    <dgm:pt modelId="{7B25A823-8718-4395-976F-431801AB53C2}" type="sibTrans" cxnId="{4FE5F12B-7021-4645-B925-CD191A773E8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5E1D533-4312-4399-893C-BC65B5C8161C}">
      <dgm:prSet/>
      <dgm:spPr/>
      <dgm:t>
        <a:bodyPr/>
        <a:lstStyle/>
        <a:p>
          <a:r>
            <a:rPr lang="fr-FR"/>
            <a:t>Fusion de plusieurs Variables : description, product_name et product_url</a:t>
          </a:r>
          <a:endParaRPr lang="en-US"/>
        </a:p>
      </dgm:t>
    </dgm:pt>
    <dgm:pt modelId="{3C007B00-C963-4482-BA17-5D2240E98C00}" type="parTrans" cxnId="{885696AB-A9F2-494F-B375-147223DCEB82}">
      <dgm:prSet/>
      <dgm:spPr/>
      <dgm:t>
        <a:bodyPr/>
        <a:lstStyle/>
        <a:p>
          <a:endParaRPr lang="en-US"/>
        </a:p>
      </dgm:t>
    </dgm:pt>
    <dgm:pt modelId="{D31E5255-4388-4036-B94B-DC2B89A74FA5}" type="sibTrans" cxnId="{885696AB-A9F2-494F-B375-147223DCEB8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6520110-1C2D-4308-BBA1-318E05DE23BF}">
      <dgm:prSet/>
      <dgm:spPr/>
      <dgm:t>
        <a:bodyPr/>
        <a:lstStyle/>
        <a:p>
          <a:r>
            <a:rPr lang="fr-FR" dirty="0"/>
            <a:t>Nettoyage du Texte : </a:t>
          </a:r>
          <a:r>
            <a:rPr lang="fr-FR" dirty="0" err="1"/>
            <a:t>Stemming</a:t>
          </a:r>
          <a:r>
            <a:rPr lang="fr-FR" dirty="0"/>
            <a:t>, </a:t>
          </a:r>
          <a:r>
            <a:rPr lang="fr-FR" dirty="0" err="1"/>
            <a:t>Stopwords</a:t>
          </a:r>
          <a:r>
            <a:rPr lang="fr-FR" dirty="0"/>
            <a:t>, </a:t>
          </a:r>
          <a:r>
            <a:rPr lang="fr-FR" dirty="0" err="1"/>
            <a:t>Lowercase</a:t>
          </a:r>
          <a:endParaRPr lang="fr-FR" dirty="0"/>
        </a:p>
        <a:p>
          <a:r>
            <a:rPr lang="fr-FR" dirty="0"/>
            <a:t>(NLTK Natural </a:t>
          </a:r>
          <a:r>
            <a:rPr lang="fr-FR" dirty="0" err="1"/>
            <a:t>Language</a:t>
          </a:r>
          <a:r>
            <a:rPr lang="fr-FR" dirty="0"/>
            <a:t> </a:t>
          </a:r>
          <a:r>
            <a:rPr lang="fr-FR" dirty="0" err="1"/>
            <a:t>Toolkit</a:t>
          </a:r>
          <a:r>
            <a:rPr lang="fr-FR" dirty="0"/>
            <a:t>)</a:t>
          </a:r>
          <a:endParaRPr lang="en-US" dirty="0"/>
        </a:p>
      </dgm:t>
    </dgm:pt>
    <dgm:pt modelId="{87A5ECF4-B55F-45EF-AB66-896441C0A79C}" type="parTrans" cxnId="{899A7F8C-D249-481A-8496-C3ECB76FBFC1}">
      <dgm:prSet/>
      <dgm:spPr/>
      <dgm:t>
        <a:bodyPr/>
        <a:lstStyle/>
        <a:p>
          <a:endParaRPr lang="en-US"/>
        </a:p>
      </dgm:t>
    </dgm:pt>
    <dgm:pt modelId="{D779F736-60FD-454B-8430-32AA16E57CF0}" type="sibTrans" cxnId="{899A7F8C-D249-481A-8496-C3ECB76FBFC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C78026D-3B97-4F45-AE3C-8B0420468F13}">
      <dgm:prSet/>
      <dgm:spPr/>
      <dgm:t>
        <a:bodyPr/>
        <a:lstStyle/>
        <a:p>
          <a:r>
            <a:rPr lang="fr-FR"/>
            <a:t>Standardisation</a:t>
          </a:r>
          <a:endParaRPr lang="en-US"/>
        </a:p>
      </dgm:t>
    </dgm:pt>
    <dgm:pt modelId="{22D10B90-8B4A-4C7D-A992-7F7827B71309}" type="parTrans" cxnId="{55398662-0F61-4B0A-9BC5-40047080F82E}">
      <dgm:prSet/>
      <dgm:spPr/>
      <dgm:t>
        <a:bodyPr/>
        <a:lstStyle/>
        <a:p>
          <a:endParaRPr lang="en-US"/>
        </a:p>
      </dgm:t>
    </dgm:pt>
    <dgm:pt modelId="{888995D5-AA20-4B9F-8A24-7DF97BC14FE1}" type="sibTrans" cxnId="{55398662-0F61-4B0A-9BC5-40047080F82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A6443DD-3ABA-44C4-B566-A23CDBDE83B9}">
      <dgm:prSet/>
      <dgm:spPr/>
      <dgm:t>
        <a:bodyPr/>
        <a:lstStyle/>
        <a:p>
          <a:r>
            <a:rPr lang="fr-FR" dirty="0"/>
            <a:t>LDA : Modèle génératif probabiliste permettant d’expliquer des Observations</a:t>
          </a:r>
        </a:p>
        <a:p>
          <a:r>
            <a:rPr lang="fr-FR" dirty="0"/>
            <a:t>Identification des Topics</a:t>
          </a:r>
          <a:endParaRPr lang="en-US" dirty="0"/>
        </a:p>
      </dgm:t>
    </dgm:pt>
    <dgm:pt modelId="{613ED22E-A0F7-49BF-96C2-654DC6731EE1}" type="parTrans" cxnId="{1656C8D0-04B8-4BA8-A347-14DC2EB1393B}">
      <dgm:prSet/>
      <dgm:spPr/>
      <dgm:t>
        <a:bodyPr/>
        <a:lstStyle/>
        <a:p>
          <a:endParaRPr lang="en-US"/>
        </a:p>
      </dgm:t>
    </dgm:pt>
    <dgm:pt modelId="{BE85C652-261C-4A8E-9D89-027B084A0616}" type="sibTrans" cxnId="{1656C8D0-04B8-4BA8-A347-14DC2EB1393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BA18FCB5-EEA2-43A5-B6F6-3F6050CB6062}">
      <dgm:prSet/>
      <dgm:spPr/>
      <dgm:t>
        <a:bodyPr/>
        <a:lstStyle/>
        <a:p>
          <a:r>
            <a:rPr lang="fr-FR" dirty="0"/>
            <a:t>Réduction des Dimensions</a:t>
          </a:r>
          <a:endParaRPr lang="en-US" dirty="0"/>
        </a:p>
      </dgm:t>
    </dgm:pt>
    <dgm:pt modelId="{C2B2A89F-6C1D-420C-A118-0AE23F1CB97A}" type="parTrans" cxnId="{97C615A5-618A-4361-81CD-5F4F840B71B3}">
      <dgm:prSet/>
      <dgm:spPr/>
      <dgm:t>
        <a:bodyPr/>
        <a:lstStyle/>
        <a:p>
          <a:endParaRPr lang="en-US"/>
        </a:p>
      </dgm:t>
    </dgm:pt>
    <dgm:pt modelId="{90FBA4AD-BDF2-429C-A434-C49012054F69}" type="sibTrans" cxnId="{97C615A5-618A-4361-81CD-5F4F840B71B3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87F1D535-81CB-9F4E-AA7C-2052B9571B84}" type="pres">
      <dgm:prSet presAssocID="{CCA9003E-012D-47FC-BDE5-36EAA8CE9E8A}" presName="Name0" presStyleCnt="0">
        <dgm:presLayoutVars>
          <dgm:animLvl val="lvl"/>
          <dgm:resizeHandles val="exact"/>
        </dgm:presLayoutVars>
      </dgm:prSet>
      <dgm:spPr/>
    </dgm:pt>
    <dgm:pt modelId="{796487ED-2FEB-F04D-93C6-17C2147B467D}" type="pres">
      <dgm:prSet presAssocID="{14D45F38-243E-48EC-B508-9C272138A7BC}" presName="compositeNode" presStyleCnt="0">
        <dgm:presLayoutVars>
          <dgm:bulletEnabled val="1"/>
        </dgm:presLayoutVars>
      </dgm:prSet>
      <dgm:spPr/>
    </dgm:pt>
    <dgm:pt modelId="{D5610B24-933E-634A-A5D2-20D9E409FC93}" type="pres">
      <dgm:prSet presAssocID="{14D45F38-243E-48EC-B508-9C272138A7BC}" presName="bgRect" presStyleLbl="alignNode1" presStyleIdx="0" presStyleCnt="6"/>
      <dgm:spPr/>
    </dgm:pt>
    <dgm:pt modelId="{1CB6BE7F-B119-614D-A6BC-8F4C67854E33}" type="pres">
      <dgm:prSet presAssocID="{7B25A823-8718-4395-976F-431801AB53C2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8ECD06C1-D100-CC4C-A9F8-B4A52B1E9CB1}" type="pres">
      <dgm:prSet presAssocID="{14D45F38-243E-48EC-B508-9C272138A7BC}" presName="nodeRect" presStyleLbl="alignNode1" presStyleIdx="0" presStyleCnt="6">
        <dgm:presLayoutVars>
          <dgm:bulletEnabled val="1"/>
        </dgm:presLayoutVars>
      </dgm:prSet>
      <dgm:spPr/>
    </dgm:pt>
    <dgm:pt modelId="{6AC47332-3830-6E4C-A30A-B615107D3299}" type="pres">
      <dgm:prSet presAssocID="{7B25A823-8718-4395-976F-431801AB53C2}" presName="sibTrans" presStyleCnt="0"/>
      <dgm:spPr/>
    </dgm:pt>
    <dgm:pt modelId="{DD15BBDF-1CF3-334B-82D6-03D6C4A5B0C8}" type="pres">
      <dgm:prSet presAssocID="{25E1D533-4312-4399-893C-BC65B5C8161C}" presName="compositeNode" presStyleCnt="0">
        <dgm:presLayoutVars>
          <dgm:bulletEnabled val="1"/>
        </dgm:presLayoutVars>
      </dgm:prSet>
      <dgm:spPr/>
    </dgm:pt>
    <dgm:pt modelId="{9D6B2CA2-3C51-604F-847A-BF6F4BE21035}" type="pres">
      <dgm:prSet presAssocID="{25E1D533-4312-4399-893C-BC65B5C8161C}" presName="bgRect" presStyleLbl="alignNode1" presStyleIdx="1" presStyleCnt="6"/>
      <dgm:spPr/>
    </dgm:pt>
    <dgm:pt modelId="{493A2F88-C057-3446-B43D-57C0FDF58F0D}" type="pres">
      <dgm:prSet presAssocID="{D31E5255-4388-4036-B94B-DC2B89A74FA5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BD65B226-BF57-294E-A9D2-57764A20B08A}" type="pres">
      <dgm:prSet presAssocID="{25E1D533-4312-4399-893C-BC65B5C8161C}" presName="nodeRect" presStyleLbl="alignNode1" presStyleIdx="1" presStyleCnt="6">
        <dgm:presLayoutVars>
          <dgm:bulletEnabled val="1"/>
        </dgm:presLayoutVars>
      </dgm:prSet>
      <dgm:spPr/>
    </dgm:pt>
    <dgm:pt modelId="{4008F074-D2FC-4445-9119-2F7FBB5D5994}" type="pres">
      <dgm:prSet presAssocID="{D31E5255-4388-4036-B94B-DC2B89A74FA5}" presName="sibTrans" presStyleCnt="0"/>
      <dgm:spPr/>
    </dgm:pt>
    <dgm:pt modelId="{59ED34BB-764D-1541-AB86-BE5E75891ACD}" type="pres">
      <dgm:prSet presAssocID="{66520110-1C2D-4308-BBA1-318E05DE23BF}" presName="compositeNode" presStyleCnt="0">
        <dgm:presLayoutVars>
          <dgm:bulletEnabled val="1"/>
        </dgm:presLayoutVars>
      </dgm:prSet>
      <dgm:spPr/>
    </dgm:pt>
    <dgm:pt modelId="{2845997C-550C-1A44-942E-FB190697A6EE}" type="pres">
      <dgm:prSet presAssocID="{66520110-1C2D-4308-BBA1-318E05DE23BF}" presName="bgRect" presStyleLbl="alignNode1" presStyleIdx="2" presStyleCnt="6"/>
      <dgm:spPr/>
    </dgm:pt>
    <dgm:pt modelId="{24F262D3-4CFB-2B42-8CEE-3846B848A0C8}" type="pres">
      <dgm:prSet presAssocID="{D779F736-60FD-454B-8430-32AA16E57CF0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B8B0B6B5-376C-0E4F-B1B1-4B8BD72C83DE}" type="pres">
      <dgm:prSet presAssocID="{66520110-1C2D-4308-BBA1-318E05DE23BF}" presName="nodeRect" presStyleLbl="alignNode1" presStyleIdx="2" presStyleCnt="6">
        <dgm:presLayoutVars>
          <dgm:bulletEnabled val="1"/>
        </dgm:presLayoutVars>
      </dgm:prSet>
      <dgm:spPr/>
    </dgm:pt>
    <dgm:pt modelId="{6D71F528-BD76-B349-B150-6FB5ED73FBCE}" type="pres">
      <dgm:prSet presAssocID="{D779F736-60FD-454B-8430-32AA16E57CF0}" presName="sibTrans" presStyleCnt="0"/>
      <dgm:spPr/>
    </dgm:pt>
    <dgm:pt modelId="{14233824-9104-4144-9C53-811B7DA268EC}" type="pres">
      <dgm:prSet presAssocID="{5C78026D-3B97-4F45-AE3C-8B0420468F13}" presName="compositeNode" presStyleCnt="0">
        <dgm:presLayoutVars>
          <dgm:bulletEnabled val="1"/>
        </dgm:presLayoutVars>
      </dgm:prSet>
      <dgm:spPr/>
    </dgm:pt>
    <dgm:pt modelId="{E745B473-8D02-EE4D-917D-47FECF6D0148}" type="pres">
      <dgm:prSet presAssocID="{5C78026D-3B97-4F45-AE3C-8B0420468F13}" presName="bgRect" presStyleLbl="alignNode1" presStyleIdx="3" presStyleCnt="6"/>
      <dgm:spPr/>
    </dgm:pt>
    <dgm:pt modelId="{FC047594-B404-CD41-BECE-9C603430C569}" type="pres">
      <dgm:prSet presAssocID="{888995D5-AA20-4B9F-8A24-7DF97BC14FE1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55EAE836-8B3C-1942-B14F-1C883C2AD615}" type="pres">
      <dgm:prSet presAssocID="{5C78026D-3B97-4F45-AE3C-8B0420468F13}" presName="nodeRect" presStyleLbl="alignNode1" presStyleIdx="3" presStyleCnt="6">
        <dgm:presLayoutVars>
          <dgm:bulletEnabled val="1"/>
        </dgm:presLayoutVars>
      </dgm:prSet>
      <dgm:spPr/>
    </dgm:pt>
    <dgm:pt modelId="{A4ADD5F6-CFC9-BE4A-90BF-0BC9D1C75B27}" type="pres">
      <dgm:prSet presAssocID="{888995D5-AA20-4B9F-8A24-7DF97BC14FE1}" presName="sibTrans" presStyleCnt="0"/>
      <dgm:spPr/>
    </dgm:pt>
    <dgm:pt modelId="{E5F894CD-F67F-A041-B7FB-806050DB366E}" type="pres">
      <dgm:prSet presAssocID="{6A6443DD-3ABA-44C4-B566-A23CDBDE83B9}" presName="compositeNode" presStyleCnt="0">
        <dgm:presLayoutVars>
          <dgm:bulletEnabled val="1"/>
        </dgm:presLayoutVars>
      </dgm:prSet>
      <dgm:spPr/>
    </dgm:pt>
    <dgm:pt modelId="{194DDB4A-CC3F-2D40-9328-A5E974F490B1}" type="pres">
      <dgm:prSet presAssocID="{6A6443DD-3ABA-44C4-B566-A23CDBDE83B9}" presName="bgRect" presStyleLbl="alignNode1" presStyleIdx="4" presStyleCnt="6"/>
      <dgm:spPr/>
    </dgm:pt>
    <dgm:pt modelId="{E30B9A88-5034-1949-9EAD-E837A6D974DC}" type="pres">
      <dgm:prSet presAssocID="{BE85C652-261C-4A8E-9D89-027B084A0616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AEBDAB7F-4A3A-B947-BDD4-FF2D75620D06}" type="pres">
      <dgm:prSet presAssocID="{6A6443DD-3ABA-44C4-B566-A23CDBDE83B9}" presName="nodeRect" presStyleLbl="alignNode1" presStyleIdx="4" presStyleCnt="6">
        <dgm:presLayoutVars>
          <dgm:bulletEnabled val="1"/>
        </dgm:presLayoutVars>
      </dgm:prSet>
      <dgm:spPr/>
    </dgm:pt>
    <dgm:pt modelId="{9A6DEF0C-9C15-F54E-A966-4F58F03449B7}" type="pres">
      <dgm:prSet presAssocID="{BE85C652-261C-4A8E-9D89-027B084A0616}" presName="sibTrans" presStyleCnt="0"/>
      <dgm:spPr/>
    </dgm:pt>
    <dgm:pt modelId="{4CD27ECC-0022-1144-8D87-68EB1E7828AE}" type="pres">
      <dgm:prSet presAssocID="{BA18FCB5-EEA2-43A5-B6F6-3F6050CB6062}" presName="compositeNode" presStyleCnt="0">
        <dgm:presLayoutVars>
          <dgm:bulletEnabled val="1"/>
        </dgm:presLayoutVars>
      </dgm:prSet>
      <dgm:spPr/>
    </dgm:pt>
    <dgm:pt modelId="{108BF38A-EBB4-384A-AF64-43D032CA0BEC}" type="pres">
      <dgm:prSet presAssocID="{BA18FCB5-EEA2-43A5-B6F6-3F6050CB6062}" presName="bgRect" presStyleLbl="alignNode1" presStyleIdx="5" presStyleCnt="6"/>
      <dgm:spPr/>
    </dgm:pt>
    <dgm:pt modelId="{2879E2D3-8FFF-044D-9B5F-03E38FD320A2}" type="pres">
      <dgm:prSet presAssocID="{90FBA4AD-BDF2-429C-A434-C49012054F69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F120B71E-FA81-7747-8504-CE9766B4CAF2}" type="pres">
      <dgm:prSet presAssocID="{BA18FCB5-EEA2-43A5-B6F6-3F6050CB6062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49748808-A233-4A42-8086-37CF59A0DA75}" type="presOf" srcId="{5C78026D-3B97-4F45-AE3C-8B0420468F13}" destId="{55EAE836-8B3C-1942-B14F-1C883C2AD615}" srcOrd="1" destOrd="0" presId="urn:microsoft.com/office/officeart/2016/7/layout/LinearBlockProcessNumbered"/>
    <dgm:cxn modelId="{AEE7F718-3EA7-314F-BDDC-6423AFF31343}" type="presOf" srcId="{BE85C652-261C-4A8E-9D89-027B084A0616}" destId="{E30B9A88-5034-1949-9EAD-E837A6D974DC}" srcOrd="0" destOrd="0" presId="urn:microsoft.com/office/officeart/2016/7/layout/LinearBlockProcessNumbered"/>
    <dgm:cxn modelId="{DD381419-D7BB-5541-BCAC-B9F2438098F0}" type="presOf" srcId="{888995D5-AA20-4B9F-8A24-7DF97BC14FE1}" destId="{FC047594-B404-CD41-BECE-9C603430C569}" srcOrd="0" destOrd="0" presId="urn:microsoft.com/office/officeart/2016/7/layout/LinearBlockProcessNumbered"/>
    <dgm:cxn modelId="{198A7E1A-DC37-8E46-A1D8-F5D01223A216}" type="presOf" srcId="{6A6443DD-3ABA-44C4-B566-A23CDBDE83B9}" destId="{194DDB4A-CC3F-2D40-9328-A5E974F490B1}" srcOrd="0" destOrd="0" presId="urn:microsoft.com/office/officeart/2016/7/layout/LinearBlockProcessNumbered"/>
    <dgm:cxn modelId="{4FE5F12B-7021-4645-B925-CD191A773E87}" srcId="{CCA9003E-012D-47FC-BDE5-36EAA8CE9E8A}" destId="{14D45F38-243E-48EC-B508-9C272138A7BC}" srcOrd="0" destOrd="0" parTransId="{05AFA852-F606-428F-B6CF-A167D2060AB4}" sibTransId="{7B25A823-8718-4395-976F-431801AB53C2}"/>
    <dgm:cxn modelId="{40301E31-894D-9E43-BEE2-8A376D5FF7DC}" type="presOf" srcId="{90FBA4AD-BDF2-429C-A434-C49012054F69}" destId="{2879E2D3-8FFF-044D-9B5F-03E38FD320A2}" srcOrd="0" destOrd="0" presId="urn:microsoft.com/office/officeart/2016/7/layout/LinearBlockProcessNumbered"/>
    <dgm:cxn modelId="{12B3B035-AECD-434E-BC62-0FA5D8441450}" type="presOf" srcId="{BA18FCB5-EEA2-43A5-B6F6-3F6050CB6062}" destId="{108BF38A-EBB4-384A-AF64-43D032CA0BEC}" srcOrd="0" destOrd="0" presId="urn:microsoft.com/office/officeart/2016/7/layout/LinearBlockProcessNumbered"/>
    <dgm:cxn modelId="{98E98038-C447-794A-875C-23CB31D0FE04}" type="presOf" srcId="{6A6443DD-3ABA-44C4-B566-A23CDBDE83B9}" destId="{AEBDAB7F-4A3A-B947-BDD4-FF2D75620D06}" srcOrd="1" destOrd="0" presId="urn:microsoft.com/office/officeart/2016/7/layout/LinearBlockProcessNumbered"/>
    <dgm:cxn modelId="{27146561-5A0F-8B4A-8466-32806F1ADBB9}" type="presOf" srcId="{D31E5255-4388-4036-B94B-DC2B89A74FA5}" destId="{493A2F88-C057-3446-B43D-57C0FDF58F0D}" srcOrd="0" destOrd="0" presId="urn:microsoft.com/office/officeart/2016/7/layout/LinearBlockProcessNumbered"/>
    <dgm:cxn modelId="{55398662-0F61-4B0A-9BC5-40047080F82E}" srcId="{CCA9003E-012D-47FC-BDE5-36EAA8CE9E8A}" destId="{5C78026D-3B97-4F45-AE3C-8B0420468F13}" srcOrd="3" destOrd="0" parTransId="{22D10B90-8B4A-4C7D-A992-7F7827B71309}" sibTransId="{888995D5-AA20-4B9F-8A24-7DF97BC14FE1}"/>
    <dgm:cxn modelId="{899A7F8C-D249-481A-8496-C3ECB76FBFC1}" srcId="{CCA9003E-012D-47FC-BDE5-36EAA8CE9E8A}" destId="{66520110-1C2D-4308-BBA1-318E05DE23BF}" srcOrd="2" destOrd="0" parTransId="{87A5ECF4-B55F-45EF-AB66-896441C0A79C}" sibTransId="{D779F736-60FD-454B-8430-32AA16E57CF0}"/>
    <dgm:cxn modelId="{1E0D298F-0E45-4842-A48A-B21A8FC6073C}" type="presOf" srcId="{14D45F38-243E-48EC-B508-9C272138A7BC}" destId="{8ECD06C1-D100-CC4C-A9F8-B4A52B1E9CB1}" srcOrd="1" destOrd="0" presId="urn:microsoft.com/office/officeart/2016/7/layout/LinearBlockProcessNumbered"/>
    <dgm:cxn modelId="{28568B93-A0E7-784E-A411-19191C614C93}" type="presOf" srcId="{D779F736-60FD-454B-8430-32AA16E57CF0}" destId="{24F262D3-4CFB-2B42-8CEE-3846B848A0C8}" srcOrd="0" destOrd="0" presId="urn:microsoft.com/office/officeart/2016/7/layout/LinearBlockProcessNumbered"/>
    <dgm:cxn modelId="{F0D89B94-9415-2349-822E-58842F4F4D99}" type="presOf" srcId="{CCA9003E-012D-47FC-BDE5-36EAA8CE9E8A}" destId="{87F1D535-81CB-9F4E-AA7C-2052B9571B84}" srcOrd="0" destOrd="0" presId="urn:microsoft.com/office/officeart/2016/7/layout/LinearBlockProcessNumbered"/>
    <dgm:cxn modelId="{FB808198-96EA-EB4A-993B-80CD706596BC}" type="presOf" srcId="{5C78026D-3B97-4F45-AE3C-8B0420468F13}" destId="{E745B473-8D02-EE4D-917D-47FECF6D0148}" srcOrd="0" destOrd="0" presId="urn:microsoft.com/office/officeart/2016/7/layout/LinearBlockProcessNumbered"/>
    <dgm:cxn modelId="{97C615A5-618A-4361-81CD-5F4F840B71B3}" srcId="{CCA9003E-012D-47FC-BDE5-36EAA8CE9E8A}" destId="{BA18FCB5-EEA2-43A5-B6F6-3F6050CB6062}" srcOrd="5" destOrd="0" parTransId="{C2B2A89F-6C1D-420C-A118-0AE23F1CB97A}" sibTransId="{90FBA4AD-BDF2-429C-A434-C49012054F69}"/>
    <dgm:cxn modelId="{885696AB-A9F2-494F-B375-147223DCEB82}" srcId="{CCA9003E-012D-47FC-BDE5-36EAA8CE9E8A}" destId="{25E1D533-4312-4399-893C-BC65B5C8161C}" srcOrd="1" destOrd="0" parTransId="{3C007B00-C963-4482-BA17-5D2240E98C00}" sibTransId="{D31E5255-4388-4036-B94B-DC2B89A74FA5}"/>
    <dgm:cxn modelId="{57AF89AC-4146-DF48-A6DD-7F04F6535692}" type="presOf" srcId="{25E1D533-4312-4399-893C-BC65B5C8161C}" destId="{BD65B226-BF57-294E-A9D2-57764A20B08A}" srcOrd="1" destOrd="0" presId="urn:microsoft.com/office/officeart/2016/7/layout/LinearBlockProcessNumbered"/>
    <dgm:cxn modelId="{4773FEAD-7ABC-7F4F-B0BD-92F383108E51}" type="presOf" srcId="{66520110-1C2D-4308-BBA1-318E05DE23BF}" destId="{2845997C-550C-1A44-942E-FB190697A6EE}" srcOrd="0" destOrd="0" presId="urn:microsoft.com/office/officeart/2016/7/layout/LinearBlockProcessNumbered"/>
    <dgm:cxn modelId="{B3AFF9B4-3BA9-1C4D-9BD2-70CABE28439F}" type="presOf" srcId="{BA18FCB5-EEA2-43A5-B6F6-3F6050CB6062}" destId="{F120B71E-FA81-7747-8504-CE9766B4CAF2}" srcOrd="1" destOrd="0" presId="urn:microsoft.com/office/officeart/2016/7/layout/LinearBlockProcessNumbered"/>
    <dgm:cxn modelId="{985A9DC2-8533-DB48-A5DA-4DF8A771DFF6}" type="presOf" srcId="{7B25A823-8718-4395-976F-431801AB53C2}" destId="{1CB6BE7F-B119-614D-A6BC-8F4C67854E33}" srcOrd="0" destOrd="0" presId="urn:microsoft.com/office/officeart/2016/7/layout/LinearBlockProcessNumbered"/>
    <dgm:cxn modelId="{C64C61C9-9704-0C4A-9999-525AA6F676E2}" type="presOf" srcId="{66520110-1C2D-4308-BBA1-318E05DE23BF}" destId="{B8B0B6B5-376C-0E4F-B1B1-4B8BD72C83DE}" srcOrd="1" destOrd="0" presId="urn:microsoft.com/office/officeart/2016/7/layout/LinearBlockProcessNumbered"/>
    <dgm:cxn modelId="{1656C8D0-04B8-4BA8-A347-14DC2EB1393B}" srcId="{CCA9003E-012D-47FC-BDE5-36EAA8CE9E8A}" destId="{6A6443DD-3ABA-44C4-B566-A23CDBDE83B9}" srcOrd="4" destOrd="0" parTransId="{613ED22E-A0F7-49BF-96C2-654DC6731EE1}" sibTransId="{BE85C652-261C-4A8E-9D89-027B084A0616}"/>
    <dgm:cxn modelId="{AB2F92DC-76C8-894D-95FB-5977ACF65F09}" type="presOf" srcId="{14D45F38-243E-48EC-B508-9C272138A7BC}" destId="{D5610B24-933E-634A-A5D2-20D9E409FC93}" srcOrd="0" destOrd="0" presId="urn:microsoft.com/office/officeart/2016/7/layout/LinearBlockProcessNumbered"/>
    <dgm:cxn modelId="{0F25FFE6-658B-A94B-A6B4-8D206AD943D7}" type="presOf" srcId="{25E1D533-4312-4399-893C-BC65B5C8161C}" destId="{9D6B2CA2-3C51-604F-847A-BF6F4BE21035}" srcOrd="0" destOrd="0" presId="urn:microsoft.com/office/officeart/2016/7/layout/LinearBlockProcessNumbered"/>
    <dgm:cxn modelId="{FFB32BEA-14C9-4B4E-B4D4-7478A5051926}" type="presParOf" srcId="{87F1D535-81CB-9F4E-AA7C-2052B9571B84}" destId="{796487ED-2FEB-F04D-93C6-17C2147B467D}" srcOrd="0" destOrd="0" presId="urn:microsoft.com/office/officeart/2016/7/layout/LinearBlockProcessNumbered"/>
    <dgm:cxn modelId="{5334DDFD-4B14-D542-977E-AB4F854D619E}" type="presParOf" srcId="{796487ED-2FEB-F04D-93C6-17C2147B467D}" destId="{D5610B24-933E-634A-A5D2-20D9E409FC93}" srcOrd="0" destOrd="0" presId="urn:microsoft.com/office/officeart/2016/7/layout/LinearBlockProcessNumbered"/>
    <dgm:cxn modelId="{5DEBCF2E-EC2E-4843-A441-38B8582BC66A}" type="presParOf" srcId="{796487ED-2FEB-F04D-93C6-17C2147B467D}" destId="{1CB6BE7F-B119-614D-A6BC-8F4C67854E33}" srcOrd="1" destOrd="0" presId="urn:microsoft.com/office/officeart/2016/7/layout/LinearBlockProcessNumbered"/>
    <dgm:cxn modelId="{D234290F-842F-CB4A-880B-CEA700CA81F2}" type="presParOf" srcId="{796487ED-2FEB-F04D-93C6-17C2147B467D}" destId="{8ECD06C1-D100-CC4C-A9F8-B4A52B1E9CB1}" srcOrd="2" destOrd="0" presId="urn:microsoft.com/office/officeart/2016/7/layout/LinearBlockProcessNumbered"/>
    <dgm:cxn modelId="{19788A52-8C19-EB46-B70A-A6F3F6F1117C}" type="presParOf" srcId="{87F1D535-81CB-9F4E-AA7C-2052B9571B84}" destId="{6AC47332-3830-6E4C-A30A-B615107D3299}" srcOrd="1" destOrd="0" presId="urn:microsoft.com/office/officeart/2016/7/layout/LinearBlockProcessNumbered"/>
    <dgm:cxn modelId="{85D41F7F-0342-EC45-BE30-CDC90142EA70}" type="presParOf" srcId="{87F1D535-81CB-9F4E-AA7C-2052B9571B84}" destId="{DD15BBDF-1CF3-334B-82D6-03D6C4A5B0C8}" srcOrd="2" destOrd="0" presId="urn:microsoft.com/office/officeart/2016/7/layout/LinearBlockProcessNumbered"/>
    <dgm:cxn modelId="{9E87D94A-90D1-CA43-B2F0-F2D1E48A9F24}" type="presParOf" srcId="{DD15BBDF-1CF3-334B-82D6-03D6C4A5B0C8}" destId="{9D6B2CA2-3C51-604F-847A-BF6F4BE21035}" srcOrd="0" destOrd="0" presId="urn:microsoft.com/office/officeart/2016/7/layout/LinearBlockProcessNumbered"/>
    <dgm:cxn modelId="{01846082-3B50-3648-B144-A7A2D20071FD}" type="presParOf" srcId="{DD15BBDF-1CF3-334B-82D6-03D6C4A5B0C8}" destId="{493A2F88-C057-3446-B43D-57C0FDF58F0D}" srcOrd="1" destOrd="0" presId="urn:microsoft.com/office/officeart/2016/7/layout/LinearBlockProcessNumbered"/>
    <dgm:cxn modelId="{1F8D4A50-AED9-9B40-846F-4DCE2CDA1D68}" type="presParOf" srcId="{DD15BBDF-1CF3-334B-82D6-03D6C4A5B0C8}" destId="{BD65B226-BF57-294E-A9D2-57764A20B08A}" srcOrd="2" destOrd="0" presId="urn:microsoft.com/office/officeart/2016/7/layout/LinearBlockProcessNumbered"/>
    <dgm:cxn modelId="{B169B114-E996-AE47-9290-91CED15E0E6E}" type="presParOf" srcId="{87F1D535-81CB-9F4E-AA7C-2052B9571B84}" destId="{4008F074-D2FC-4445-9119-2F7FBB5D5994}" srcOrd="3" destOrd="0" presId="urn:microsoft.com/office/officeart/2016/7/layout/LinearBlockProcessNumbered"/>
    <dgm:cxn modelId="{60DFB9C8-B385-F34C-AC56-7F9A727D0941}" type="presParOf" srcId="{87F1D535-81CB-9F4E-AA7C-2052B9571B84}" destId="{59ED34BB-764D-1541-AB86-BE5E75891ACD}" srcOrd="4" destOrd="0" presId="urn:microsoft.com/office/officeart/2016/7/layout/LinearBlockProcessNumbered"/>
    <dgm:cxn modelId="{8761935C-51CF-2244-9B25-0898CB443CA3}" type="presParOf" srcId="{59ED34BB-764D-1541-AB86-BE5E75891ACD}" destId="{2845997C-550C-1A44-942E-FB190697A6EE}" srcOrd="0" destOrd="0" presId="urn:microsoft.com/office/officeart/2016/7/layout/LinearBlockProcessNumbered"/>
    <dgm:cxn modelId="{2EA11079-AF87-B64E-AF63-9C8041769085}" type="presParOf" srcId="{59ED34BB-764D-1541-AB86-BE5E75891ACD}" destId="{24F262D3-4CFB-2B42-8CEE-3846B848A0C8}" srcOrd="1" destOrd="0" presId="urn:microsoft.com/office/officeart/2016/7/layout/LinearBlockProcessNumbered"/>
    <dgm:cxn modelId="{D2673185-D937-CD4E-B338-5D69ADFE8C2C}" type="presParOf" srcId="{59ED34BB-764D-1541-AB86-BE5E75891ACD}" destId="{B8B0B6B5-376C-0E4F-B1B1-4B8BD72C83DE}" srcOrd="2" destOrd="0" presId="urn:microsoft.com/office/officeart/2016/7/layout/LinearBlockProcessNumbered"/>
    <dgm:cxn modelId="{4CEE2B6D-D061-2946-8CFA-13DF7E0D5D8D}" type="presParOf" srcId="{87F1D535-81CB-9F4E-AA7C-2052B9571B84}" destId="{6D71F528-BD76-B349-B150-6FB5ED73FBCE}" srcOrd="5" destOrd="0" presId="urn:microsoft.com/office/officeart/2016/7/layout/LinearBlockProcessNumbered"/>
    <dgm:cxn modelId="{C5ED8942-20DA-3444-8BE3-C3500C4C142B}" type="presParOf" srcId="{87F1D535-81CB-9F4E-AA7C-2052B9571B84}" destId="{14233824-9104-4144-9C53-811B7DA268EC}" srcOrd="6" destOrd="0" presId="urn:microsoft.com/office/officeart/2016/7/layout/LinearBlockProcessNumbered"/>
    <dgm:cxn modelId="{9BA60386-2067-6949-8A45-9CDBB1057344}" type="presParOf" srcId="{14233824-9104-4144-9C53-811B7DA268EC}" destId="{E745B473-8D02-EE4D-917D-47FECF6D0148}" srcOrd="0" destOrd="0" presId="urn:microsoft.com/office/officeart/2016/7/layout/LinearBlockProcessNumbered"/>
    <dgm:cxn modelId="{24D03C6C-2845-314F-AA14-C73DD30A6736}" type="presParOf" srcId="{14233824-9104-4144-9C53-811B7DA268EC}" destId="{FC047594-B404-CD41-BECE-9C603430C569}" srcOrd="1" destOrd="0" presId="urn:microsoft.com/office/officeart/2016/7/layout/LinearBlockProcessNumbered"/>
    <dgm:cxn modelId="{85A1E272-06DD-9F41-9681-B17BA6641539}" type="presParOf" srcId="{14233824-9104-4144-9C53-811B7DA268EC}" destId="{55EAE836-8B3C-1942-B14F-1C883C2AD615}" srcOrd="2" destOrd="0" presId="urn:microsoft.com/office/officeart/2016/7/layout/LinearBlockProcessNumbered"/>
    <dgm:cxn modelId="{7799DCC3-CB6C-0A47-B20E-B481BDEB49E3}" type="presParOf" srcId="{87F1D535-81CB-9F4E-AA7C-2052B9571B84}" destId="{A4ADD5F6-CFC9-BE4A-90BF-0BC9D1C75B27}" srcOrd="7" destOrd="0" presId="urn:microsoft.com/office/officeart/2016/7/layout/LinearBlockProcessNumbered"/>
    <dgm:cxn modelId="{FC75F63B-C716-E340-8F77-1D338DECF564}" type="presParOf" srcId="{87F1D535-81CB-9F4E-AA7C-2052B9571B84}" destId="{E5F894CD-F67F-A041-B7FB-806050DB366E}" srcOrd="8" destOrd="0" presId="urn:microsoft.com/office/officeart/2016/7/layout/LinearBlockProcessNumbered"/>
    <dgm:cxn modelId="{61FF4FD9-6531-CF47-AD99-C0332774BCC0}" type="presParOf" srcId="{E5F894CD-F67F-A041-B7FB-806050DB366E}" destId="{194DDB4A-CC3F-2D40-9328-A5E974F490B1}" srcOrd="0" destOrd="0" presId="urn:microsoft.com/office/officeart/2016/7/layout/LinearBlockProcessNumbered"/>
    <dgm:cxn modelId="{1CF54047-12A7-6E44-A277-19431E55EB2B}" type="presParOf" srcId="{E5F894CD-F67F-A041-B7FB-806050DB366E}" destId="{E30B9A88-5034-1949-9EAD-E837A6D974DC}" srcOrd="1" destOrd="0" presId="urn:microsoft.com/office/officeart/2016/7/layout/LinearBlockProcessNumbered"/>
    <dgm:cxn modelId="{364035A0-73D9-354D-B247-0A711D1FCD20}" type="presParOf" srcId="{E5F894CD-F67F-A041-B7FB-806050DB366E}" destId="{AEBDAB7F-4A3A-B947-BDD4-FF2D75620D06}" srcOrd="2" destOrd="0" presId="urn:microsoft.com/office/officeart/2016/7/layout/LinearBlockProcessNumbered"/>
    <dgm:cxn modelId="{14900BCA-E96E-8C47-9880-8131A93D8DA2}" type="presParOf" srcId="{87F1D535-81CB-9F4E-AA7C-2052B9571B84}" destId="{9A6DEF0C-9C15-F54E-A966-4F58F03449B7}" srcOrd="9" destOrd="0" presId="urn:microsoft.com/office/officeart/2016/7/layout/LinearBlockProcessNumbered"/>
    <dgm:cxn modelId="{E04E6B87-5425-D041-8412-022A3BA21706}" type="presParOf" srcId="{87F1D535-81CB-9F4E-AA7C-2052B9571B84}" destId="{4CD27ECC-0022-1144-8D87-68EB1E7828AE}" srcOrd="10" destOrd="0" presId="urn:microsoft.com/office/officeart/2016/7/layout/LinearBlockProcessNumbered"/>
    <dgm:cxn modelId="{9490F330-EB7B-2A4A-900F-31ED46EFDC14}" type="presParOf" srcId="{4CD27ECC-0022-1144-8D87-68EB1E7828AE}" destId="{108BF38A-EBB4-384A-AF64-43D032CA0BEC}" srcOrd="0" destOrd="0" presId="urn:microsoft.com/office/officeart/2016/7/layout/LinearBlockProcessNumbered"/>
    <dgm:cxn modelId="{A9887826-4ADB-3540-B938-27FC8AF0C3E7}" type="presParOf" srcId="{4CD27ECC-0022-1144-8D87-68EB1E7828AE}" destId="{2879E2D3-8FFF-044D-9B5F-03E38FD320A2}" srcOrd="1" destOrd="0" presId="urn:microsoft.com/office/officeart/2016/7/layout/LinearBlockProcessNumbered"/>
    <dgm:cxn modelId="{537EB750-DA72-AC4E-8384-19136C9306CC}" type="presParOf" srcId="{4CD27ECC-0022-1144-8D87-68EB1E7828AE}" destId="{F120B71E-FA81-7747-8504-CE9766B4CAF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A9003E-012D-47FC-BDE5-36EAA8CE9E8A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D45F38-243E-48EC-B508-9C272138A7BC}">
      <dgm:prSet/>
      <dgm:spPr/>
      <dgm:t>
        <a:bodyPr/>
        <a:lstStyle/>
        <a:p>
          <a:r>
            <a:rPr lang="en-US" dirty="0" err="1"/>
            <a:t>Mesure</a:t>
          </a:r>
          <a:r>
            <a:rPr lang="en-US" dirty="0"/>
            <a:t> </a:t>
          </a:r>
          <a:r>
            <a:rPr lang="en-US" dirty="0" err="1"/>
            <a:t>statistique</a:t>
          </a:r>
          <a:r>
            <a:rPr lang="en-US" dirty="0"/>
            <a:t> </a:t>
          </a:r>
          <a:r>
            <a:rPr lang="en-US" dirty="0" err="1"/>
            <a:t>permettant</a:t>
          </a:r>
          <a:r>
            <a:rPr lang="en-US" dirty="0"/>
            <a:t> </a:t>
          </a:r>
          <a:r>
            <a:rPr lang="en-US" dirty="0" err="1"/>
            <a:t>d’évaluer</a:t>
          </a:r>
          <a:r>
            <a:rPr lang="en-US" dirty="0"/>
            <a:t> </a:t>
          </a:r>
          <a:r>
            <a:rPr lang="en-US" dirty="0" err="1"/>
            <a:t>l’importance</a:t>
          </a:r>
          <a:r>
            <a:rPr lang="en-US" dirty="0"/>
            <a:t> d’un </a:t>
          </a:r>
          <a:r>
            <a:rPr lang="en-US" dirty="0" err="1"/>
            <a:t>terme</a:t>
          </a:r>
          <a:r>
            <a:rPr lang="en-US" dirty="0"/>
            <a:t> </a:t>
          </a:r>
          <a:r>
            <a:rPr lang="en-US" dirty="0" err="1"/>
            <a:t>contenu</a:t>
          </a:r>
          <a:r>
            <a:rPr lang="en-US" dirty="0"/>
            <a:t> dans un document (collection </a:t>
          </a:r>
          <a:r>
            <a:rPr lang="en-US" dirty="0" err="1"/>
            <a:t>ou</a:t>
          </a:r>
          <a:r>
            <a:rPr lang="en-US" dirty="0"/>
            <a:t> corpus)</a:t>
          </a:r>
        </a:p>
      </dgm:t>
    </dgm:pt>
    <dgm:pt modelId="{05AFA852-F606-428F-B6CF-A167D2060AB4}" type="parTrans" cxnId="{4FE5F12B-7021-4645-B925-CD191A773E87}">
      <dgm:prSet/>
      <dgm:spPr/>
      <dgm:t>
        <a:bodyPr/>
        <a:lstStyle/>
        <a:p>
          <a:endParaRPr lang="en-US"/>
        </a:p>
      </dgm:t>
    </dgm:pt>
    <dgm:pt modelId="{7B25A823-8718-4395-976F-431801AB53C2}" type="sibTrans" cxnId="{4FE5F12B-7021-4645-B925-CD191A773E8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5E1D533-4312-4399-893C-BC65B5C8161C}">
      <dgm:prSet/>
      <dgm:spPr/>
      <dgm:t>
        <a:bodyPr/>
        <a:lstStyle/>
        <a:p>
          <a:r>
            <a:rPr lang="fr-FR"/>
            <a:t>Fusion de plusieurs Variables : description, product_name et product_url</a:t>
          </a:r>
          <a:endParaRPr lang="en-US"/>
        </a:p>
      </dgm:t>
    </dgm:pt>
    <dgm:pt modelId="{3C007B00-C963-4482-BA17-5D2240E98C00}" type="parTrans" cxnId="{885696AB-A9F2-494F-B375-147223DCEB82}">
      <dgm:prSet/>
      <dgm:spPr/>
      <dgm:t>
        <a:bodyPr/>
        <a:lstStyle/>
        <a:p>
          <a:endParaRPr lang="en-US"/>
        </a:p>
      </dgm:t>
    </dgm:pt>
    <dgm:pt modelId="{D31E5255-4388-4036-B94B-DC2B89A74FA5}" type="sibTrans" cxnId="{885696AB-A9F2-494F-B375-147223DCEB82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66520110-1C2D-4308-BBA1-318E05DE23BF}">
      <dgm:prSet/>
      <dgm:spPr/>
      <dgm:t>
        <a:bodyPr/>
        <a:lstStyle/>
        <a:p>
          <a:r>
            <a:rPr lang="fr-FR" dirty="0"/>
            <a:t>Nettoyage du Texte : </a:t>
          </a:r>
          <a:r>
            <a:rPr lang="fr-FR" dirty="0" err="1"/>
            <a:t>Stemming</a:t>
          </a:r>
          <a:r>
            <a:rPr lang="fr-FR" dirty="0"/>
            <a:t>, </a:t>
          </a:r>
          <a:r>
            <a:rPr lang="fr-FR" dirty="0" err="1"/>
            <a:t>Stopwords</a:t>
          </a:r>
          <a:r>
            <a:rPr lang="fr-FR" dirty="0"/>
            <a:t>, </a:t>
          </a:r>
          <a:r>
            <a:rPr lang="fr-FR" dirty="0" err="1"/>
            <a:t>Lowercase</a:t>
          </a:r>
          <a:endParaRPr lang="fr-FR" dirty="0"/>
        </a:p>
        <a:p>
          <a:r>
            <a:rPr lang="fr-FR" dirty="0"/>
            <a:t>(NLTK Natural </a:t>
          </a:r>
          <a:r>
            <a:rPr lang="fr-FR" dirty="0" err="1"/>
            <a:t>Language</a:t>
          </a:r>
          <a:r>
            <a:rPr lang="fr-FR" dirty="0"/>
            <a:t> </a:t>
          </a:r>
          <a:r>
            <a:rPr lang="fr-FR" dirty="0" err="1"/>
            <a:t>Toolkit</a:t>
          </a:r>
          <a:r>
            <a:rPr lang="fr-FR" dirty="0"/>
            <a:t>)</a:t>
          </a:r>
          <a:endParaRPr lang="en-US" dirty="0"/>
        </a:p>
      </dgm:t>
    </dgm:pt>
    <dgm:pt modelId="{87A5ECF4-B55F-45EF-AB66-896441C0A79C}" type="parTrans" cxnId="{899A7F8C-D249-481A-8496-C3ECB76FBFC1}">
      <dgm:prSet/>
      <dgm:spPr/>
      <dgm:t>
        <a:bodyPr/>
        <a:lstStyle/>
        <a:p>
          <a:endParaRPr lang="en-US"/>
        </a:p>
      </dgm:t>
    </dgm:pt>
    <dgm:pt modelId="{D779F736-60FD-454B-8430-32AA16E57CF0}" type="sibTrans" cxnId="{899A7F8C-D249-481A-8496-C3ECB76FBFC1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5C78026D-3B97-4F45-AE3C-8B0420468F13}">
      <dgm:prSet/>
      <dgm:spPr/>
      <dgm:t>
        <a:bodyPr/>
        <a:lstStyle/>
        <a:p>
          <a:r>
            <a:rPr lang="fr-FR"/>
            <a:t>Standardisation</a:t>
          </a:r>
          <a:endParaRPr lang="en-US"/>
        </a:p>
      </dgm:t>
    </dgm:pt>
    <dgm:pt modelId="{22D10B90-8B4A-4C7D-A992-7F7827B71309}" type="parTrans" cxnId="{55398662-0F61-4B0A-9BC5-40047080F82E}">
      <dgm:prSet/>
      <dgm:spPr/>
      <dgm:t>
        <a:bodyPr/>
        <a:lstStyle/>
        <a:p>
          <a:endParaRPr lang="en-US"/>
        </a:p>
      </dgm:t>
    </dgm:pt>
    <dgm:pt modelId="{888995D5-AA20-4B9F-8A24-7DF97BC14FE1}" type="sibTrans" cxnId="{55398662-0F61-4B0A-9BC5-40047080F82E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6A6443DD-3ABA-44C4-B566-A23CDBDE83B9}">
      <dgm:prSet/>
      <dgm:spPr/>
      <dgm:t>
        <a:bodyPr/>
        <a:lstStyle/>
        <a:p>
          <a:r>
            <a:rPr lang="fr-FR"/>
            <a:t>LDA : Latent Dirichlet Allocation : Identification des Topics</a:t>
          </a:r>
          <a:endParaRPr lang="en-US"/>
        </a:p>
      </dgm:t>
    </dgm:pt>
    <dgm:pt modelId="{613ED22E-A0F7-49BF-96C2-654DC6731EE1}" type="parTrans" cxnId="{1656C8D0-04B8-4BA8-A347-14DC2EB1393B}">
      <dgm:prSet/>
      <dgm:spPr/>
      <dgm:t>
        <a:bodyPr/>
        <a:lstStyle/>
        <a:p>
          <a:endParaRPr lang="en-US"/>
        </a:p>
      </dgm:t>
    </dgm:pt>
    <dgm:pt modelId="{BE85C652-261C-4A8E-9D89-027B084A0616}" type="sibTrans" cxnId="{1656C8D0-04B8-4BA8-A347-14DC2EB1393B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BA18FCB5-EEA2-43A5-B6F6-3F6050CB6062}">
      <dgm:prSet/>
      <dgm:spPr/>
      <dgm:t>
        <a:bodyPr/>
        <a:lstStyle/>
        <a:p>
          <a:r>
            <a:rPr lang="fr-FR" dirty="0"/>
            <a:t>Réduction des Dimensions</a:t>
          </a:r>
          <a:endParaRPr lang="en-US" dirty="0"/>
        </a:p>
      </dgm:t>
    </dgm:pt>
    <dgm:pt modelId="{C2B2A89F-6C1D-420C-A118-0AE23F1CB97A}" type="parTrans" cxnId="{97C615A5-618A-4361-81CD-5F4F840B71B3}">
      <dgm:prSet/>
      <dgm:spPr/>
      <dgm:t>
        <a:bodyPr/>
        <a:lstStyle/>
        <a:p>
          <a:endParaRPr lang="en-US"/>
        </a:p>
      </dgm:t>
    </dgm:pt>
    <dgm:pt modelId="{90FBA4AD-BDF2-429C-A434-C49012054F69}" type="sibTrans" cxnId="{97C615A5-618A-4361-81CD-5F4F840B71B3}">
      <dgm:prSet phldrT="06"/>
      <dgm:spPr/>
      <dgm:t>
        <a:bodyPr/>
        <a:lstStyle/>
        <a:p>
          <a:r>
            <a:rPr lang="en-US"/>
            <a:t>06</a:t>
          </a:r>
        </a:p>
      </dgm:t>
    </dgm:pt>
    <dgm:pt modelId="{CD149E7C-0E50-7549-B915-9A5E40BE41F8}" type="pres">
      <dgm:prSet presAssocID="{CCA9003E-012D-47FC-BDE5-36EAA8CE9E8A}" presName="Name0" presStyleCnt="0">
        <dgm:presLayoutVars>
          <dgm:animLvl val="lvl"/>
          <dgm:resizeHandles val="exact"/>
        </dgm:presLayoutVars>
      </dgm:prSet>
      <dgm:spPr/>
    </dgm:pt>
    <dgm:pt modelId="{0BEEE4FD-F3B5-5943-8663-F8207D881D27}" type="pres">
      <dgm:prSet presAssocID="{14D45F38-243E-48EC-B508-9C272138A7BC}" presName="compositeNode" presStyleCnt="0">
        <dgm:presLayoutVars>
          <dgm:bulletEnabled val="1"/>
        </dgm:presLayoutVars>
      </dgm:prSet>
      <dgm:spPr/>
    </dgm:pt>
    <dgm:pt modelId="{FD9AF741-05A8-114E-971B-882631381D47}" type="pres">
      <dgm:prSet presAssocID="{14D45F38-243E-48EC-B508-9C272138A7BC}" presName="bgRect" presStyleLbl="alignNode1" presStyleIdx="0" presStyleCnt="6"/>
      <dgm:spPr/>
    </dgm:pt>
    <dgm:pt modelId="{2910CEC4-4DB8-E84E-8473-673772D10032}" type="pres">
      <dgm:prSet presAssocID="{7B25A823-8718-4395-976F-431801AB53C2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CEAC753D-5086-0C4C-9890-A69180ECAE5D}" type="pres">
      <dgm:prSet presAssocID="{14D45F38-243E-48EC-B508-9C272138A7BC}" presName="nodeRect" presStyleLbl="alignNode1" presStyleIdx="0" presStyleCnt="6">
        <dgm:presLayoutVars>
          <dgm:bulletEnabled val="1"/>
        </dgm:presLayoutVars>
      </dgm:prSet>
      <dgm:spPr/>
    </dgm:pt>
    <dgm:pt modelId="{C0BFBA6B-5CB3-974E-BAE8-34D5213D269A}" type="pres">
      <dgm:prSet presAssocID="{7B25A823-8718-4395-976F-431801AB53C2}" presName="sibTrans" presStyleCnt="0"/>
      <dgm:spPr/>
    </dgm:pt>
    <dgm:pt modelId="{63B91F93-68EA-9F4A-8A77-78FE50474AF7}" type="pres">
      <dgm:prSet presAssocID="{25E1D533-4312-4399-893C-BC65B5C8161C}" presName="compositeNode" presStyleCnt="0">
        <dgm:presLayoutVars>
          <dgm:bulletEnabled val="1"/>
        </dgm:presLayoutVars>
      </dgm:prSet>
      <dgm:spPr/>
    </dgm:pt>
    <dgm:pt modelId="{AEBD9CDC-0231-8B4C-BC1C-F978DBDBB03D}" type="pres">
      <dgm:prSet presAssocID="{25E1D533-4312-4399-893C-BC65B5C8161C}" presName="bgRect" presStyleLbl="alignNode1" presStyleIdx="1" presStyleCnt="6"/>
      <dgm:spPr/>
    </dgm:pt>
    <dgm:pt modelId="{8652DFE9-EBEF-914D-9E16-DC83357BA96F}" type="pres">
      <dgm:prSet presAssocID="{D31E5255-4388-4036-B94B-DC2B89A74FA5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50EB0923-4569-7540-9E15-7791760197D8}" type="pres">
      <dgm:prSet presAssocID="{25E1D533-4312-4399-893C-BC65B5C8161C}" presName="nodeRect" presStyleLbl="alignNode1" presStyleIdx="1" presStyleCnt="6">
        <dgm:presLayoutVars>
          <dgm:bulletEnabled val="1"/>
        </dgm:presLayoutVars>
      </dgm:prSet>
      <dgm:spPr/>
    </dgm:pt>
    <dgm:pt modelId="{15E1EF77-6EE5-A048-A57F-F91042D46CD3}" type="pres">
      <dgm:prSet presAssocID="{D31E5255-4388-4036-B94B-DC2B89A74FA5}" presName="sibTrans" presStyleCnt="0"/>
      <dgm:spPr/>
    </dgm:pt>
    <dgm:pt modelId="{B32661D0-9A2E-0440-916A-76B587CB27D1}" type="pres">
      <dgm:prSet presAssocID="{66520110-1C2D-4308-BBA1-318E05DE23BF}" presName="compositeNode" presStyleCnt="0">
        <dgm:presLayoutVars>
          <dgm:bulletEnabled val="1"/>
        </dgm:presLayoutVars>
      </dgm:prSet>
      <dgm:spPr/>
    </dgm:pt>
    <dgm:pt modelId="{26E239EC-DDF1-3843-A196-D6DA918A73FA}" type="pres">
      <dgm:prSet presAssocID="{66520110-1C2D-4308-BBA1-318E05DE23BF}" presName="bgRect" presStyleLbl="alignNode1" presStyleIdx="2" presStyleCnt="6"/>
      <dgm:spPr/>
    </dgm:pt>
    <dgm:pt modelId="{98FDCC86-2D3C-6347-A2B6-74EE9CDCFEEA}" type="pres">
      <dgm:prSet presAssocID="{D779F736-60FD-454B-8430-32AA16E57CF0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EA28964B-82E0-2F46-A561-A3ECF25F0A47}" type="pres">
      <dgm:prSet presAssocID="{66520110-1C2D-4308-BBA1-318E05DE23BF}" presName="nodeRect" presStyleLbl="alignNode1" presStyleIdx="2" presStyleCnt="6">
        <dgm:presLayoutVars>
          <dgm:bulletEnabled val="1"/>
        </dgm:presLayoutVars>
      </dgm:prSet>
      <dgm:spPr/>
    </dgm:pt>
    <dgm:pt modelId="{61F6218E-DFE5-A04B-B003-4683224BB66A}" type="pres">
      <dgm:prSet presAssocID="{D779F736-60FD-454B-8430-32AA16E57CF0}" presName="sibTrans" presStyleCnt="0"/>
      <dgm:spPr/>
    </dgm:pt>
    <dgm:pt modelId="{788FCE40-F5A0-494A-BED8-52F6CFD0EA4F}" type="pres">
      <dgm:prSet presAssocID="{5C78026D-3B97-4F45-AE3C-8B0420468F13}" presName="compositeNode" presStyleCnt="0">
        <dgm:presLayoutVars>
          <dgm:bulletEnabled val="1"/>
        </dgm:presLayoutVars>
      </dgm:prSet>
      <dgm:spPr/>
    </dgm:pt>
    <dgm:pt modelId="{C75DB3F0-BDCA-A248-B1C8-010ACDA868CD}" type="pres">
      <dgm:prSet presAssocID="{5C78026D-3B97-4F45-AE3C-8B0420468F13}" presName="bgRect" presStyleLbl="alignNode1" presStyleIdx="3" presStyleCnt="6"/>
      <dgm:spPr/>
    </dgm:pt>
    <dgm:pt modelId="{2907FA3D-7E80-124F-91C1-8A4ADBF449FC}" type="pres">
      <dgm:prSet presAssocID="{888995D5-AA20-4B9F-8A24-7DF97BC14FE1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A331AFE9-F92C-8149-8F5F-2E5FD877299E}" type="pres">
      <dgm:prSet presAssocID="{5C78026D-3B97-4F45-AE3C-8B0420468F13}" presName="nodeRect" presStyleLbl="alignNode1" presStyleIdx="3" presStyleCnt="6">
        <dgm:presLayoutVars>
          <dgm:bulletEnabled val="1"/>
        </dgm:presLayoutVars>
      </dgm:prSet>
      <dgm:spPr/>
    </dgm:pt>
    <dgm:pt modelId="{16EFFD4E-B6B3-604E-BC9E-5DCACA87CAF4}" type="pres">
      <dgm:prSet presAssocID="{888995D5-AA20-4B9F-8A24-7DF97BC14FE1}" presName="sibTrans" presStyleCnt="0"/>
      <dgm:spPr/>
    </dgm:pt>
    <dgm:pt modelId="{161DBA9C-5B87-0D49-B0A7-A6B6592F19B8}" type="pres">
      <dgm:prSet presAssocID="{6A6443DD-3ABA-44C4-B566-A23CDBDE83B9}" presName="compositeNode" presStyleCnt="0">
        <dgm:presLayoutVars>
          <dgm:bulletEnabled val="1"/>
        </dgm:presLayoutVars>
      </dgm:prSet>
      <dgm:spPr/>
    </dgm:pt>
    <dgm:pt modelId="{31501CAC-BC79-5341-8B43-85513C9EE32F}" type="pres">
      <dgm:prSet presAssocID="{6A6443DD-3ABA-44C4-B566-A23CDBDE83B9}" presName="bgRect" presStyleLbl="alignNode1" presStyleIdx="4" presStyleCnt="6"/>
      <dgm:spPr/>
    </dgm:pt>
    <dgm:pt modelId="{4C0ED1BA-EACC-6342-9E8F-66B4D22F4AF9}" type="pres">
      <dgm:prSet presAssocID="{BE85C652-261C-4A8E-9D89-027B084A0616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3AF6EE04-059E-A542-91D5-E49AF79D4D32}" type="pres">
      <dgm:prSet presAssocID="{6A6443DD-3ABA-44C4-B566-A23CDBDE83B9}" presName="nodeRect" presStyleLbl="alignNode1" presStyleIdx="4" presStyleCnt="6">
        <dgm:presLayoutVars>
          <dgm:bulletEnabled val="1"/>
        </dgm:presLayoutVars>
      </dgm:prSet>
      <dgm:spPr/>
    </dgm:pt>
    <dgm:pt modelId="{70944559-3E53-BD4B-B188-E9D9FF73186E}" type="pres">
      <dgm:prSet presAssocID="{BE85C652-261C-4A8E-9D89-027B084A0616}" presName="sibTrans" presStyleCnt="0"/>
      <dgm:spPr/>
    </dgm:pt>
    <dgm:pt modelId="{DDFBA86C-A2FF-1F42-9942-7210B66A7850}" type="pres">
      <dgm:prSet presAssocID="{BA18FCB5-EEA2-43A5-B6F6-3F6050CB6062}" presName="compositeNode" presStyleCnt="0">
        <dgm:presLayoutVars>
          <dgm:bulletEnabled val="1"/>
        </dgm:presLayoutVars>
      </dgm:prSet>
      <dgm:spPr/>
    </dgm:pt>
    <dgm:pt modelId="{6469B96B-08DB-E143-9E1B-0FB434B5CE3E}" type="pres">
      <dgm:prSet presAssocID="{BA18FCB5-EEA2-43A5-B6F6-3F6050CB6062}" presName="bgRect" presStyleLbl="alignNode1" presStyleIdx="5" presStyleCnt="6"/>
      <dgm:spPr/>
    </dgm:pt>
    <dgm:pt modelId="{824A76E3-D783-7B49-8898-E6E21106014F}" type="pres">
      <dgm:prSet presAssocID="{90FBA4AD-BDF2-429C-A434-C49012054F69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02C9BDFD-9313-6E40-BC08-CF059B99E1AF}" type="pres">
      <dgm:prSet presAssocID="{BA18FCB5-EEA2-43A5-B6F6-3F6050CB6062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B4495C12-9516-8243-8299-73F6E3DEA85F}" type="presOf" srcId="{14D45F38-243E-48EC-B508-9C272138A7BC}" destId="{CEAC753D-5086-0C4C-9890-A69180ECAE5D}" srcOrd="1" destOrd="0" presId="urn:microsoft.com/office/officeart/2016/7/layout/LinearBlockProcessNumbered"/>
    <dgm:cxn modelId="{22A78B14-B5CE-F34B-B777-A209F2022ACB}" type="presOf" srcId="{14D45F38-243E-48EC-B508-9C272138A7BC}" destId="{FD9AF741-05A8-114E-971B-882631381D47}" srcOrd="0" destOrd="0" presId="urn:microsoft.com/office/officeart/2016/7/layout/LinearBlockProcessNumbered"/>
    <dgm:cxn modelId="{3D733224-9B4E-A444-A4BF-B8474C90A3F4}" type="presOf" srcId="{BE85C652-261C-4A8E-9D89-027B084A0616}" destId="{4C0ED1BA-EACC-6342-9E8F-66B4D22F4AF9}" srcOrd="0" destOrd="0" presId="urn:microsoft.com/office/officeart/2016/7/layout/LinearBlockProcessNumbered"/>
    <dgm:cxn modelId="{6E005625-DADB-5F42-B310-825DE0B97E16}" type="presOf" srcId="{D31E5255-4388-4036-B94B-DC2B89A74FA5}" destId="{8652DFE9-EBEF-914D-9E16-DC83357BA96F}" srcOrd="0" destOrd="0" presId="urn:microsoft.com/office/officeart/2016/7/layout/LinearBlockProcessNumbered"/>
    <dgm:cxn modelId="{4FE5F12B-7021-4645-B925-CD191A773E87}" srcId="{CCA9003E-012D-47FC-BDE5-36EAA8CE9E8A}" destId="{14D45F38-243E-48EC-B508-9C272138A7BC}" srcOrd="0" destOrd="0" parTransId="{05AFA852-F606-428F-B6CF-A167D2060AB4}" sibTransId="{7B25A823-8718-4395-976F-431801AB53C2}"/>
    <dgm:cxn modelId="{6E63EB32-D2D5-BD4F-A7CF-4E01FC7637C5}" type="presOf" srcId="{25E1D533-4312-4399-893C-BC65B5C8161C}" destId="{50EB0923-4569-7540-9E15-7791760197D8}" srcOrd="1" destOrd="0" presId="urn:microsoft.com/office/officeart/2016/7/layout/LinearBlockProcessNumbered"/>
    <dgm:cxn modelId="{9235E047-985B-AA43-BB08-89A531C54667}" type="presOf" srcId="{BA18FCB5-EEA2-43A5-B6F6-3F6050CB6062}" destId="{02C9BDFD-9313-6E40-BC08-CF059B99E1AF}" srcOrd="1" destOrd="0" presId="urn:microsoft.com/office/officeart/2016/7/layout/LinearBlockProcessNumbered"/>
    <dgm:cxn modelId="{880A8154-E09E-B042-9365-ADE76B58E73D}" type="presOf" srcId="{66520110-1C2D-4308-BBA1-318E05DE23BF}" destId="{26E239EC-DDF1-3843-A196-D6DA918A73FA}" srcOrd="0" destOrd="0" presId="urn:microsoft.com/office/officeart/2016/7/layout/LinearBlockProcessNumbered"/>
    <dgm:cxn modelId="{55398662-0F61-4B0A-9BC5-40047080F82E}" srcId="{CCA9003E-012D-47FC-BDE5-36EAA8CE9E8A}" destId="{5C78026D-3B97-4F45-AE3C-8B0420468F13}" srcOrd="3" destOrd="0" parTransId="{22D10B90-8B4A-4C7D-A992-7F7827B71309}" sibTransId="{888995D5-AA20-4B9F-8A24-7DF97BC14FE1}"/>
    <dgm:cxn modelId="{CB76287C-E275-284F-BE51-FE1A34436E3E}" type="presOf" srcId="{5C78026D-3B97-4F45-AE3C-8B0420468F13}" destId="{A331AFE9-F92C-8149-8F5F-2E5FD877299E}" srcOrd="1" destOrd="0" presId="urn:microsoft.com/office/officeart/2016/7/layout/LinearBlockProcessNumbered"/>
    <dgm:cxn modelId="{48E50A86-1C0C-AA47-8598-0C5391B6508E}" type="presOf" srcId="{5C78026D-3B97-4F45-AE3C-8B0420468F13}" destId="{C75DB3F0-BDCA-A248-B1C8-010ACDA868CD}" srcOrd="0" destOrd="0" presId="urn:microsoft.com/office/officeart/2016/7/layout/LinearBlockProcessNumbered"/>
    <dgm:cxn modelId="{A2CFB38A-80FD-6B46-87A7-0F47C656F586}" type="presOf" srcId="{CCA9003E-012D-47FC-BDE5-36EAA8CE9E8A}" destId="{CD149E7C-0E50-7549-B915-9A5E40BE41F8}" srcOrd="0" destOrd="0" presId="urn:microsoft.com/office/officeart/2016/7/layout/LinearBlockProcessNumbered"/>
    <dgm:cxn modelId="{AD39428C-8EAA-F040-A0A2-1A836985D45A}" type="presOf" srcId="{25E1D533-4312-4399-893C-BC65B5C8161C}" destId="{AEBD9CDC-0231-8B4C-BC1C-F978DBDBB03D}" srcOrd="0" destOrd="0" presId="urn:microsoft.com/office/officeart/2016/7/layout/LinearBlockProcessNumbered"/>
    <dgm:cxn modelId="{899A7F8C-D249-481A-8496-C3ECB76FBFC1}" srcId="{CCA9003E-012D-47FC-BDE5-36EAA8CE9E8A}" destId="{66520110-1C2D-4308-BBA1-318E05DE23BF}" srcOrd="2" destOrd="0" parTransId="{87A5ECF4-B55F-45EF-AB66-896441C0A79C}" sibTransId="{D779F736-60FD-454B-8430-32AA16E57CF0}"/>
    <dgm:cxn modelId="{12795296-3FB5-704F-BFF5-5AA48C2E796E}" type="presOf" srcId="{D779F736-60FD-454B-8430-32AA16E57CF0}" destId="{98FDCC86-2D3C-6347-A2B6-74EE9CDCFEEA}" srcOrd="0" destOrd="0" presId="urn:microsoft.com/office/officeart/2016/7/layout/LinearBlockProcessNumbered"/>
    <dgm:cxn modelId="{97C615A5-618A-4361-81CD-5F4F840B71B3}" srcId="{CCA9003E-012D-47FC-BDE5-36EAA8CE9E8A}" destId="{BA18FCB5-EEA2-43A5-B6F6-3F6050CB6062}" srcOrd="5" destOrd="0" parTransId="{C2B2A89F-6C1D-420C-A118-0AE23F1CB97A}" sibTransId="{90FBA4AD-BDF2-429C-A434-C49012054F69}"/>
    <dgm:cxn modelId="{BB76E5A8-BCB3-6746-9929-D4474E388F4A}" type="presOf" srcId="{66520110-1C2D-4308-BBA1-318E05DE23BF}" destId="{EA28964B-82E0-2F46-A561-A3ECF25F0A47}" srcOrd="1" destOrd="0" presId="urn:microsoft.com/office/officeart/2016/7/layout/LinearBlockProcessNumbered"/>
    <dgm:cxn modelId="{885696AB-A9F2-494F-B375-147223DCEB82}" srcId="{CCA9003E-012D-47FC-BDE5-36EAA8CE9E8A}" destId="{25E1D533-4312-4399-893C-BC65B5C8161C}" srcOrd="1" destOrd="0" parTransId="{3C007B00-C963-4482-BA17-5D2240E98C00}" sibTransId="{D31E5255-4388-4036-B94B-DC2B89A74FA5}"/>
    <dgm:cxn modelId="{981BFAC2-A641-4D41-B84E-EB51B93D7472}" type="presOf" srcId="{888995D5-AA20-4B9F-8A24-7DF97BC14FE1}" destId="{2907FA3D-7E80-124F-91C1-8A4ADBF449FC}" srcOrd="0" destOrd="0" presId="urn:microsoft.com/office/officeart/2016/7/layout/LinearBlockProcessNumbered"/>
    <dgm:cxn modelId="{DBA608C4-9940-2F42-941A-EDD96C374790}" type="presOf" srcId="{7B25A823-8718-4395-976F-431801AB53C2}" destId="{2910CEC4-4DB8-E84E-8473-673772D10032}" srcOrd="0" destOrd="0" presId="urn:microsoft.com/office/officeart/2016/7/layout/LinearBlockProcessNumbered"/>
    <dgm:cxn modelId="{151F49C4-6F25-044D-B0A3-F0B409986DBA}" type="presOf" srcId="{6A6443DD-3ABA-44C4-B566-A23CDBDE83B9}" destId="{31501CAC-BC79-5341-8B43-85513C9EE32F}" srcOrd="0" destOrd="0" presId="urn:microsoft.com/office/officeart/2016/7/layout/LinearBlockProcessNumbered"/>
    <dgm:cxn modelId="{42A4D5C9-BB91-DC45-8842-6FC0DF8608ED}" type="presOf" srcId="{BA18FCB5-EEA2-43A5-B6F6-3F6050CB6062}" destId="{6469B96B-08DB-E143-9E1B-0FB434B5CE3E}" srcOrd="0" destOrd="0" presId="urn:microsoft.com/office/officeart/2016/7/layout/LinearBlockProcessNumbered"/>
    <dgm:cxn modelId="{1656C8D0-04B8-4BA8-A347-14DC2EB1393B}" srcId="{CCA9003E-012D-47FC-BDE5-36EAA8CE9E8A}" destId="{6A6443DD-3ABA-44C4-B566-A23CDBDE83B9}" srcOrd="4" destOrd="0" parTransId="{613ED22E-A0F7-49BF-96C2-654DC6731EE1}" sibTransId="{BE85C652-261C-4A8E-9D89-027B084A0616}"/>
    <dgm:cxn modelId="{F3053BE8-E83F-2440-B2B7-7E68F0D803EE}" type="presOf" srcId="{6A6443DD-3ABA-44C4-B566-A23CDBDE83B9}" destId="{3AF6EE04-059E-A542-91D5-E49AF79D4D32}" srcOrd="1" destOrd="0" presId="urn:microsoft.com/office/officeart/2016/7/layout/LinearBlockProcessNumbered"/>
    <dgm:cxn modelId="{30729CF9-28AE-ED4F-8F7B-850FCAA9B953}" type="presOf" srcId="{90FBA4AD-BDF2-429C-A434-C49012054F69}" destId="{824A76E3-D783-7B49-8898-E6E21106014F}" srcOrd="0" destOrd="0" presId="urn:microsoft.com/office/officeart/2016/7/layout/LinearBlockProcessNumbered"/>
    <dgm:cxn modelId="{8A47B826-EE3A-A34B-8884-1DC1CB642747}" type="presParOf" srcId="{CD149E7C-0E50-7549-B915-9A5E40BE41F8}" destId="{0BEEE4FD-F3B5-5943-8663-F8207D881D27}" srcOrd="0" destOrd="0" presId="urn:microsoft.com/office/officeart/2016/7/layout/LinearBlockProcessNumbered"/>
    <dgm:cxn modelId="{BB48C331-8748-8A4F-958F-75B2C714EAB5}" type="presParOf" srcId="{0BEEE4FD-F3B5-5943-8663-F8207D881D27}" destId="{FD9AF741-05A8-114E-971B-882631381D47}" srcOrd="0" destOrd="0" presId="urn:microsoft.com/office/officeart/2016/7/layout/LinearBlockProcessNumbered"/>
    <dgm:cxn modelId="{D047097B-EEDB-B34C-8211-4878D3D45BA1}" type="presParOf" srcId="{0BEEE4FD-F3B5-5943-8663-F8207D881D27}" destId="{2910CEC4-4DB8-E84E-8473-673772D10032}" srcOrd="1" destOrd="0" presId="urn:microsoft.com/office/officeart/2016/7/layout/LinearBlockProcessNumbered"/>
    <dgm:cxn modelId="{4DB48C8F-D7E8-274B-A37B-4076496710CB}" type="presParOf" srcId="{0BEEE4FD-F3B5-5943-8663-F8207D881D27}" destId="{CEAC753D-5086-0C4C-9890-A69180ECAE5D}" srcOrd="2" destOrd="0" presId="urn:microsoft.com/office/officeart/2016/7/layout/LinearBlockProcessNumbered"/>
    <dgm:cxn modelId="{E65FD725-5964-6343-BEA3-84A59EAD095F}" type="presParOf" srcId="{CD149E7C-0E50-7549-B915-9A5E40BE41F8}" destId="{C0BFBA6B-5CB3-974E-BAE8-34D5213D269A}" srcOrd="1" destOrd="0" presId="urn:microsoft.com/office/officeart/2016/7/layout/LinearBlockProcessNumbered"/>
    <dgm:cxn modelId="{F8EE7DEB-C42C-FF45-A192-8C491A44089B}" type="presParOf" srcId="{CD149E7C-0E50-7549-B915-9A5E40BE41F8}" destId="{63B91F93-68EA-9F4A-8A77-78FE50474AF7}" srcOrd="2" destOrd="0" presId="urn:microsoft.com/office/officeart/2016/7/layout/LinearBlockProcessNumbered"/>
    <dgm:cxn modelId="{09E84422-A2A8-9F47-83B9-0401AB0418D7}" type="presParOf" srcId="{63B91F93-68EA-9F4A-8A77-78FE50474AF7}" destId="{AEBD9CDC-0231-8B4C-BC1C-F978DBDBB03D}" srcOrd="0" destOrd="0" presId="urn:microsoft.com/office/officeart/2016/7/layout/LinearBlockProcessNumbered"/>
    <dgm:cxn modelId="{488F9C02-7E33-9F42-9C10-AE907B05AB24}" type="presParOf" srcId="{63B91F93-68EA-9F4A-8A77-78FE50474AF7}" destId="{8652DFE9-EBEF-914D-9E16-DC83357BA96F}" srcOrd="1" destOrd="0" presId="urn:microsoft.com/office/officeart/2016/7/layout/LinearBlockProcessNumbered"/>
    <dgm:cxn modelId="{4B8664B5-4D1B-D846-942C-F8675F4B21B4}" type="presParOf" srcId="{63B91F93-68EA-9F4A-8A77-78FE50474AF7}" destId="{50EB0923-4569-7540-9E15-7791760197D8}" srcOrd="2" destOrd="0" presId="urn:microsoft.com/office/officeart/2016/7/layout/LinearBlockProcessNumbered"/>
    <dgm:cxn modelId="{58DABF93-81B1-184F-927D-A8F53963F798}" type="presParOf" srcId="{CD149E7C-0E50-7549-B915-9A5E40BE41F8}" destId="{15E1EF77-6EE5-A048-A57F-F91042D46CD3}" srcOrd="3" destOrd="0" presId="urn:microsoft.com/office/officeart/2016/7/layout/LinearBlockProcessNumbered"/>
    <dgm:cxn modelId="{E2AEB50C-4E32-0C40-B6D8-94484CB72C4E}" type="presParOf" srcId="{CD149E7C-0E50-7549-B915-9A5E40BE41F8}" destId="{B32661D0-9A2E-0440-916A-76B587CB27D1}" srcOrd="4" destOrd="0" presId="urn:microsoft.com/office/officeart/2016/7/layout/LinearBlockProcessNumbered"/>
    <dgm:cxn modelId="{68CC6A0B-10C6-3D49-A2BC-78300F4F13B6}" type="presParOf" srcId="{B32661D0-9A2E-0440-916A-76B587CB27D1}" destId="{26E239EC-DDF1-3843-A196-D6DA918A73FA}" srcOrd="0" destOrd="0" presId="urn:microsoft.com/office/officeart/2016/7/layout/LinearBlockProcessNumbered"/>
    <dgm:cxn modelId="{23A27450-873C-7244-ABED-6014A630A669}" type="presParOf" srcId="{B32661D0-9A2E-0440-916A-76B587CB27D1}" destId="{98FDCC86-2D3C-6347-A2B6-74EE9CDCFEEA}" srcOrd="1" destOrd="0" presId="urn:microsoft.com/office/officeart/2016/7/layout/LinearBlockProcessNumbered"/>
    <dgm:cxn modelId="{8A81F722-6A10-9341-AA88-BE567C353B88}" type="presParOf" srcId="{B32661D0-9A2E-0440-916A-76B587CB27D1}" destId="{EA28964B-82E0-2F46-A561-A3ECF25F0A47}" srcOrd="2" destOrd="0" presId="urn:microsoft.com/office/officeart/2016/7/layout/LinearBlockProcessNumbered"/>
    <dgm:cxn modelId="{C3816E99-2972-1545-BB25-8218447C6D3D}" type="presParOf" srcId="{CD149E7C-0E50-7549-B915-9A5E40BE41F8}" destId="{61F6218E-DFE5-A04B-B003-4683224BB66A}" srcOrd="5" destOrd="0" presId="urn:microsoft.com/office/officeart/2016/7/layout/LinearBlockProcessNumbered"/>
    <dgm:cxn modelId="{5B640FEF-B947-8945-B89F-9627CD0EE38F}" type="presParOf" srcId="{CD149E7C-0E50-7549-B915-9A5E40BE41F8}" destId="{788FCE40-F5A0-494A-BED8-52F6CFD0EA4F}" srcOrd="6" destOrd="0" presId="urn:microsoft.com/office/officeart/2016/7/layout/LinearBlockProcessNumbered"/>
    <dgm:cxn modelId="{9C0675F3-B0AB-9D4F-BFF8-BD514975906A}" type="presParOf" srcId="{788FCE40-F5A0-494A-BED8-52F6CFD0EA4F}" destId="{C75DB3F0-BDCA-A248-B1C8-010ACDA868CD}" srcOrd="0" destOrd="0" presId="urn:microsoft.com/office/officeart/2016/7/layout/LinearBlockProcessNumbered"/>
    <dgm:cxn modelId="{6B346EC8-FC3A-BB4D-82DF-E88DF659F875}" type="presParOf" srcId="{788FCE40-F5A0-494A-BED8-52F6CFD0EA4F}" destId="{2907FA3D-7E80-124F-91C1-8A4ADBF449FC}" srcOrd="1" destOrd="0" presId="urn:microsoft.com/office/officeart/2016/7/layout/LinearBlockProcessNumbered"/>
    <dgm:cxn modelId="{B8A51278-CB5C-254B-AC16-9FAD0DAF2E92}" type="presParOf" srcId="{788FCE40-F5A0-494A-BED8-52F6CFD0EA4F}" destId="{A331AFE9-F92C-8149-8F5F-2E5FD877299E}" srcOrd="2" destOrd="0" presId="urn:microsoft.com/office/officeart/2016/7/layout/LinearBlockProcessNumbered"/>
    <dgm:cxn modelId="{C60E3E23-FE3A-324D-BB9F-4DDD2962A1E6}" type="presParOf" srcId="{CD149E7C-0E50-7549-B915-9A5E40BE41F8}" destId="{16EFFD4E-B6B3-604E-BC9E-5DCACA87CAF4}" srcOrd="7" destOrd="0" presId="urn:microsoft.com/office/officeart/2016/7/layout/LinearBlockProcessNumbered"/>
    <dgm:cxn modelId="{EEC0DD6A-DBF0-E94B-8622-6A226D698CBC}" type="presParOf" srcId="{CD149E7C-0E50-7549-B915-9A5E40BE41F8}" destId="{161DBA9C-5B87-0D49-B0A7-A6B6592F19B8}" srcOrd="8" destOrd="0" presId="urn:microsoft.com/office/officeart/2016/7/layout/LinearBlockProcessNumbered"/>
    <dgm:cxn modelId="{1A896ED5-3B41-E94C-BF8E-F320C7BBA1B4}" type="presParOf" srcId="{161DBA9C-5B87-0D49-B0A7-A6B6592F19B8}" destId="{31501CAC-BC79-5341-8B43-85513C9EE32F}" srcOrd="0" destOrd="0" presId="urn:microsoft.com/office/officeart/2016/7/layout/LinearBlockProcessNumbered"/>
    <dgm:cxn modelId="{F38F436D-D0E0-EE4B-B3E9-7EB22459CD2C}" type="presParOf" srcId="{161DBA9C-5B87-0D49-B0A7-A6B6592F19B8}" destId="{4C0ED1BA-EACC-6342-9E8F-66B4D22F4AF9}" srcOrd="1" destOrd="0" presId="urn:microsoft.com/office/officeart/2016/7/layout/LinearBlockProcessNumbered"/>
    <dgm:cxn modelId="{FE076625-B9AF-6441-B437-E63E504C0BA4}" type="presParOf" srcId="{161DBA9C-5B87-0D49-B0A7-A6B6592F19B8}" destId="{3AF6EE04-059E-A542-91D5-E49AF79D4D32}" srcOrd="2" destOrd="0" presId="urn:microsoft.com/office/officeart/2016/7/layout/LinearBlockProcessNumbered"/>
    <dgm:cxn modelId="{5CC1891E-1F4A-3548-864B-D77C3947C9B3}" type="presParOf" srcId="{CD149E7C-0E50-7549-B915-9A5E40BE41F8}" destId="{70944559-3E53-BD4B-B188-E9D9FF73186E}" srcOrd="9" destOrd="0" presId="urn:microsoft.com/office/officeart/2016/7/layout/LinearBlockProcessNumbered"/>
    <dgm:cxn modelId="{3A03B60A-0008-8C42-880E-97EBC771FD15}" type="presParOf" srcId="{CD149E7C-0E50-7549-B915-9A5E40BE41F8}" destId="{DDFBA86C-A2FF-1F42-9942-7210B66A7850}" srcOrd="10" destOrd="0" presId="urn:microsoft.com/office/officeart/2016/7/layout/LinearBlockProcessNumbered"/>
    <dgm:cxn modelId="{CC48F7F4-1BBD-D640-A178-AA524E6274A1}" type="presParOf" srcId="{DDFBA86C-A2FF-1F42-9942-7210B66A7850}" destId="{6469B96B-08DB-E143-9E1B-0FB434B5CE3E}" srcOrd="0" destOrd="0" presId="urn:microsoft.com/office/officeart/2016/7/layout/LinearBlockProcessNumbered"/>
    <dgm:cxn modelId="{B5821187-F1AD-4F40-9F9A-46ACA4B2F10B}" type="presParOf" srcId="{DDFBA86C-A2FF-1F42-9942-7210B66A7850}" destId="{824A76E3-D783-7B49-8898-E6E21106014F}" srcOrd="1" destOrd="0" presId="urn:microsoft.com/office/officeart/2016/7/layout/LinearBlockProcessNumbered"/>
    <dgm:cxn modelId="{BD1BFF6E-B4AB-5645-9BC9-0E8B899DCFD1}" type="presParOf" srcId="{DDFBA86C-A2FF-1F42-9942-7210B66A7850}" destId="{02C9BDFD-9313-6E40-BC08-CF059B99E1A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A9003E-012D-47FC-BDE5-36EAA8CE9E8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D45F38-243E-48EC-B508-9C272138A7BC}">
      <dgm:prSet/>
      <dgm:spPr/>
      <dgm:t>
        <a:bodyPr/>
        <a:lstStyle/>
        <a:p>
          <a:r>
            <a:rPr lang="en-US" dirty="0"/>
            <a:t>Ensemble de </a:t>
          </a:r>
          <a:r>
            <a:rPr lang="en-US" dirty="0" err="1"/>
            <a:t>Méthode</a:t>
          </a:r>
          <a:r>
            <a:rPr lang="en-US" dirty="0"/>
            <a:t> </a:t>
          </a:r>
          <a:r>
            <a:rPr lang="en-US" dirty="0" err="1"/>
            <a:t>d’Apprentissage</a:t>
          </a:r>
          <a:r>
            <a:rPr lang="en-US" dirty="0"/>
            <a:t> </a:t>
          </a:r>
          <a:r>
            <a:rPr lang="en-US" dirty="0" err="1"/>
            <a:t>visant</a:t>
          </a:r>
          <a:r>
            <a:rPr lang="en-US" dirty="0"/>
            <a:t> </a:t>
          </a:r>
          <a:r>
            <a:rPr lang="en-US" dirty="0" err="1"/>
            <a:t>à</a:t>
          </a:r>
          <a:r>
            <a:rPr lang="en-US" dirty="0"/>
            <a:t> </a:t>
          </a:r>
          <a:r>
            <a:rPr lang="en-US" dirty="0" err="1"/>
            <a:t>représenter</a:t>
          </a:r>
          <a:r>
            <a:rPr lang="en-US" dirty="0"/>
            <a:t> les mots d’un </a:t>
          </a:r>
          <a:r>
            <a:rPr lang="en-US" dirty="0" err="1"/>
            <a:t>texte</a:t>
          </a:r>
          <a:r>
            <a:rPr lang="en-US" dirty="0"/>
            <a:t> par des </a:t>
          </a:r>
          <a:r>
            <a:rPr lang="en-US" dirty="0" err="1"/>
            <a:t>Vecteurs</a:t>
          </a:r>
          <a:r>
            <a:rPr lang="en-US" dirty="0"/>
            <a:t> de </a:t>
          </a:r>
          <a:r>
            <a:rPr lang="en-US" dirty="0" err="1"/>
            <a:t>nombres</a:t>
          </a:r>
          <a:r>
            <a:rPr lang="en-US" dirty="0"/>
            <a:t> </a:t>
          </a:r>
          <a:r>
            <a:rPr lang="en-US" dirty="0" err="1"/>
            <a:t>réels</a:t>
          </a:r>
          <a:endParaRPr lang="en-US" dirty="0"/>
        </a:p>
      </dgm:t>
    </dgm:pt>
    <dgm:pt modelId="{05AFA852-F606-428F-B6CF-A167D2060AB4}" type="parTrans" cxnId="{4FE5F12B-7021-4645-B925-CD191A773E87}">
      <dgm:prSet/>
      <dgm:spPr/>
      <dgm:t>
        <a:bodyPr/>
        <a:lstStyle/>
        <a:p>
          <a:endParaRPr lang="en-US"/>
        </a:p>
      </dgm:t>
    </dgm:pt>
    <dgm:pt modelId="{7B25A823-8718-4395-976F-431801AB53C2}" type="sibTrans" cxnId="{4FE5F12B-7021-4645-B925-CD191A773E87}">
      <dgm:prSet/>
      <dgm:spPr/>
      <dgm:t>
        <a:bodyPr/>
        <a:lstStyle/>
        <a:p>
          <a:endParaRPr lang="en-US"/>
        </a:p>
      </dgm:t>
    </dgm:pt>
    <dgm:pt modelId="{25E1D533-4312-4399-893C-BC65B5C8161C}">
      <dgm:prSet/>
      <dgm:spPr/>
      <dgm:t>
        <a:bodyPr/>
        <a:lstStyle/>
        <a:p>
          <a:r>
            <a:rPr lang="fr-FR" dirty="0"/>
            <a:t>Fusion de plusieurs Variables : description, </a:t>
          </a:r>
          <a:r>
            <a:rPr lang="fr-FR" dirty="0" err="1"/>
            <a:t>product_name</a:t>
          </a:r>
          <a:r>
            <a:rPr lang="fr-FR" dirty="0"/>
            <a:t> et </a:t>
          </a:r>
          <a:r>
            <a:rPr lang="fr-FR" dirty="0" err="1"/>
            <a:t>product_url</a:t>
          </a:r>
          <a:endParaRPr lang="en-US" dirty="0"/>
        </a:p>
      </dgm:t>
    </dgm:pt>
    <dgm:pt modelId="{3C007B00-C963-4482-BA17-5D2240E98C00}" type="parTrans" cxnId="{885696AB-A9F2-494F-B375-147223DCEB82}">
      <dgm:prSet/>
      <dgm:spPr/>
      <dgm:t>
        <a:bodyPr/>
        <a:lstStyle/>
        <a:p>
          <a:endParaRPr lang="en-US"/>
        </a:p>
      </dgm:t>
    </dgm:pt>
    <dgm:pt modelId="{D31E5255-4388-4036-B94B-DC2B89A74FA5}" type="sibTrans" cxnId="{885696AB-A9F2-494F-B375-147223DCEB82}">
      <dgm:prSet/>
      <dgm:spPr/>
      <dgm:t>
        <a:bodyPr/>
        <a:lstStyle/>
        <a:p>
          <a:endParaRPr lang="en-US"/>
        </a:p>
      </dgm:t>
    </dgm:pt>
    <dgm:pt modelId="{66520110-1C2D-4308-BBA1-318E05DE23BF}">
      <dgm:prSet/>
      <dgm:spPr/>
      <dgm:t>
        <a:bodyPr/>
        <a:lstStyle/>
        <a:p>
          <a:r>
            <a:rPr lang="fr-FR" dirty="0"/>
            <a:t>Nettoyage du Texte : </a:t>
          </a:r>
          <a:r>
            <a:rPr lang="fr-FR" dirty="0" err="1"/>
            <a:t>Tokenizer</a:t>
          </a:r>
          <a:r>
            <a:rPr lang="fr-FR" dirty="0"/>
            <a:t>, </a:t>
          </a:r>
          <a:r>
            <a:rPr lang="fr-FR" dirty="0" err="1"/>
            <a:t>Stemming</a:t>
          </a:r>
          <a:r>
            <a:rPr lang="fr-FR" dirty="0"/>
            <a:t>, </a:t>
          </a:r>
          <a:r>
            <a:rPr lang="fr-FR" dirty="0" err="1"/>
            <a:t>Stopwords</a:t>
          </a:r>
          <a:r>
            <a:rPr lang="fr-FR" dirty="0"/>
            <a:t>, </a:t>
          </a:r>
          <a:r>
            <a:rPr lang="fr-FR" dirty="0" err="1"/>
            <a:t>Lowercase</a:t>
          </a:r>
          <a:endParaRPr lang="en-US" dirty="0"/>
        </a:p>
      </dgm:t>
    </dgm:pt>
    <dgm:pt modelId="{87A5ECF4-B55F-45EF-AB66-896441C0A79C}" type="parTrans" cxnId="{899A7F8C-D249-481A-8496-C3ECB76FBFC1}">
      <dgm:prSet/>
      <dgm:spPr/>
      <dgm:t>
        <a:bodyPr/>
        <a:lstStyle/>
        <a:p>
          <a:endParaRPr lang="en-US"/>
        </a:p>
      </dgm:t>
    </dgm:pt>
    <dgm:pt modelId="{D779F736-60FD-454B-8430-32AA16E57CF0}" type="sibTrans" cxnId="{899A7F8C-D249-481A-8496-C3ECB76FBFC1}">
      <dgm:prSet/>
      <dgm:spPr/>
      <dgm:t>
        <a:bodyPr/>
        <a:lstStyle/>
        <a:p>
          <a:endParaRPr lang="en-US"/>
        </a:p>
      </dgm:t>
    </dgm:pt>
    <dgm:pt modelId="{5C78026D-3B97-4F45-AE3C-8B0420468F13}">
      <dgm:prSet/>
      <dgm:spPr/>
      <dgm:t>
        <a:bodyPr/>
        <a:lstStyle/>
        <a:p>
          <a:r>
            <a:rPr lang="en-US" dirty="0" err="1"/>
            <a:t>Création</a:t>
          </a:r>
          <a:r>
            <a:rPr lang="en-US" dirty="0"/>
            <a:t> et </a:t>
          </a:r>
          <a:r>
            <a:rPr lang="en-US" dirty="0" err="1"/>
            <a:t>Entraînement</a:t>
          </a:r>
          <a:r>
            <a:rPr lang="en-US" dirty="0"/>
            <a:t>  du </a:t>
          </a:r>
          <a:r>
            <a:rPr lang="en-US" dirty="0" err="1"/>
            <a:t>Modèle</a:t>
          </a:r>
          <a:r>
            <a:rPr lang="en-US" dirty="0"/>
            <a:t> Word2Vec</a:t>
          </a:r>
        </a:p>
      </dgm:t>
    </dgm:pt>
    <dgm:pt modelId="{22D10B90-8B4A-4C7D-A992-7F7827B71309}" type="parTrans" cxnId="{55398662-0F61-4B0A-9BC5-40047080F82E}">
      <dgm:prSet/>
      <dgm:spPr/>
      <dgm:t>
        <a:bodyPr/>
        <a:lstStyle/>
        <a:p>
          <a:endParaRPr lang="en-US"/>
        </a:p>
      </dgm:t>
    </dgm:pt>
    <dgm:pt modelId="{888995D5-AA20-4B9F-8A24-7DF97BC14FE1}" type="sibTrans" cxnId="{55398662-0F61-4B0A-9BC5-40047080F82E}">
      <dgm:prSet/>
      <dgm:spPr/>
      <dgm:t>
        <a:bodyPr/>
        <a:lstStyle/>
        <a:p>
          <a:endParaRPr lang="en-US"/>
        </a:p>
      </dgm:t>
    </dgm:pt>
    <dgm:pt modelId="{BA18FCB5-EEA2-43A5-B6F6-3F6050CB6062}">
      <dgm:prSet/>
      <dgm:spPr/>
      <dgm:t>
        <a:bodyPr/>
        <a:lstStyle/>
        <a:p>
          <a:r>
            <a:rPr lang="en-US" dirty="0"/>
            <a:t>Execution du </a:t>
          </a:r>
          <a:r>
            <a:rPr lang="en-US" dirty="0" err="1"/>
            <a:t>Modèle</a:t>
          </a:r>
          <a:r>
            <a:rPr lang="en-US" dirty="0"/>
            <a:t> et Clustering</a:t>
          </a:r>
        </a:p>
      </dgm:t>
    </dgm:pt>
    <dgm:pt modelId="{C2B2A89F-6C1D-420C-A118-0AE23F1CB97A}" type="parTrans" cxnId="{97C615A5-618A-4361-81CD-5F4F840B71B3}">
      <dgm:prSet/>
      <dgm:spPr/>
      <dgm:t>
        <a:bodyPr/>
        <a:lstStyle/>
        <a:p>
          <a:endParaRPr lang="en-US"/>
        </a:p>
      </dgm:t>
    </dgm:pt>
    <dgm:pt modelId="{90FBA4AD-BDF2-429C-A434-C49012054F69}" type="sibTrans" cxnId="{97C615A5-618A-4361-81CD-5F4F840B71B3}">
      <dgm:prSet/>
      <dgm:spPr/>
      <dgm:t>
        <a:bodyPr/>
        <a:lstStyle/>
        <a:p>
          <a:endParaRPr lang="en-US"/>
        </a:p>
      </dgm:t>
    </dgm:pt>
    <dgm:pt modelId="{6A6443DD-3ABA-44C4-B566-A23CDBDE83B9}">
      <dgm:prSet/>
      <dgm:spPr/>
      <dgm:t>
        <a:bodyPr/>
        <a:lstStyle/>
        <a:p>
          <a:r>
            <a:rPr lang="en-US" dirty="0" err="1"/>
            <a:t>Création</a:t>
          </a:r>
          <a:r>
            <a:rPr lang="en-US" dirty="0"/>
            <a:t> de la </a:t>
          </a:r>
          <a:r>
            <a:rPr lang="en-US" dirty="0" err="1"/>
            <a:t>Matrice</a:t>
          </a:r>
          <a:r>
            <a:rPr lang="en-US" dirty="0"/>
            <a:t> et du </a:t>
          </a:r>
          <a:r>
            <a:rPr lang="en-US" dirty="0" err="1"/>
            <a:t>Modèle</a:t>
          </a:r>
          <a:r>
            <a:rPr lang="en-US" dirty="0"/>
            <a:t> </a:t>
          </a:r>
          <a:r>
            <a:rPr lang="en-US" dirty="0" err="1"/>
            <a:t>d’Embedding</a:t>
          </a:r>
          <a:endParaRPr lang="en-US" dirty="0"/>
        </a:p>
      </dgm:t>
    </dgm:pt>
    <dgm:pt modelId="{BE85C652-261C-4A8E-9D89-027B084A0616}" type="sibTrans" cxnId="{1656C8D0-04B8-4BA8-A347-14DC2EB1393B}">
      <dgm:prSet/>
      <dgm:spPr/>
      <dgm:t>
        <a:bodyPr/>
        <a:lstStyle/>
        <a:p>
          <a:endParaRPr lang="en-US"/>
        </a:p>
      </dgm:t>
    </dgm:pt>
    <dgm:pt modelId="{613ED22E-A0F7-49BF-96C2-654DC6731EE1}" type="parTrans" cxnId="{1656C8D0-04B8-4BA8-A347-14DC2EB1393B}">
      <dgm:prSet/>
      <dgm:spPr/>
      <dgm:t>
        <a:bodyPr/>
        <a:lstStyle/>
        <a:p>
          <a:endParaRPr lang="en-US"/>
        </a:p>
      </dgm:t>
    </dgm:pt>
    <dgm:pt modelId="{13FB1264-9328-5E49-A628-C57FC5A0F81F}" type="pres">
      <dgm:prSet presAssocID="{CCA9003E-012D-47FC-BDE5-36EAA8CE9E8A}" presName="Name0" presStyleCnt="0">
        <dgm:presLayoutVars>
          <dgm:dir/>
          <dgm:resizeHandles val="exact"/>
        </dgm:presLayoutVars>
      </dgm:prSet>
      <dgm:spPr/>
    </dgm:pt>
    <dgm:pt modelId="{83A231F2-E3AD-A14E-A85F-C89774DE52ED}" type="pres">
      <dgm:prSet presAssocID="{14D45F38-243E-48EC-B508-9C272138A7BC}" presName="node" presStyleLbl="node1" presStyleIdx="0" presStyleCnt="6">
        <dgm:presLayoutVars>
          <dgm:bulletEnabled val="1"/>
        </dgm:presLayoutVars>
      </dgm:prSet>
      <dgm:spPr/>
    </dgm:pt>
    <dgm:pt modelId="{B619316F-9E97-A845-B694-471D09D61C1B}" type="pres">
      <dgm:prSet presAssocID="{7B25A823-8718-4395-976F-431801AB53C2}" presName="sibTrans" presStyleLbl="sibTrans1D1" presStyleIdx="0" presStyleCnt="5"/>
      <dgm:spPr/>
    </dgm:pt>
    <dgm:pt modelId="{54FAEC82-5A02-994E-924A-AA52181B8A4E}" type="pres">
      <dgm:prSet presAssocID="{7B25A823-8718-4395-976F-431801AB53C2}" presName="connectorText" presStyleLbl="sibTrans1D1" presStyleIdx="0" presStyleCnt="5"/>
      <dgm:spPr/>
    </dgm:pt>
    <dgm:pt modelId="{28F43755-919C-3C4C-A2D0-3B6A751779CE}" type="pres">
      <dgm:prSet presAssocID="{25E1D533-4312-4399-893C-BC65B5C8161C}" presName="node" presStyleLbl="node1" presStyleIdx="1" presStyleCnt="6">
        <dgm:presLayoutVars>
          <dgm:bulletEnabled val="1"/>
        </dgm:presLayoutVars>
      </dgm:prSet>
      <dgm:spPr/>
    </dgm:pt>
    <dgm:pt modelId="{4848A672-93C5-7D4C-BB73-83A1132DFF40}" type="pres">
      <dgm:prSet presAssocID="{D31E5255-4388-4036-B94B-DC2B89A74FA5}" presName="sibTrans" presStyleLbl="sibTrans1D1" presStyleIdx="1" presStyleCnt="5"/>
      <dgm:spPr/>
    </dgm:pt>
    <dgm:pt modelId="{DC7FA60F-6E6B-1741-B397-BF75EC036D50}" type="pres">
      <dgm:prSet presAssocID="{D31E5255-4388-4036-B94B-DC2B89A74FA5}" presName="connectorText" presStyleLbl="sibTrans1D1" presStyleIdx="1" presStyleCnt="5"/>
      <dgm:spPr/>
    </dgm:pt>
    <dgm:pt modelId="{07DE91A9-FCB0-224C-AC7F-B213799A1DB2}" type="pres">
      <dgm:prSet presAssocID="{66520110-1C2D-4308-BBA1-318E05DE23BF}" presName="node" presStyleLbl="node1" presStyleIdx="2" presStyleCnt="6">
        <dgm:presLayoutVars>
          <dgm:bulletEnabled val="1"/>
        </dgm:presLayoutVars>
      </dgm:prSet>
      <dgm:spPr/>
    </dgm:pt>
    <dgm:pt modelId="{62EC0C28-680C-9249-A691-7EACABF4D670}" type="pres">
      <dgm:prSet presAssocID="{D779F736-60FD-454B-8430-32AA16E57CF0}" presName="sibTrans" presStyleLbl="sibTrans1D1" presStyleIdx="2" presStyleCnt="5"/>
      <dgm:spPr/>
    </dgm:pt>
    <dgm:pt modelId="{0105DF41-5B4E-0847-9E30-4A958171C081}" type="pres">
      <dgm:prSet presAssocID="{D779F736-60FD-454B-8430-32AA16E57CF0}" presName="connectorText" presStyleLbl="sibTrans1D1" presStyleIdx="2" presStyleCnt="5"/>
      <dgm:spPr/>
    </dgm:pt>
    <dgm:pt modelId="{2356A753-F1E8-624C-9AB9-57E79C41BD58}" type="pres">
      <dgm:prSet presAssocID="{5C78026D-3B97-4F45-AE3C-8B0420468F13}" presName="node" presStyleLbl="node1" presStyleIdx="3" presStyleCnt="6">
        <dgm:presLayoutVars>
          <dgm:bulletEnabled val="1"/>
        </dgm:presLayoutVars>
      </dgm:prSet>
      <dgm:spPr/>
    </dgm:pt>
    <dgm:pt modelId="{8B85D33A-0DE3-2D4D-B237-5DD27D95AB7A}" type="pres">
      <dgm:prSet presAssocID="{888995D5-AA20-4B9F-8A24-7DF97BC14FE1}" presName="sibTrans" presStyleLbl="sibTrans1D1" presStyleIdx="3" presStyleCnt="5"/>
      <dgm:spPr/>
    </dgm:pt>
    <dgm:pt modelId="{78895D77-543C-F14A-BA21-E318B258384D}" type="pres">
      <dgm:prSet presAssocID="{888995D5-AA20-4B9F-8A24-7DF97BC14FE1}" presName="connectorText" presStyleLbl="sibTrans1D1" presStyleIdx="3" presStyleCnt="5"/>
      <dgm:spPr/>
    </dgm:pt>
    <dgm:pt modelId="{DAF93FCF-E00A-2A40-BEA7-DB3210250B96}" type="pres">
      <dgm:prSet presAssocID="{6A6443DD-3ABA-44C4-B566-A23CDBDE83B9}" presName="node" presStyleLbl="node1" presStyleIdx="4" presStyleCnt="6">
        <dgm:presLayoutVars>
          <dgm:bulletEnabled val="1"/>
        </dgm:presLayoutVars>
      </dgm:prSet>
      <dgm:spPr/>
    </dgm:pt>
    <dgm:pt modelId="{B6FCD1F2-46D2-BE47-A42B-E7C2597BD819}" type="pres">
      <dgm:prSet presAssocID="{BE85C652-261C-4A8E-9D89-027B084A0616}" presName="sibTrans" presStyleLbl="sibTrans1D1" presStyleIdx="4" presStyleCnt="5"/>
      <dgm:spPr/>
    </dgm:pt>
    <dgm:pt modelId="{8E8E6C39-5EB7-4641-A51D-F35B79D70727}" type="pres">
      <dgm:prSet presAssocID="{BE85C652-261C-4A8E-9D89-027B084A0616}" presName="connectorText" presStyleLbl="sibTrans1D1" presStyleIdx="4" presStyleCnt="5"/>
      <dgm:spPr/>
    </dgm:pt>
    <dgm:pt modelId="{15029032-C01F-4F4A-8FC4-E0F79B411D14}" type="pres">
      <dgm:prSet presAssocID="{BA18FCB5-EEA2-43A5-B6F6-3F6050CB6062}" presName="node" presStyleLbl="node1" presStyleIdx="5" presStyleCnt="6">
        <dgm:presLayoutVars>
          <dgm:bulletEnabled val="1"/>
        </dgm:presLayoutVars>
      </dgm:prSet>
      <dgm:spPr/>
    </dgm:pt>
  </dgm:ptLst>
  <dgm:cxnLst>
    <dgm:cxn modelId="{74F2E601-AF96-6A49-BA20-002E11891AB9}" type="presOf" srcId="{BE85C652-261C-4A8E-9D89-027B084A0616}" destId="{B6FCD1F2-46D2-BE47-A42B-E7C2597BD819}" srcOrd="0" destOrd="0" presId="urn:microsoft.com/office/officeart/2016/7/layout/RepeatingBendingProcessNew"/>
    <dgm:cxn modelId="{96765E13-9AC0-7F4C-B920-B404D9BA14B1}" type="presOf" srcId="{5C78026D-3B97-4F45-AE3C-8B0420468F13}" destId="{2356A753-F1E8-624C-9AB9-57E79C41BD58}" srcOrd="0" destOrd="0" presId="urn:microsoft.com/office/officeart/2016/7/layout/RepeatingBendingProcessNew"/>
    <dgm:cxn modelId="{7E749626-765D-414E-854C-13070CB92F37}" type="presOf" srcId="{BE85C652-261C-4A8E-9D89-027B084A0616}" destId="{8E8E6C39-5EB7-4641-A51D-F35B79D70727}" srcOrd="1" destOrd="0" presId="urn:microsoft.com/office/officeart/2016/7/layout/RepeatingBendingProcessNew"/>
    <dgm:cxn modelId="{8C22F526-091B-D545-8656-51B198777001}" type="presOf" srcId="{BA18FCB5-EEA2-43A5-B6F6-3F6050CB6062}" destId="{15029032-C01F-4F4A-8FC4-E0F79B411D14}" srcOrd="0" destOrd="0" presId="urn:microsoft.com/office/officeart/2016/7/layout/RepeatingBendingProcessNew"/>
    <dgm:cxn modelId="{4FE5F12B-7021-4645-B925-CD191A773E87}" srcId="{CCA9003E-012D-47FC-BDE5-36EAA8CE9E8A}" destId="{14D45F38-243E-48EC-B508-9C272138A7BC}" srcOrd="0" destOrd="0" parTransId="{05AFA852-F606-428F-B6CF-A167D2060AB4}" sibTransId="{7B25A823-8718-4395-976F-431801AB53C2}"/>
    <dgm:cxn modelId="{2F5B0938-1AEF-8B47-9515-3FCBBC7CC696}" type="presOf" srcId="{7B25A823-8718-4395-976F-431801AB53C2}" destId="{54FAEC82-5A02-994E-924A-AA52181B8A4E}" srcOrd="1" destOrd="0" presId="urn:microsoft.com/office/officeart/2016/7/layout/RepeatingBendingProcessNew"/>
    <dgm:cxn modelId="{17AB7839-9C3B-F14E-9237-72C4C9FADAD7}" type="presOf" srcId="{14D45F38-243E-48EC-B508-9C272138A7BC}" destId="{83A231F2-E3AD-A14E-A85F-C89774DE52ED}" srcOrd="0" destOrd="0" presId="urn:microsoft.com/office/officeart/2016/7/layout/RepeatingBendingProcessNew"/>
    <dgm:cxn modelId="{636BB13E-6454-3B4D-95CB-EF7D5D18E80F}" type="presOf" srcId="{D31E5255-4388-4036-B94B-DC2B89A74FA5}" destId="{DC7FA60F-6E6B-1741-B397-BF75EC036D50}" srcOrd="1" destOrd="0" presId="urn:microsoft.com/office/officeart/2016/7/layout/RepeatingBendingProcessNew"/>
    <dgm:cxn modelId="{47C43742-15A1-0D40-B723-C8ABCC62014D}" type="presOf" srcId="{888995D5-AA20-4B9F-8A24-7DF97BC14FE1}" destId="{78895D77-543C-F14A-BA21-E318B258384D}" srcOrd="1" destOrd="0" presId="urn:microsoft.com/office/officeart/2016/7/layout/RepeatingBendingProcessNew"/>
    <dgm:cxn modelId="{55398662-0F61-4B0A-9BC5-40047080F82E}" srcId="{CCA9003E-012D-47FC-BDE5-36EAA8CE9E8A}" destId="{5C78026D-3B97-4F45-AE3C-8B0420468F13}" srcOrd="3" destOrd="0" parTransId="{22D10B90-8B4A-4C7D-A992-7F7827B71309}" sibTransId="{888995D5-AA20-4B9F-8A24-7DF97BC14FE1}"/>
    <dgm:cxn modelId="{5B02257D-0716-0543-A013-3BF66BAFDBF2}" type="presOf" srcId="{66520110-1C2D-4308-BBA1-318E05DE23BF}" destId="{07DE91A9-FCB0-224C-AC7F-B213799A1DB2}" srcOrd="0" destOrd="0" presId="urn:microsoft.com/office/officeart/2016/7/layout/RepeatingBendingProcessNew"/>
    <dgm:cxn modelId="{899A7F8C-D249-481A-8496-C3ECB76FBFC1}" srcId="{CCA9003E-012D-47FC-BDE5-36EAA8CE9E8A}" destId="{66520110-1C2D-4308-BBA1-318E05DE23BF}" srcOrd="2" destOrd="0" parTransId="{87A5ECF4-B55F-45EF-AB66-896441C0A79C}" sibTransId="{D779F736-60FD-454B-8430-32AA16E57CF0}"/>
    <dgm:cxn modelId="{7B2AC49F-0755-8942-A5E7-3119D9A1F62E}" type="presOf" srcId="{7B25A823-8718-4395-976F-431801AB53C2}" destId="{B619316F-9E97-A845-B694-471D09D61C1B}" srcOrd="0" destOrd="0" presId="urn:microsoft.com/office/officeart/2016/7/layout/RepeatingBendingProcessNew"/>
    <dgm:cxn modelId="{97C615A5-618A-4361-81CD-5F4F840B71B3}" srcId="{CCA9003E-012D-47FC-BDE5-36EAA8CE9E8A}" destId="{BA18FCB5-EEA2-43A5-B6F6-3F6050CB6062}" srcOrd="5" destOrd="0" parTransId="{C2B2A89F-6C1D-420C-A118-0AE23F1CB97A}" sibTransId="{90FBA4AD-BDF2-429C-A434-C49012054F69}"/>
    <dgm:cxn modelId="{A4E71AAA-EC25-8B49-B9B4-D2A82717E33D}" type="presOf" srcId="{D779F736-60FD-454B-8430-32AA16E57CF0}" destId="{0105DF41-5B4E-0847-9E30-4A958171C081}" srcOrd="1" destOrd="0" presId="urn:microsoft.com/office/officeart/2016/7/layout/RepeatingBendingProcessNew"/>
    <dgm:cxn modelId="{885696AB-A9F2-494F-B375-147223DCEB82}" srcId="{CCA9003E-012D-47FC-BDE5-36EAA8CE9E8A}" destId="{25E1D533-4312-4399-893C-BC65B5C8161C}" srcOrd="1" destOrd="0" parTransId="{3C007B00-C963-4482-BA17-5D2240E98C00}" sibTransId="{D31E5255-4388-4036-B94B-DC2B89A74FA5}"/>
    <dgm:cxn modelId="{B3FD5EAD-7081-DA4D-8C76-44375FC3055E}" type="presOf" srcId="{888995D5-AA20-4B9F-8A24-7DF97BC14FE1}" destId="{8B85D33A-0DE3-2D4D-B237-5DD27D95AB7A}" srcOrd="0" destOrd="0" presId="urn:microsoft.com/office/officeart/2016/7/layout/RepeatingBendingProcessNew"/>
    <dgm:cxn modelId="{E9569FB2-EA4A-1F47-AEB7-452271124063}" type="presOf" srcId="{6A6443DD-3ABA-44C4-B566-A23CDBDE83B9}" destId="{DAF93FCF-E00A-2A40-BEA7-DB3210250B96}" srcOrd="0" destOrd="0" presId="urn:microsoft.com/office/officeart/2016/7/layout/RepeatingBendingProcessNew"/>
    <dgm:cxn modelId="{1656C8D0-04B8-4BA8-A347-14DC2EB1393B}" srcId="{CCA9003E-012D-47FC-BDE5-36EAA8CE9E8A}" destId="{6A6443DD-3ABA-44C4-B566-A23CDBDE83B9}" srcOrd="4" destOrd="0" parTransId="{613ED22E-A0F7-49BF-96C2-654DC6731EE1}" sibTransId="{BE85C652-261C-4A8E-9D89-027B084A0616}"/>
    <dgm:cxn modelId="{246DE3D6-85F8-964F-93AE-3968DB716CA2}" type="presOf" srcId="{D779F736-60FD-454B-8430-32AA16E57CF0}" destId="{62EC0C28-680C-9249-A691-7EACABF4D670}" srcOrd="0" destOrd="0" presId="urn:microsoft.com/office/officeart/2016/7/layout/RepeatingBendingProcessNew"/>
    <dgm:cxn modelId="{B844FBD7-0733-344E-AAD7-9FBBD8E3D707}" type="presOf" srcId="{CCA9003E-012D-47FC-BDE5-36EAA8CE9E8A}" destId="{13FB1264-9328-5E49-A628-C57FC5A0F81F}" srcOrd="0" destOrd="0" presId="urn:microsoft.com/office/officeart/2016/7/layout/RepeatingBendingProcessNew"/>
    <dgm:cxn modelId="{4956EFDC-C102-9A43-BA69-6E6109604689}" type="presOf" srcId="{D31E5255-4388-4036-B94B-DC2B89A74FA5}" destId="{4848A672-93C5-7D4C-BB73-83A1132DFF40}" srcOrd="0" destOrd="0" presId="urn:microsoft.com/office/officeart/2016/7/layout/RepeatingBendingProcessNew"/>
    <dgm:cxn modelId="{B53F3FE6-F272-F241-A27A-4E24BA90E8C6}" type="presOf" srcId="{25E1D533-4312-4399-893C-BC65B5C8161C}" destId="{28F43755-919C-3C4C-A2D0-3B6A751779CE}" srcOrd="0" destOrd="0" presId="urn:microsoft.com/office/officeart/2016/7/layout/RepeatingBendingProcessNew"/>
    <dgm:cxn modelId="{2DEB001A-8EED-8F4C-80F9-CEFACD8570DB}" type="presParOf" srcId="{13FB1264-9328-5E49-A628-C57FC5A0F81F}" destId="{83A231F2-E3AD-A14E-A85F-C89774DE52ED}" srcOrd="0" destOrd="0" presId="urn:microsoft.com/office/officeart/2016/7/layout/RepeatingBendingProcessNew"/>
    <dgm:cxn modelId="{9F992D04-A37C-A945-AF44-1DC2E7857057}" type="presParOf" srcId="{13FB1264-9328-5E49-A628-C57FC5A0F81F}" destId="{B619316F-9E97-A845-B694-471D09D61C1B}" srcOrd="1" destOrd="0" presId="urn:microsoft.com/office/officeart/2016/7/layout/RepeatingBendingProcessNew"/>
    <dgm:cxn modelId="{BF07265F-8E30-B94B-98ED-00AB410386C4}" type="presParOf" srcId="{B619316F-9E97-A845-B694-471D09D61C1B}" destId="{54FAEC82-5A02-994E-924A-AA52181B8A4E}" srcOrd="0" destOrd="0" presId="urn:microsoft.com/office/officeart/2016/7/layout/RepeatingBendingProcessNew"/>
    <dgm:cxn modelId="{56E8C9DF-7C50-6E41-9964-0EC799B933CD}" type="presParOf" srcId="{13FB1264-9328-5E49-A628-C57FC5A0F81F}" destId="{28F43755-919C-3C4C-A2D0-3B6A751779CE}" srcOrd="2" destOrd="0" presId="urn:microsoft.com/office/officeart/2016/7/layout/RepeatingBendingProcessNew"/>
    <dgm:cxn modelId="{AC89A924-5307-6644-8483-6E9D3392AB4F}" type="presParOf" srcId="{13FB1264-9328-5E49-A628-C57FC5A0F81F}" destId="{4848A672-93C5-7D4C-BB73-83A1132DFF40}" srcOrd="3" destOrd="0" presId="urn:microsoft.com/office/officeart/2016/7/layout/RepeatingBendingProcessNew"/>
    <dgm:cxn modelId="{C0976707-0CDF-2742-A49D-7F1379E17F46}" type="presParOf" srcId="{4848A672-93C5-7D4C-BB73-83A1132DFF40}" destId="{DC7FA60F-6E6B-1741-B397-BF75EC036D50}" srcOrd="0" destOrd="0" presId="urn:microsoft.com/office/officeart/2016/7/layout/RepeatingBendingProcessNew"/>
    <dgm:cxn modelId="{3B704D88-B339-DA49-B208-4C3FF8F016B7}" type="presParOf" srcId="{13FB1264-9328-5E49-A628-C57FC5A0F81F}" destId="{07DE91A9-FCB0-224C-AC7F-B213799A1DB2}" srcOrd="4" destOrd="0" presId="urn:microsoft.com/office/officeart/2016/7/layout/RepeatingBendingProcessNew"/>
    <dgm:cxn modelId="{3650FF88-A736-7840-92AD-A7804B96FC61}" type="presParOf" srcId="{13FB1264-9328-5E49-A628-C57FC5A0F81F}" destId="{62EC0C28-680C-9249-A691-7EACABF4D670}" srcOrd="5" destOrd="0" presId="urn:microsoft.com/office/officeart/2016/7/layout/RepeatingBendingProcessNew"/>
    <dgm:cxn modelId="{39EA8E08-B1B8-0244-A8A5-9748034B030B}" type="presParOf" srcId="{62EC0C28-680C-9249-A691-7EACABF4D670}" destId="{0105DF41-5B4E-0847-9E30-4A958171C081}" srcOrd="0" destOrd="0" presId="urn:microsoft.com/office/officeart/2016/7/layout/RepeatingBendingProcessNew"/>
    <dgm:cxn modelId="{A0B2D2F5-39F4-E648-96A0-656F34DF2C45}" type="presParOf" srcId="{13FB1264-9328-5E49-A628-C57FC5A0F81F}" destId="{2356A753-F1E8-624C-9AB9-57E79C41BD58}" srcOrd="6" destOrd="0" presId="urn:microsoft.com/office/officeart/2016/7/layout/RepeatingBendingProcessNew"/>
    <dgm:cxn modelId="{BB394510-1AA8-3345-9DA4-0A5693D58BD7}" type="presParOf" srcId="{13FB1264-9328-5E49-A628-C57FC5A0F81F}" destId="{8B85D33A-0DE3-2D4D-B237-5DD27D95AB7A}" srcOrd="7" destOrd="0" presId="urn:microsoft.com/office/officeart/2016/7/layout/RepeatingBendingProcessNew"/>
    <dgm:cxn modelId="{C2BE218B-7CA3-784B-A9E3-6F301564EC10}" type="presParOf" srcId="{8B85D33A-0DE3-2D4D-B237-5DD27D95AB7A}" destId="{78895D77-543C-F14A-BA21-E318B258384D}" srcOrd="0" destOrd="0" presId="urn:microsoft.com/office/officeart/2016/7/layout/RepeatingBendingProcessNew"/>
    <dgm:cxn modelId="{53CD8A18-ADD1-FD4E-AC89-895FAA0A80EE}" type="presParOf" srcId="{13FB1264-9328-5E49-A628-C57FC5A0F81F}" destId="{DAF93FCF-E00A-2A40-BEA7-DB3210250B96}" srcOrd="8" destOrd="0" presId="urn:microsoft.com/office/officeart/2016/7/layout/RepeatingBendingProcessNew"/>
    <dgm:cxn modelId="{3774DA45-464B-804B-BF3C-3E0FE778F503}" type="presParOf" srcId="{13FB1264-9328-5E49-A628-C57FC5A0F81F}" destId="{B6FCD1F2-46D2-BE47-A42B-E7C2597BD819}" srcOrd="9" destOrd="0" presId="urn:microsoft.com/office/officeart/2016/7/layout/RepeatingBendingProcessNew"/>
    <dgm:cxn modelId="{1DA357C2-7F93-E844-A761-DA079FE380D7}" type="presParOf" srcId="{B6FCD1F2-46D2-BE47-A42B-E7C2597BD819}" destId="{8E8E6C39-5EB7-4641-A51D-F35B79D70727}" srcOrd="0" destOrd="0" presId="urn:microsoft.com/office/officeart/2016/7/layout/RepeatingBendingProcessNew"/>
    <dgm:cxn modelId="{FE2C35F1-1877-B944-8B09-7FEE8B44E89A}" type="presParOf" srcId="{13FB1264-9328-5E49-A628-C57FC5A0F81F}" destId="{15029032-C01F-4F4A-8FC4-E0F79B411D1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A9003E-012D-47FC-BDE5-36EAA8CE9E8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D45F38-243E-48EC-B508-9C272138A7BC}">
      <dgm:prSet/>
      <dgm:spPr/>
      <dgm:t>
        <a:bodyPr/>
        <a:lstStyle/>
        <a:p>
          <a:r>
            <a:rPr lang="en-US" dirty="0" err="1"/>
            <a:t>Modèle</a:t>
          </a:r>
          <a:r>
            <a:rPr lang="en-US" dirty="0"/>
            <a:t> de representation de </a:t>
          </a:r>
          <a:r>
            <a:rPr lang="en-US" dirty="0" err="1"/>
            <a:t>textes</a:t>
          </a:r>
          <a:r>
            <a:rPr lang="en-US" dirty="0"/>
            <a:t> </a:t>
          </a:r>
          <a:r>
            <a:rPr lang="en-US" dirty="0" err="1"/>
            <a:t>écrit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langage</a:t>
          </a:r>
          <a:r>
            <a:rPr lang="en-US" dirty="0"/>
            <a:t> naturel. </a:t>
          </a:r>
          <a:r>
            <a:rPr lang="en-US" dirty="0" err="1"/>
            <a:t>Réutilisation</a:t>
          </a:r>
          <a:r>
            <a:rPr lang="en-US" dirty="0"/>
            <a:t> de </a:t>
          </a:r>
          <a:r>
            <a:rPr lang="en-US" dirty="0" err="1"/>
            <a:t>l’Architecture</a:t>
          </a:r>
          <a:r>
            <a:rPr lang="en-US" dirty="0"/>
            <a:t> des Transformers</a:t>
          </a:r>
        </a:p>
      </dgm:t>
    </dgm:pt>
    <dgm:pt modelId="{05AFA852-F606-428F-B6CF-A167D2060AB4}" type="parTrans" cxnId="{4FE5F12B-7021-4645-B925-CD191A773E87}">
      <dgm:prSet/>
      <dgm:spPr/>
      <dgm:t>
        <a:bodyPr/>
        <a:lstStyle/>
        <a:p>
          <a:endParaRPr lang="en-US"/>
        </a:p>
      </dgm:t>
    </dgm:pt>
    <dgm:pt modelId="{7B25A823-8718-4395-976F-431801AB53C2}" type="sibTrans" cxnId="{4FE5F12B-7021-4645-B925-CD191A773E87}">
      <dgm:prSet/>
      <dgm:spPr/>
      <dgm:t>
        <a:bodyPr/>
        <a:lstStyle/>
        <a:p>
          <a:endParaRPr lang="en-US"/>
        </a:p>
      </dgm:t>
    </dgm:pt>
    <dgm:pt modelId="{25E1D533-4312-4399-893C-BC65B5C8161C}">
      <dgm:prSet/>
      <dgm:spPr/>
      <dgm:t>
        <a:bodyPr/>
        <a:lstStyle/>
        <a:p>
          <a:r>
            <a:rPr lang="fr-FR" dirty="0"/>
            <a:t>Fusion de plusieurs Variables : description, </a:t>
          </a:r>
          <a:r>
            <a:rPr lang="fr-FR" dirty="0" err="1"/>
            <a:t>product_name</a:t>
          </a:r>
          <a:r>
            <a:rPr lang="fr-FR" dirty="0"/>
            <a:t> et </a:t>
          </a:r>
          <a:r>
            <a:rPr lang="fr-FR" dirty="0" err="1"/>
            <a:t>product_url</a:t>
          </a:r>
          <a:endParaRPr lang="en-US" dirty="0"/>
        </a:p>
      </dgm:t>
    </dgm:pt>
    <dgm:pt modelId="{3C007B00-C963-4482-BA17-5D2240E98C00}" type="parTrans" cxnId="{885696AB-A9F2-494F-B375-147223DCEB82}">
      <dgm:prSet/>
      <dgm:spPr/>
      <dgm:t>
        <a:bodyPr/>
        <a:lstStyle/>
        <a:p>
          <a:endParaRPr lang="en-US"/>
        </a:p>
      </dgm:t>
    </dgm:pt>
    <dgm:pt modelId="{D31E5255-4388-4036-B94B-DC2B89A74FA5}" type="sibTrans" cxnId="{885696AB-A9F2-494F-B375-147223DCEB82}">
      <dgm:prSet/>
      <dgm:spPr/>
      <dgm:t>
        <a:bodyPr/>
        <a:lstStyle/>
        <a:p>
          <a:endParaRPr lang="en-US"/>
        </a:p>
      </dgm:t>
    </dgm:pt>
    <dgm:pt modelId="{66520110-1C2D-4308-BBA1-318E05DE23BF}">
      <dgm:prSet/>
      <dgm:spPr/>
      <dgm:t>
        <a:bodyPr/>
        <a:lstStyle/>
        <a:p>
          <a:r>
            <a:rPr lang="fr-FR" dirty="0"/>
            <a:t>Nettoyage du Texte : </a:t>
          </a:r>
          <a:r>
            <a:rPr lang="fr-FR" dirty="0" err="1"/>
            <a:t>Tokenizer</a:t>
          </a:r>
          <a:r>
            <a:rPr lang="fr-FR" dirty="0"/>
            <a:t>, </a:t>
          </a:r>
          <a:r>
            <a:rPr lang="fr-FR" dirty="0" err="1"/>
            <a:t>Stemming</a:t>
          </a:r>
          <a:r>
            <a:rPr lang="fr-FR" dirty="0"/>
            <a:t>, </a:t>
          </a:r>
          <a:r>
            <a:rPr lang="fr-FR" dirty="0" err="1"/>
            <a:t>Stopwords</a:t>
          </a:r>
          <a:r>
            <a:rPr lang="fr-FR" dirty="0"/>
            <a:t>, </a:t>
          </a:r>
          <a:r>
            <a:rPr lang="fr-FR" dirty="0" err="1"/>
            <a:t>Lowercase</a:t>
          </a:r>
          <a:endParaRPr lang="en-US" dirty="0"/>
        </a:p>
      </dgm:t>
    </dgm:pt>
    <dgm:pt modelId="{87A5ECF4-B55F-45EF-AB66-896441C0A79C}" type="parTrans" cxnId="{899A7F8C-D249-481A-8496-C3ECB76FBFC1}">
      <dgm:prSet/>
      <dgm:spPr/>
      <dgm:t>
        <a:bodyPr/>
        <a:lstStyle/>
        <a:p>
          <a:endParaRPr lang="en-US"/>
        </a:p>
      </dgm:t>
    </dgm:pt>
    <dgm:pt modelId="{D779F736-60FD-454B-8430-32AA16E57CF0}" type="sibTrans" cxnId="{899A7F8C-D249-481A-8496-C3ECB76FBFC1}">
      <dgm:prSet/>
      <dgm:spPr/>
      <dgm:t>
        <a:bodyPr/>
        <a:lstStyle/>
        <a:p>
          <a:endParaRPr lang="en-US"/>
        </a:p>
      </dgm:t>
    </dgm:pt>
    <dgm:pt modelId="{5C78026D-3B97-4F45-AE3C-8B0420468F13}">
      <dgm:prSet/>
      <dgm:spPr/>
      <dgm:t>
        <a:bodyPr/>
        <a:lstStyle/>
        <a:p>
          <a:r>
            <a:rPr lang="en-US" dirty="0" err="1"/>
            <a:t>Modélisation</a:t>
          </a:r>
          <a:r>
            <a:rPr lang="en-US" dirty="0"/>
            <a:t> et </a:t>
          </a:r>
          <a:r>
            <a:rPr lang="en-US" dirty="0" err="1"/>
            <a:t>Entraînement</a:t>
          </a:r>
          <a:endParaRPr lang="en-US" dirty="0"/>
        </a:p>
      </dgm:t>
    </dgm:pt>
    <dgm:pt modelId="{22D10B90-8B4A-4C7D-A992-7F7827B71309}" type="parTrans" cxnId="{55398662-0F61-4B0A-9BC5-40047080F82E}">
      <dgm:prSet/>
      <dgm:spPr/>
      <dgm:t>
        <a:bodyPr/>
        <a:lstStyle/>
        <a:p>
          <a:endParaRPr lang="en-US"/>
        </a:p>
      </dgm:t>
    </dgm:pt>
    <dgm:pt modelId="{888995D5-AA20-4B9F-8A24-7DF97BC14FE1}" type="sibTrans" cxnId="{55398662-0F61-4B0A-9BC5-40047080F82E}">
      <dgm:prSet/>
      <dgm:spPr/>
      <dgm:t>
        <a:bodyPr/>
        <a:lstStyle/>
        <a:p>
          <a:endParaRPr lang="en-US"/>
        </a:p>
      </dgm:t>
    </dgm:pt>
    <dgm:pt modelId="{BA18FCB5-EEA2-43A5-B6F6-3F6050CB6062}">
      <dgm:prSet/>
      <dgm:spPr/>
      <dgm:t>
        <a:bodyPr/>
        <a:lstStyle/>
        <a:p>
          <a:r>
            <a:rPr lang="en-US" dirty="0"/>
            <a:t>Execution du </a:t>
          </a:r>
          <a:r>
            <a:rPr lang="en-US" dirty="0" err="1"/>
            <a:t>Modèle</a:t>
          </a:r>
          <a:r>
            <a:rPr lang="en-US" dirty="0"/>
            <a:t> et Clustering</a:t>
          </a:r>
        </a:p>
      </dgm:t>
    </dgm:pt>
    <dgm:pt modelId="{C2B2A89F-6C1D-420C-A118-0AE23F1CB97A}" type="parTrans" cxnId="{97C615A5-618A-4361-81CD-5F4F840B71B3}">
      <dgm:prSet/>
      <dgm:spPr/>
      <dgm:t>
        <a:bodyPr/>
        <a:lstStyle/>
        <a:p>
          <a:endParaRPr lang="en-US"/>
        </a:p>
      </dgm:t>
    </dgm:pt>
    <dgm:pt modelId="{90FBA4AD-BDF2-429C-A434-C49012054F69}" type="sibTrans" cxnId="{97C615A5-618A-4361-81CD-5F4F840B71B3}">
      <dgm:prSet/>
      <dgm:spPr/>
      <dgm:t>
        <a:bodyPr/>
        <a:lstStyle/>
        <a:p>
          <a:endParaRPr lang="en-US"/>
        </a:p>
      </dgm:t>
    </dgm:pt>
    <dgm:pt modelId="{6A6443DD-3ABA-44C4-B566-A23CDBDE83B9}">
      <dgm:prSet/>
      <dgm:spPr/>
      <dgm:t>
        <a:bodyPr/>
        <a:lstStyle/>
        <a:p>
          <a:r>
            <a:rPr lang="en-US" dirty="0" err="1"/>
            <a:t>Création</a:t>
          </a:r>
          <a:r>
            <a:rPr lang="en-US" dirty="0"/>
            <a:t> des Features</a:t>
          </a:r>
        </a:p>
      </dgm:t>
    </dgm:pt>
    <dgm:pt modelId="{BE85C652-261C-4A8E-9D89-027B084A0616}" type="sibTrans" cxnId="{1656C8D0-04B8-4BA8-A347-14DC2EB1393B}">
      <dgm:prSet/>
      <dgm:spPr/>
      <dgm:t>
        <a:bodyPr/>
        <a:lstStyle/>
        <a:p>
          <a:endParaRPr lang="en-US"/>
        </a:p>
      </dgm:t>
    </dgm:pt>
    <dgm:pt modelId="{613ED22E-A0F7-49BF-96C2-654DC6731EE1}" type="parTrans" cxnId="{1656C8D0-04B8-4BA8-A347-14DC2EB1393B}">
      <dgm:prSet/>
      <dgm:spPr/>
      <dgm:t>
        <a:bodyPr/>
        <a:lstStyle/>
        <a:p>
          <a:endParaRPr lang="en-US"/>
        </a:p>
      </dgm:t>
    </dgm:pt>
    <dgm:pt modelId="{13FB1264-9328-5E49-A628-C57FC5A0F81F}" type="pres">
      <dgm:prSet presAssocID="{CCA9003E-012D-47FC-BDE5-36EAA8CE9E8A}" presName="Name0" presStyleCnt="0">
        <dgm:presLayoutVars>
          <dgm:dir/>
          <dgm:resizeHandles val="exact"/>
        </dgm:presLayoutVars>
      </dgm:prSet>
      <dgm:spPr/>
    </dgm:pt>
    <dgm:pt modelId="{83A231F2-E3AD-A14E-A85F-C89774DE52ED}" type="pres">
      <dgm:prSet presAssocID="{14D45F38-243E-48EC-B508-9C272138A7BC}" presName="node" presStyleLbl="node1" presStyleIdx="0" presStyleCnt="6">
        <dgm:presLayoutVars>
          <dgm:bulletEnabled val="1"/>
        </dgm:presLayoutVars>
      </dgm:prSet>
      <dgm:spPr/>
    </dgm:pt>
    <dgm:pt modelId="{B619316F-9E97-A845-B694-471D09D61C1B}" type="pres">
      <dgm:prSet presAssocID="{7B25A823-8718-4395-976F-431801AB53C2}" presName="sibTrans" presStyleLbl="sibTrans1D1" presStyleIdx="0" presStyleCnt="5"/>
      <dgm:spPr/>
    </dgm:pt>
    <dgm:pt modelId="{54FAEC82-5A02-994E-924A-AA52181B8A4E}" type="pres">
      <dgm:prSet presAssocID="{7B25A823-8718-4395-976F-431801AB53C2}" presName="connectorText" presStyleLbl="sibTrans1D1" presStyleIdx="0" presStyleCnt="5"/>
      <dgm:spPr/>
    </dgm:pt>
    <dgm:pt modelId="{28F43755-919C-3C4C-A2D0-3B6A751779CE}" type="pres">
      <dgm:prSet presAssocID="{25E1D533-4312-4399-893C-BC65B5C8161C}" presName="node" presStyleLbl="node1" presStyleIdx="1" presStyleCnt="6">
        <dgm:presLayoutVars>
          <dgm:bulletEnabled val="1"/>
        </dgm:presLayoutVars>
      </dgm:prSet>
      <dgm:spPr/>
    </dgm:pt>
    <dgm:pt modelId="{4848A672-93C5-7D4C-BB73-83A1132DFF40}" type="pres">
      <dgm:prSet presAssocID="{D31E5255-4388-4036-B94B-DC2B89A74FA5}" presName="sibTrans" presStyleLbl="sibTrans1D1" presStyleIdx="1" presStyleCnt="5"/>
      <dgm:spPr/>
    </dgm:pt>
    <dgm:pt modelId="{DC7FA60F-6E6B-1741-B397-BF75EC036D50}" type="pres">
      <dgm:prSet presAssocID="{D31E5255-4388-4036-B94B-DC2B89A74FA5}" presName="connectorText" presStyleLbl="sibTrans1D1" presStyleIdx="1" presStyleCnt="5"/>
      <dgm:spPr/>
    </dgm:pt>
    <dgm:pt modelId="{07DE91A9-FCB0-224C-AC7F-B213799A1DB2}" type="pres">
      <dgm:prSet presAssocID="{66520110-1C2D-4308-BBA1-318E05DE23BF}" presName="node" presStyleLbl="node1" presStyleIdx="2" presStyleCnt="6">
        <dgm:presLayoutVars>
          <dgm:bulletEnabled val="1"/>
        </dgm:presLayoutVars>
      </dgm:prSet>
      <dgm:spPr/>
    </dgm:pt>
    <dgm:pt modelId="{62EC0C28-680C-9249-A691-7EACABF4D670}" type="pres">
      <dgm:prSet presAssocID="{D779F736-60FD-454B-8430-32AA16E57CF0}" presName="sibTrans" presStyleLbl="sibTrans1D1" presStyleIdx="2" presStyleCnt="5"/>
      <dgm:spPr/>
    </dgm:pt>
    <dgm:pt modelId="{0105DF41-5B4E-0847-9E30-4A958171C081}" type="pres">
      <dgm:prSet presAssocID="{D779F736-60FD-454B-8430-32AA16E57CF0}" presName="connectorText" presStyleLbl="sibTrans1D1" presStyleIdx="2" presStyleCnt="5"/>
      <dgm:spPr/>
    </dgm:pt>
    <dgm:pt modelId="{2356A753-F1E8-624C-9AB9-57E79C41BD58}" type="pres">
      <dgm:prSet presAssocID="{5C78026D-3B97-4F45-AE3C-8B0420468F13}" presName="node" presStyleLbl="node1" presStyleIdx="3" presStyleCnt="6">
        <dgm:presLayoutVars>
          <dgm:bulletEnabled val="1"/>
        </dgm:presLayoutVars>
      </dgm:prSet>
      <dgm:spPr/>
    </dgm:pt>
    <dgm:pt modelId="{8B85D33A-0DE3-2D4D-B237-5DD27D95AB7A}" type="pres">
      <dgm:prSet presAssocID="{888995D5-AA20-4B9F-8A24-7DF97BC14FE1}" presName="sibTrans" presStyleLbl="sibTrans1D1" presStyleIdx="3" presStyleCnt="5"/>
      <dgm:spPr/>
    </dgm:pt>
    <dgm:pt modelId="{78895D77-543C-F14A-BA21-E318B258384D}" type="pres">
      <dgm:prSet presAssocID="{888995D5-AA20-4B9F-8A24-7DF97BC14FE1}" presName="connectorText" presStyleLbl="sibTrans1D1" presStyleIdx="3" presStyleCnt="5"/>
      <dgm:spPr/>
    </dgm:pt>
    <dgm:pt modelId="{DAF93FCF-E00A-2A40-BEA7-DB3210250B96}" type="pres">
      <dgm:prSet presAssocID="{6A6443DD-3ABA-44C4-B566-A23CDBDE83B9}" presName="node" presStyleLbl="node1" presStyleIdx="4" presStyleCnt="6">
        <dgm:presLayoutVars>
          <dgm:bulletEnabled val="1"/>
        </dgm:presLayoutVars>
      </dgm:prSet>
      <dgm:spPr/>
    </dgm:pt>
    <dgm:pt modelId="{B6FCD1F2-46D2-BE47-A42B-E7C2597BD819}" type="pres">
      <dgm:prSet presAssocID="{BE85C652-261C-4A8E-9D89-027B084A0616}" presName="sibTrans" presStyleLbl="sibTrans1D1" presStyleIdx="4" presStyleCnt="5"/>
      <dgm:spPr/>
    </dgm:pt>
    <dgm:pt modelId="{8E8E6C39-5EB7-4641-A51D-F35B79D70727}" type="pres">
      <dgm:prSet presAssocID="{BE85C652-261C-4A8E-9D89-027B084A0616}" presName="connectorText" presStyleLbl="sibTrans1D1" presStyleIdx="4" presStyleCnt="5"/>
      <dgm:spPr/>
    </dgm:pt>
    <dgm:pt modelId="{15029032-C01F-4F4A-8FC4-E0F79B411D14}" type="pres">
      <dgm:prSet presAssocID="{BA18FCB5-EEA2-43A5-B6F6-3F6050CB6062}" presName="node" presStyleLbl="node1" presStyleIdx="5" presStyleCnt="6">
        <dgm:presLayoutVars>
          <dgm:bulletEnabled val="1"/>
        </dgm:presLayoutVars>
      </dgm:prSet>
      <dgm:spPr/>
    </dgm:pt>
  </dgm:ptLst>
  <dgm:cxnLst>
    <dgm:cxn modelId="{74F2E601-AF96-6A49-BA20-002E11891AB9}" type="presOf" srcId="{BE85C652-261C-4A8E-9D89-027B084A0616}" destId="{B6FCD1F2-46D2-BE47-A42B-E7C2597BD819}" srcOrd="0" destOrd="0" presId="urn:microsoft.com/office/officeart/2016/7/layout/RepeatingBendingProcessNew"/>
    <dgm:cxn modelId="{96765E13-9AC0-7F4C-B920-B404D9BA14B1}" type="presOf" srcId="{5C78026D-3B97-4F45-AE3C-8B0420468F13}" destId="{2356A753-F1E8-624C-9AB9-57E79C41BD58}" srcOrd="0" destOrd="0" presId="urn:microsoft.com/office/officeart/2016/7/layout/RepeatingBendingProcessNew"/>
    <dgm:cxn modelId="{7E749626-765D-414E-854C-13070CB92F37}" type="presOf" srcId="{BE85C652-261C-4A8E-9D89-027B084A0616}" destId="{8E8E6C39-5EB7-4641-A51D-F35B79D70727}" srcOrd="1" destOrd="0" presId="urn:microsoft.com/office/officeart/2016/7/layout/RepeatingBendingProcessNew"/>
    <dgm:cxn modelId="{8C22F526-091B-D545-8656-51B198777001}" type="presOf" srcId="{BA18FCB5-EEA2-43A5-B6F6-3F6050CB6062}" destId="{15029032-C01F-4F4A-8FC4-E0F79B411D14}" srcOrd="0" destOrd="0" presId="urn:microsoft.com/office/officeart/2016/7/layout/RepeatingBendingProcessNew"/>
    <dgm:cxn modelId="{4FE5F12B-7021-4645-B925-CD191A773E87}" srcId="{CCA9003E-012D-47FC-BDE5-36EAA8CE9E8A}" destId="{14D45F38-243E-48EC-B508-9C272138A7BC}" srcOrd="0" destOrd="0" parTransId="{05AFA852-F606-428F-B6CF-A167D2060AB4}" sibTransId="{7B25A823-8718-4395-976F-431801AB53C2}"/>
    <dgm:cxn modelId="{2F5B0938-1AEF-8B47-9515-3FCBBC7CC696}" type="presOf" srcId="{7B25A823-8718-4395-976F-431801AB53C2}" destId="{54FAEC82-5A02-994E-924A-AA52181B8A4E}" srcOrd="1" destOrd="0" presId="urn:microsoft.com/office/officeart/2016/7/layout/RepeatingBendingProcessNew"/>
    <dgm:cxn modelId="{17AB7839-9C3B-F14E-9237-72C4C9FADAD7}" type="presOf" srcId="{14D45F38-243E-48EC-B508-9C272138A7BC}" destId="{83A231F2-E3AD-A14E-A85F-C89774DE52ED}" srcOrd="0" destOrd="0" presId="urn:microsoft.com/office/officeart/2016/7/layout/RepeatingBendingProcessNew"/>
    <dgm:cxn modelId="{636BB13E-6454-3B4D-95CB-EF7D5D18E80F}" type="presOf" srcId="{D31E5255-4388-4036-B94B-DC2B89A74FA5}" destId="{DC7FA60F-6E6B-1741-B397-BF75EC036D50}" srcOrd="1" destOrd="0" presId="urn:microsoft.com/office/officeart/2016/7/layout/RepeatingBendingProcessNew"/>
    <dgm:cxn modelId="{47C43742-15A1-0D40-B723-C8ABCC62014D}" type="presOf" srcId="{888995D5-AA20-4B9F-8A24-7DF97BC14FE1}" destId="{78895D77-543C-F14A-BA21-E318B258384D}" srcOrd="1" destOrd="0" presId="urn:microsoft.com/office/officeart/2016/7/layout/RepeatingBendingProcessNew"/>
    <dgm:cxn modelId="{55398662-0F61-4B0A-9BC5-40047080F82E}" srcId="{CCA9003E-012D-47FC-BDE5-36EAA8CE9E8A}" destId="{5C78026D-3B97-4F45-AE3C-8B0420468F13}" srcOrd="3" destOrd="0" parTransId="{22D10B90-8B4A-4C7D-A992-7F7827B71309}" sibTransId="{888995D5-AA20-4B9F-8A24-7DF97BC14FE1}"/>
    <dgm:cxn modelId="{5B02257D-0716-0543-A013-3BF66BAFDBF2}" type="presOf" srcId="{66520110-1C2D-4308-BBA1-318E05DE23BF}" destId="{07DE91A9-FCB0-224C-AC7F-B213799A1DB2}" srcOrd="0" destOrd="0" presId="urn:microsoft.com/office/officeart/2016/7/layout/RepeatingBendingProcessNew"/>
    <dgm:cxn modelId="{899A7F8C-D249-481A-8496-C3ECB76FBFC1}" srcId="{CCA9003E-012D-47FC-BDE5-36EAA8CE9E8A}" destId="{66520110-1C2D-4308-BBA1-318E05DE23BF}" srcOrd="2" destOrd="0" parTransId="{87A5ECF4-B55F-45EF-AB66-896441C0A79C}" sibTransId="{D779F736-60FD-454B-8430-32AA16E57CF0}"/>
    <dgm:cxn modelId="{7B2AC49F-0755-8942-A5E7-3119D9A1F62E}" type="presOf" srcId="{7B25A823-8718-4395-976F-431801AB53C2}" destId="{B619316F-9E97-A845-B694-471D09D61C1B}" srcOrd="0" destOrd="0" presId="urn:microsoft.com/office/officeart/2016/7/layout/RepeatingBendingProcessNew"/>
    <dgm:cxn modelId="{97C615A5-618A-4361-81CD-5F4F840B71B3}" srcId="{CCA9003E-012D-47FC-BDE5-36EAA8CE9E8A}" destId="{BA18FCB5-EEA2-43A5-B6F6-3F6050CB6062}" srcOrd="5" destOrd="0" parTransId="{C2B2A89F-6C1D-420C-A118-0AE23F1CB97A}" sibTransId="{90FBA4AD-BDF2-429C-A434-C49012054F69}"/>
    <dgm:cxn modelId="{A4E71AAA-EC25-8B49-B9B4-D2A82717E33D}" type="presOf" srcId="{D779F736-60FD-454B-8430-32AA16E57CF0}" destId="{0105DF41-5B4E-0847-9E30-4A958171C081}" srcOrd="1" destOrd="0" presId="urn:microsoft.com/office/officeart/2016/7/layout/RepeatingBendingProcessNew"/>
    <dgm:cxn modelId="{885696AB-A9F2-494F-B375-147223DCEB82}" srcId="{CCA9003E-012D-47FC-BDE5-36EAA8CE9E8A}" destId="{25E1D533-4312-4399-893C-BC65B5C8161C}" srcOrd="1" destOrd="0" parTransId="{3C007B00-C963-4482-BA17-5D2240E98C00}" sibTransId="{D31E5255-4388-4036-B94B-DC2B89A74FA5}"/>
    <dgm:cxn modelId="{B3FD5EAD-7081-DA4D-8C76-44375FC3055E}" type="presOf" srcId="{888995D5-AA20-4B9F-8A24-7DF97BC14FE1}" destId="{8B85D33A-0DE3-2D4D-B237-5DD27D95AB7A}" srcOrd="0" destOrd="0" presId="urn:microsoft.com/office/officeart/2016/7/layout/RepeatingBendingProcessNew"/>
    <dgm:cxn modelId="{E9569FB2-EA4A-1F47-AEB7-452271124063}" type="presOf" srcId="{6A6443DD-3ABA-44C4-B566-A23CDBDE83B9}" destId="{DAF93FCF-E00A-2A40-BEA7-DB3210250B96}" srcOrd="0" destOrd="0" presId="urn:microsoft.com/office/officeart/2016/7/layout/RepeatingBendingProcessNew"/>
    <dgm:cxn modelId="{1656C8D0-04B8-4BA8-A347-14DC2EB1393B}" srcId="{CCA9003E-012D-47FC-BDE5-36EAA8CE9E8A}" destId="{6A6443DD-3ABA-44C4-B566-A23CDBDE83B9}" srcOrd="4" destOrd="0" parTransId="{613ED22E-A0F7-49BF-96C2-654DC6731EE1}" sibTransId="{BE85C652-261C-4A8E-9D89-027B084A0616}"/>
    <dgm:cxn modelId="{246DE3D6-85F8-964F-93AE-3968DB716CA2}" type="presOf" srcId="{D779F736-60FD-454B-8430-32AA16E57CF0}" destId="{62EC0C28-680C-9249-A691-7EACABF4D670}" srcOrd="0" destOrd="0" presId="urn:microsoft.com/office/officeart/2016/7/layout/RepeatingBendingProcessNew"/>
    <dgm:cxn modelId="{B844FBD7-0733-344E-AAD7-9FBBD8E3D707}" type="presOf" srcId="{CCA9003E-012D-47FC-BDE5-36EAA8CE9E8A}" destId="{13FB1264-9328-5E49-A628-C57FC5A0F81F}" srcOrd="0" destOrd="0" presId="urn:microsoft.com/office/officeart/2016/7/layout/RepeatingBendingProcessNew"/>
    <dgm:cxn modelId="{4956EFDC-C102-9A43-BA69-6E6109604689}" type="presOf" srcId="{D31E5255-4388-4036-B94B-DC2B89A74FA5}" destId="{4848A672-93C5-7D4C-BB73-83A1132DFF40}" srcOrd="0" destOrd="0" presId="urn:microsoft.com/office/officeart/2016/7/layout/RepeatingBendingProcessNew"/>
    <dgm:cxn modelId="{B53F3FE6-F272-F241-A27A-4E24BA90E8C6}" type="presOf" srcId="{25E1D533-4312-4399-893C-BC65B5C8161C}" destId="{28F43755-919C-3C4C-A2D0-3B6A751779CE}" srcOrd="0" destOrd="0" presId="urn:microsoft.com/office/officeart/2016/7/layout/RepeatingBendingProcessNew"/>
    <dgm:cxn modelId="{2DEB001A-8EED-8F4C-80F9-CEFACD8570DB}" type="presParOf" srcId="{13FB1264-9328-5E49-A628-C57FC5A0F81F}" destId="{83A231F2-E3AD-A14E-A85F-C89774DE52ED}" srcOrd="0" destOrd="0" presId="urn:microsoft.com/office/officeart/2016/7/layout/RepeatingBendingProcessNew"/>
    <dgm:cxn modelId="{9F992D04-A37C-A945-AF44-1DC2E7857057}" type="presParOf" srcId="{13FB1264-9328-5E49-A628-C57FC5A0F81F}" destId="{B619316F-9E97-A845-B694-471D09D61C1B}" srcOrd="1" destOrd="0" presId="urn:microsoft.com/office/officeart/2016/7/layout/RepeatingBendingProcessNew"/>
    <dgm:cxn modelId="{BF07265F-8E30-B94B-98ED-00AB410386C4}" type="presParOf" srcId="{B619316F-9E97-A845-B694-471D09D61C1B}" destId="{54FAEC82-5A02-994E-924A-AA52181B8A4E}" srcOrd="0" destOrd="0" presId="urn:microsoft.com/office/officeart/2016/7/layout/RepeatingBendingProcessNew"/>
    <dgm:cxn modelId="{56E8C9DF-7C50-6E41-9964-0EC799B933CD}" type="presParOf" srcId="{13FB1264-9328-5E49-A628-C57FC5A0F81F}" destId="{28F43755-919C-3C4C-A2D0-3B6A751779CE}" srcOrd="2" destOrd="0" presId="urn:microsoft.com/office/officeart/2016/7/layout/RepeatingBendingProcessNew"/>
    <dgm:cxn modelId="{AC89A924-5307-6644-8483-6E9D3392AB4F}" type="presParOf" srcId="{13FB1264-9328-5E49-A628-C57FC5A0F81F}" destId="{4848A672-93C5-7D4C-BB73-83A1132DFF40}" srcOrd="3" destOrd="0" presId="urn:microsoft.com/office/officeart/2016/7/layout/RepeatingBendingProcessNew"/>
    <dgm:cxn modelId="{C0976707-0CDF-2742-A49D-7F1379E17F46}" type="presParOf" srcId="{4848A672-93C5-7D4C-BB73-83A1132DFF40}" destId="{DC7FA60F-6E6B-1741-B397-BF75EC036D50}" srcOrd="0" destOrd="0" presId="urn:microsoft.com/office/officeart/2016/7/layout/RepeatingBendingProcessNew"/>
    <dgm:cxn modelId="{3B704D88-B339-DA49-B208-4C3FF8F016B7}" type="presParOf" srcId="{13FB1264-9328-5E49-A628-C57FC5A0F81F}" destId="{07DE91A9-FCB0-224C-AC7F-B213799A1DB2}" srcOrd="4" destOrd="0" presId="urn:microsoft.com/office/officeart/2016/7/layout/RepeatingBendingProcessNew"/>
    <dgm:cxn modelId="{3650FF88-A736-7840-92AD-A7804B96FC61}" type="presParOf" srcId="{13FB1264-9328-5E49-A628-C57FC5A0F81F}" destId="{62EC0C28-680C-9249-A691-7EACABF4D670}" srcOrd="5" destOrd="0" presId="urn:microsoft.com/office/officeart/2016/7/layout/RepeatingBendingProcessNew"/>
    <dgm:cxn modelId="{39EA8E08-B1B8-0244-A8A5-9748034B030B}" type="presParOf" srcId="{62EC0C28-680C-9249-A691-7EACABF4D670}" destId="{0105DF41-5B4E-0847-9E30-4A958171C081}" srcOrd="0" destOrd="0" presId="urn:microsoft.com/office/officeart/2016/7/layout/RepeatingBendingProcessNew"/>
    <dgm:cxn modelId="{A0B2D2F5-39F4-E648-96A0-656F34DF2C45}" type="presParOf" srcId="{13FB1264-9328-5E49-A628-C57FC5A0F81F}" destId="{2356A753-F1E8-624C-9AB9-57E79C41BD58}" srcOrd="6" destOrd="0" presId="urn:microsoft.com/office/officeart/2016/7/layout/RepeatingBendingProcessNew"/>
    <dgm:cxn modelId="{BB394510-1AA8-3345-9DA4-0A5693D58BD7}" type="presParOf" srcId="{13FB1264-9328-5E49-A628-C57FC5A0F81F}" destId="{8B85D33A-0DE3-2D4D-B237-5DD27D95AB7A}" srcOrd="7" destOrd="0" presId="urn:microsoft.com/office/officeart/2016/7/layout/RepeatingBendingProcessNew"/>
    <dgm:cxn modelId="{C2BE218B-7CA3-784B-A9E3-6F301564EC10}" type="presParOf" srcId="{8B85D33A-0DE3-2D4D-B237-5DD27D95AB7A}" destId="{78895D77-543C-F14A-BA21-E318B258384D}" srcOrd="0" destOrd="0" presId="urn:microsoft.com/office/officeart/2016/7/layout/RepeatingBendingProcessNew"/>
    <dgm:cxn modelId="{53CD8A18-ADD1-FD4E-AC89-895FAA0A80EE}" type="presParOf" srcId="{13FB1264-9328-5E49-A628-C57FC5A0F81F}" destId="{DAF93FCF-E00A-2A40-BEA7-DB3210250B96}" srcOrd="8" destOrd="0" presId="urn:microsoft.com/office/officeart/2016/7/layout/RepeatingBendingProcessNew"/>
    <dgm:cxn modelId="{3774DA45-464B-804B-BF3C-3E0FE778F503}" type="presParOf" srcId="{13FB1264-9328-5E49-A628-C57FC5A0F81F}" destId="{B6FCD1F2-46D2-BE47-A42B-E7C2597BD819}" srcOrd="9" destOrd="0" presId="urn:microsoft.com/office/officeart/2016/7/layout/RepeatingBendingProcessNew"/>
    <dgm:cxn modelId="{1DA357C2-7F93-E844-A761-DA079FE380D7}" type="presParOf" srcId="{B6FCD1F2-46D2-BE47-A42B-E7C2597BD819}" destId="{8E8E6C39-5EB7-4641-A51D-F35B79D70727}" srcOrd="0" destOrd="0" presId="urn:microsoft.com/office/officeart/2016/7/layout/RepeatingBendingProcessNew"/>
    <dgm:cxn modelId="{FE2C35F1-1877-B944-8B09-7FEE8B44E89A}" type="presParOf" srcId="{13FB1264-9328-5E49-A628-C57FC5A0F81F}" destId="{15029032-C01F-4F4A-8FC4-E0F79B411D1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A9003E-012D-47FC-BDE5-36EAA8CE9E8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D45F38-243E-48EC-B508-9C272138A7BC}">
      <dgm:prSet/>
      <dgm:spPr/>
      <dgm:t>
        <a:bodyPr/>
        <a:lstStyle/>
        <a:p>
          <a:r>
            <a:rPr lang="en-US" dirty="0" err="1"/>
            <a:t>Codage</a:t>
          </a:r>
          <a:r>
            <a:rPr lang="en-US" baseline="0" dirty="0"/>
            <a:t> </a:t>
          </a:r>
          <a:r>
            <a:rPr lang="en-US" baseline="0" dirty="0" err="1"/>
            <a:t>d’une</a:t>
          </a:r>
          <a:r>
            <a:rPr lang="en-US" baseline="0" dirty="0"/>
            <a:t> phrase </a:t>
          </a:r>
          <a:r>
            <a:rPr lang="en-US" baseline="0" dirty="0" err="1"/>
            <a:t>ou</a:t>
          </a:r>
          <a:r>
            <a:rPr lang="en-US" baseline="0" dirty="0"/>
            <a:t> d’un </a:t>
          </a:r>
          <a:r>
            <a:rPr lang="en-US" baseline="0" dirty="0" err="1"/>
            <a:t>texte</a:t>
          </a:r>
          <a:r>
            <a:rPr lang="en-US" baseline="0" dirty="0"/>
            <a:t> </a:t>
          </a:r>
          <a:r>
            <a:rPr lang="en-US" baseline="0" dirty="0" err="1"/>
            <a:t>entier</a:t>
          </a:r>
          <a:r>
            <a:rPr lang="en-US" baseline="0" dirty="0"/>
            <a:t> </a:t>
          </a:r>
          <a:r>
            <a:rPr lang="en-US" baseline="0" dirty="0" err="1"/>
            <a:t>en</a:t>
          </a:r>
          <a:r>
            <a:rPr lang="en-US" baseline="0" dirty="0"/>
            <a:t> </a:t>
          </a:r>
          <a:r>
            <a:rPr lang="en-US" baseline="0" dirty="0" err="1"/>
            <a:t>vecteurs</a:t>
          </a:r>
          <a:r>
            <a:rPr lang="en-US" baseline="0" dirty="0"/>
            <a:t> de </a:t>
          </a:r>
          <a:r>
            <a:rPr lang="en-US" baseline="0" dirty="0" err="1"/>
            <a:t>nombres</a:t>
          </a:r>
          <a:r>
            <a:rPr lang="en-US" baseline="0" dirty="0"/>
            <a:t> </a:t>
          </a:r>
          <a:r>
            <a:rPr lang="en-US" baseline="0" dirty="0" err="1"/>
            <a:t>réels</a:t>
          </a:r>
          <a:r>
            <a:rPr lang="en-US" baseline="0" dirty="0"/>
            <a:t> </a:t>
          </a:r>
          <a:r>
            <a:rPr lang="en-US" baseline="0" dirty="0" err="1"/>
            <a:t>utiles</a:t>
          </a:r>
          <a:r>
            <a:rPr lang="en-US" baseline="0" dirty="0"/>
            <a:t> pour la classification du </a:t>
          </a:r>
          <a:r>
            <a:rPr lang="en-US" baseline="0" dirty="0" err="1"/>
            <a:t>texte</a:t>
          </a:r>
          <a:endParaRPr lang="en-US" dirty="0"/>
        </a:p>
      </dgm:t>
    </dgm:pt>
    <dgm:pt modelId="{05AFA852-F606-428F-B6CF-A167D2060AB4}" type="parTrans" cxnId="{4FE5F12B-7021-4645-B925-CD191A773E87}">
      <dgm:prSet/>
      <dgm:spPr/>
      <dgm:t>
        <a:bodyPr/>
        <a:lstStyle/>
        <a:p>
          <a:endParaRPr lang="en-US"/>
        </a:p>
      </dgm:t>
    </dgm:pt>
    <dgm:pt modelId="{7B25A823-8718-4395-976F-431801AB53C2}" type="sibTrans" cxnId="{4FE5F12B-7021-4645-B925-CD191A773E87}">
      <dgm:prSet/>
      <dgm:spPr/>
      <dgm:t>
        <a:bodyPr/>
        <a:lstStyle/>
        <a:p>
          <a:endParaRPr lang="en-US"/>
        </a:p>
      </dgm:t>
    </dgm:pt>
    <dgm:pt modelId="{25E1D533-4312-4399-893C-BC65B5C8161C}">
      <dgm:prSet/>
      <dgm:spPr/>
      <dgm:t>
        <a:bodyPr/>
        <a:lstStyle/>
        <a:p>
          <a:r>
            <a:rPr lang="fr-FR" dirty="0"/>
            <a:t>Fusion de plusieurs Variables : description, </a:t>
          </a:r>
          <a:r>
            <a:rPr lang="fr-FR" dirty="0" err="1"/>
            <a:t>product_name</a:t>
          </a:r>
          <a:r>
            <a:rPr lang="fr-FR" dirty="0"/>
            <a:t> et </a:t>
          </a:r>
          <a:r>
            <a:rPr lang="fr-FR" dirty="0" err="1"/>
            <a:t>product_url</a:t>
          </a:r>
          <a:endParaRPr lang="en-US" dirty="0"/>
        </a:p>
      </dgm:t>
    </dgm:pt>
    <dgm:pt modelId="{3C007B00-C963-4482-BA17-5D2240E98C00}" type="parTrans" cxnId="{885696AB-A9F2-494F-B375-147223DCEB82}">
      <dgm:prSet/>
      <dgm:spPr/>
      <dgm:t>
        <a:bodyPr/>
        <a:lstStyle/>
        <a:p>
          <a:endParaRPr lang="en-US"/>
        </a:p>
      </dgm:t>
    </dgm:pt>
    <dgm:pt modelId="{D31E5255-4388-4036-B94B-DC2B89A74FA5}" type="sibTrans" cxnId="{885696AB-A9F2-494F-B375-147223DCEB82}">
      <dgm:prSet/>
      <dgm:spPr/>
      <dgm:t>
        <a:bodyPr/>
        <a:lstStyle/>
        <a:p>
          <a:endParaRPr lang="en-US"/>
        </a:p>
      </dgm:t>
    </dgm:pt>
    <dgm:pt modelId="{66520110-1C2D-4308-BBA1-318E05DE23BF}">
      <dgm:prSet/>
      <dgm:spPr/>
      <dgm:t>
        <a:bodyPr/>
        <a:lstStyle/>
        <a:p>
          <a:r>
            <a:rPr lang="fr-FR" dirty="0"/>
            <a:t>Nettoyage du Texte : </a:t>
          </a:r>
          <a:r>
            <a:rPr lang="fr-FR" dirty="0" err="1"/>
            <a:t>Stemming</a:t>
          </a:r>
          <a:r>
            <a:rPr lang="fr-FR" dirty="0"/>
            <a:t>, </a:t>
          </a:r>
          <a:r>
            <a:rPr lang="fr-FR" dirty="0" err="1"/>
            <a:t>Stopwords</a:t>
          </a:r>
          <a:r>
            <a:rPr lang="fr-FR" dirty="0"/>
            <a:t>, </a:t>
          </a:r>
          <a:r>
            <a:rPr lang="fr-FR" dirty="0" err="1"/>
            <a:t>Lowercase</a:t>
          </a:r>
          <a:endParaRPr lang="en-US" dirty="0"/>
        </a:p>
      </dgm:t>
    </dgm:pt>
    <dgm:pt modelId="{87A5ECF4-B55F-45EF-AB66-896441C0A79C}" type="parTrans" cxnId="{899A7F8C-D249-481A-8496-C3ECB76FBFC1}">
      <dgm:prSet/>
      <dgm:spPr/>
      <dgm:t>
        <a:bodyPr/>
        <a:lstStyle/>
        <a:p>
          <a:endParaRPr lang="en-US"/>
        </a:p>
      </dgm:t>
    </dgm:pt>
    <dgm:pt modelId="{D779F736-60FD-454B-8430-32AA16E57CF0}" type="sibTrans" cxnId="{899A7F8C-D249-481A-8496-C3ECB76FBFC1}">
      <dgm:prSet/>
      <dgm:spPr/>
      <dgm:t>
        <a:bodyPr/>
        <a:lstStyle/>
        <a:p>
          <a:endParaRPr lang="en-US"/>
        </a:p>
      </dgm:t>
    </dgm:pt>
    <dgm:pt modelId="{5C78026D-3B97-4F45-AE3C-8B0420468F13}">
      <dgm:prSet/>
      <dgm:spPr/>
      <dgm:t>
        <a:bodyPr/>
        <a:lstStyle/>
        <a:p>
          <a:r>
            <a:rPr lang="en-US" dirty="0" err="1"/>
            <a:t>Matrice</a:t>
          </a:r>
          <a:r>
            <a:rPr lang="en-US" dirty="0"/>
            <a:t> </a:t>
          </a:r>
          <a:r>
            <a:rPr lang="en-US" dirty="0" err="1"/>
            <a:t>d’Embedding</a:t>
          </a:r>
          <a:endParaRPr lang="en-US" dirty="0"/>
        </a:p>
      </dgm:t>
    </dgm:pt>
    <dgm:pt modelId="{22D10B90-8B4A-4C7D-A992-7F7827B71309}" type="parTrans" cxnId="{55398662-0F61-4B0A-9BC5-40047080F82E}">
      <dgm:prSet/>
      <dgm:spPr/>
      <dgm:t>
        <a:bodyPr/>
        <a:lstStyle/>
        <a:p>
          <a:endParaRPr lang="en-US"/>
        </a:p>
      </dgm:t>
    </dgm:pt>
    <dgm:pt modelId="{888995D5-AA20-4B9F-8A24-7DF97BC14FE1}" type="sibTrans" cxnId="{55398662-0F61-4B0A-9BC5-40047080F82E}">
      <dgm:prSet/>
      <dgm:spPr/>
      <dgm:t>
        <a:bodyPr/>
        <a:lstStyle/>
        <a:p>
          <a:endParaRPr lang="en-US"/>
        </a:p>
      </dgm:t>
    </dgm:pt>
    <dgm:pt modelId="{BA18FCB5-EEA2-43A5-B6F6-3F6050CB6062}">
      <dgm:prSet/>
      <dgm:spPr/>
      <dgm:t>
        <a:bodyPr/>
        <a:lstStyle/>
        <a:p>
          <a:r>
            <a:rPr lang="en-US" dirty="0"/>
            <a:t>Execution du </a:t>
          </a:r>
          <a:r>
            <a:rPr lang="en-US" dirty="0" err="1"/>
            <a:t>Modèle</a:t>
          </a:r>
          <a:r>
            <a:rPr lang="en-US" dirty="0"/>
            <a:t> et Clustering</a:t>
          </a:r>
        </a:p>
      </dgm:t>
    </dgm:pt>
    <dgm:pt modelId="{C2B2A89F-6C1D-420C-A118-0AE23F1CB97A}" type="parTrans" cxnId="{97C615A5-618A-4361-81CD-5F4F840B71B3}">
      <dgm:prSet/>
      <dgm:spPr/>
      <dgm:t>
        <a:bodyPr/>
        <a:lstStyle/>
        <a:p>
          <a:endParaRPr lang="en-US"/>
        </a:p>
      </dgm:t>
    </dgm:pt>
    <dgm:pt modelId="{90FBA4AD-BDF2-429C-A434-C49012054F69}" type="sibTrans" cxnId="{97C615A5-618A-4361-81CD-5F4F840B71B3}">
      <dgm:prSet/>
      <dgm:spPr/>
      <dgm:t>
        <a:bodyPr/>
        <a:lstStyle/>
        <a:p>
          <a:endParaRPr lang="en-US"/>
        </a:p>
      </dgm:t>
    </dgm:pt>
    <dgm:pt modelId="{6A6443DD-3ABA-44C4-B566-A23CDBDE83B9}">
      <dgm:prSet/>
      <dgm:spPr/>
      <dgm:t>
        <a:bodyPr/>
        <a:lstStyle/>
        <a:p>
          <a:r>
            <a:rPr lang="en-US" dirty="0" err="1"/>
            <a:t>Création</a:t>
          </a:r>
          <a:r>
            <a:rPr lang="en-US" dirty="0"/>
            <a:t> des Features</a:t>
          </a:r>
        </a:p>
      </dgm:t>
    </dgm:pt>
    <dgm:pt modelId="{BE85C652-261C-4A8E-9D89-027B084A0616}" type="sibTrans" cxnId="{1656C8D0-04B8-4BA8-A347-14DC2EB1393B}">
      <dgm:prSet/>
      <dgm:spPr/>
      <dgm:t>
        <a:bodyPr/>
        <a:lstStyle/>
        <a:p>
          <a:endParaRPr lang="en-US"/>
        </a:p>
      </dgm:t>
    </dgm:pt>
    <dgm:pt modelId="{613ED22E-A0F7-49BF-96C2-654DC6731EE1}" type="parTrans" cxnId="{1656C8D0-04B8-4BA8-A347-14DC2EB1393B}">
      <dgm:prSet/>
      <dgm:spPr/>
      <dgm:t>
        <a:bodyPr/>
        <a:lstStyle/>
        <a:p>
          <a:endParaRPr lang="en-US"/>
        </a:p>
      </dgm:t>
    </dgm:pt>
    <dgm:pt modelId="{13FB1264-9328-5E49-A628-C57FC5A0F81F}" type="pres">
      <dgm:prSet presAssocID="{CCA9003E-012D-47FC-BDE5-36EAA8CE9E8A}" presName="Name0" presStyleCnt="0">
        <dgm:presLayoutVars>
          <dgm:dir/>
          <dgm:resizeHandles val="exact"/>
        </dgm:presLayoutVars>
      </dgm:prSet>
      <dgm:spPr/>
    </dgm:pt>
    <dgm:pt modelId="{83A231F2-E3AD-A14E-A85F-C89774DE52ED}" type="pres">
      <dgm:prSet presAssocID="{14D45F38-243E-48EC-B508-9C272138A7BC}" presName="node" presStyleLbl="node1" presStyleIdx="0" presStyleCnt="6">
        <dgm:presLayoutVars>
          <dgm:bulletEnabled val="1"/>
        </dgm:presLayoutVars>
      </dgm:prSet>
      <dgm:spPr/>
    </dgm:pt>
    <dgm:pt modelId="{B619316F-9E97-A845-B694-471D09D61C1B}" type="pres">
      <dgm:prSet presAssocID="{7B25A823-8718-4395-976F-431801AB53C2}" presName="sibTrans" presStyleLbl="sibTrans1D1" presStyleIdx="0" presStyleCnt="5"/>
      <dgm:spPr/>
    </dgm:pt>
    <dgm:pt modelId="{54FAEC82-5A02-994E-924A-AA52181B8A4E}" type="pres">
      <dgm:prSet presAssocID="{7B25A823-8718-4395-976F-431801AB53C2}" presName="connectorText" presStyleLbl="sibTrans1D1" presStyleIdx="0" presStyleCnt="5"/>
      <dgm:spPr/>
    </dgm:pt>
    <dgm:pt modelId="{28F43755-919C-3C4C-A2D0-3B6A751779CE}" type="pres">
      <dgm:prSet presAssocID="{25E1D533-4312-4399-893C-BC65B5C8161C}" presName="node" presStyleLbl="node1" presStyleIdx="1" presStyleCnt="6">
        <dgm:presLayoutVars>
          <dgm:bulletEnabled val="1"/>
        </dgm:presLayoutVars>
      </dgm:prSet>
      <dgm:spPr/>
    </dgm:pt>
    <dgm:pt modelId="{4848A672-93C5-7D4C-BB73-83A1132DFF40}" type="pres">
      <dgm:prSet presAssocID="{D31E5255-4388-4036-B94B-DC2B89A74FA5}" presName="sibTrans" presStyleLbl="sibTrans1D1" presStyleIdx="1" presStyleCnt="5"/>
      <dgm:spPr/>
    </dgm:pt>
    <dgm:pt modelId="{DC7FA60F-6E6B-1741-B397-BF75EC036D50}" type="pres">
      <dgm:prSet presAssocID="{D31E5255-4388-4036-B94B-DC2B89A74FA5}" presName="connectorText" presStyleLbl="sibTrans1D1" presStyleIdx="1" presStyleCnt="5"/>
      <dgm:spPr/>
    </dgm:pt>
    <dgm:pt modelId="{07DE91A9-FCB0-224C-AC7F-B213799A1DB2}" type="pres">
      <dgm:prSet presAssocID="{66520110-1C2D-4308-BBA1-318E05DE23BF}" presName="node" presStyleLbl="node1" presStyleIdx="2" presStyleCnt="6">
        <dgm:presLayoutVars>
          <dgm:bulletEnabled val="1"/>
        </dgm:presLayoutVars>
      </dgm:prSet>
      <dgm:spPr/>
    </dgm:pt>
    <dgm:pt modelId="{62EC0C28-680C-9249-A691-7EACABF4D670}" type="pres">
      <dgm:prSet presAssocID="{D779F736-60FD-454B-8430-32AA16E57CF0}" presName="sibTrans" presStyleLbl="sibTrans1D1" presStyleIdx="2" presStyleCnt="5"/>
      <dgm:spPr/>
    </dgm:pt>
    <dgm:pt modelId="{0105DF41-5B4E-0847-9E30-4A958171C081}" type="pres">
      <dgm:prSet presAssocID="{D779F736-60FD-454B-8430-32AA16E57CF0}" presName="connectorText" presStyleLbl="sibTrans1D1" presStyleIdx="2" presStyleCnt="5"/>
      <dgm:spPr/>
    </dgm:pt>
    <dgm:pt modelId="{2356A753-F1E8-624C-9AB9-57E79C41BD58}" type="pres">
      <dgm:prSet presAssocID="{5C78026D-3B97-4F45-AE3C-8B0420468F13}" presName="node" presStyleLbl="node1" presStyleIdx="3" presStyleCnt="6">
        <dgm:presLayoutVars>
          <dgm:bulletEnabled val="1"/>
        </dgm:presLayoutVars>
      </dgm:prSet>
      <dgm:spPr/>
    </dgm:pt>
    <dgm:pt modelId="{8B85D33A-0DE3-2D4D-B237-5DD27D95AB7A}" type="pres">
      <dgm:prSet presAssocID="{888995D5-AA20-4B9F-8A24-7DF97BC14FE1}" presName="sibTrans" presStyleLbl="sibTrans1D1" presStyleIdx="3" presStyleCnt="5"/>
      <dgm:spPr/>
    </dgm:pt>
    <dgm:pt modelId="{78895D77-543C-F14A-BA21-E318B258384D}" type="pres">
      <dgm:prSet presAssocID="{888995D5-AA20-4B9F-8A24-7DF97BC14FE1}" presName="connectorText" presStyleLbl="sibTrans1D1" presStyleIdx="3" presStyleCnt="5"/>
      <dgm:spPr/>
    </dgm:pt>
    <dgm:pt modelId="{DAF93FCF-E00A-2A40-BEA7-DB3210250B96}" type="pres">
      <dgm:prSet presAssocID="{6A6443DD-3ABA-44C4-B566-A23CDBDE83B9}" presName="node" presStyleLbl="node1" presStyleIdx="4" presStyleCnt="6">
        <dgm:presLayoutVars>
          <dgm:bulletEnabled val="1"/>
        </dgm:presLayoutVars>
      </dgm:prSet>
      <dgm:spPr/>
    </dgm:pt>
    <dgm:pt modelId="{B6FCD1F2-46D2-BE47-A42B-E7C2597BD819}" type="pres">
      <dgm:prSet presAssocID="{BE85C652-261C-4A8E-9D89-027B084A0616}" presName="sibTrans" presStyleLbl="sibTrans1D1" presStyleIdx="4" presStyleCnt="5"/>
      <dgm:spPr/>
    </dgm:pt>
    <dgm:pt modelId="{8E8E6C39-5EB7-4641-A51D-F35B79D70727}" type="pres">
      <dgm:prSet presAssocID="{BE85C652-261C-4A8E-9D89-027B084A0616}" presName="connectorText" presStyleLbl="sibTrans1D1" presStyleIdx="4" presStyleCnt="5"/>
      <dgm:spPr/>
    </dgm:pt>
    <dgm:pt modelId="{15029032-C01F-4F4A-8FC4-E0F79B411D14}" type="pres">
      <dgm:prSet presAssocID="{BA18FCB5-EEA2-43A5-B6F6-3F6050CB6062}" presName="node" presStyleLbl="node1" presStyleIdx="5" presStyleCnt="6">
        <dgm:presLayoutVars>
          <dgm:bulletEnabled val="1"/>
        </dgm:presLayoutVars>
      </dgm:prSet>
      <dgm:spPr/>
    </dgm:pt>
  </dgm:ptLst>
  <dgm:cxnLst>
    <dgm:cxn modelId="{74F2E601-AF96-6A49-BA20-002E11891AB9}" type="presOf" srcId="{BE85C652-261C-4A8E-9D89-027B084A0616}" destId="{B6FCD1F2-46D2-BE47-A42B-E7C2597BD819}" srcOrd="0" destOrd="0" presId="urn:microsoft.com/office/officeart/2016/7/layout/RepeatingBendingProcessNew"/>
    <dgm:cxn modelId="{96765E13-9AC0-7F4C-B920-B404D9BA14B1}" type="presOf" srcId="{5C78026D-3B97-4F45-AE3C-8B0420468F13}" destId="{2356A753-F1E8-624C-9AB9-57E79C41BD58}" srcOrd="0" destOrd="0" presId="urn:microsoft.com/office/officeart/2016/7/layout/RepeatingBendingProcessNew"/>
    <dgm:cxn modelId="{7E749626-765D-414E-854C-13070CB92F37}" type="presOf" srcId="{BE85C652-261C-4A8E-9D89-027B084A0616}" destId="{8E8E6C39-5EB7-4641-A51D-F35B79D70727}" srcOrd="1" destOrd="0" presId="urn:microsoft.com/office/officeart/2016/7/layout/RepeatingBendingProcessNew"/>
    <dgm:cxn modelId="{8C22F526-091B-D545-8656-51B198777001}" type="presOf" srcId="{BA18FCB5-EEA2-43A5-B6F6-3F6050CB6062}" destId="{15029032-C01F-4F4A-8FC4-E0F79B411D14}" srcOrd="0" destOrd="0" presId="urn:microsoft.com/office/officeart/2016/7/layout/RepeatingBendingProcessNew"/>
    <dgm:cxn modelId="{4FE5F12B-7021-4645-B925-CD191A773E87}" srcId="{CCA9003E-012D-47FC-BDE5-36EAA8CE9E8A}" destId="{14D45F38-243E-48EC-B508-9C272138A7BC}" srcOrd="0" destOrd="0" parTransId="{05AFA852-F606-428F-B6CF-A167D2060AB4}" sibTransId="{7B25A823-8718-4395-976F-431801AB53C2}"/>
    <dgm:cxn modelId="{2F5B0938-1AEF-8B47-9515-3FCBBC7CC696}" type="presOf" srcId="{7B25A823-8718-4395-976F-431801AB53C2}" destId="{54FAEC82-5A02-994E-924A-AA52181B8A4E}" srcOrd="1" destOrd="0" presId="urn:microsoft.com/office/officeart/2016/7/layout/RepeatingBendingProcessNew"/>
    <dgm:cxn modelId="{17AB7839-9C3B-F14E-9237-72C4C9FADAD7}" type="presOf" srcId="{14D45F38-243E-48EC-B508-9C272138A7BC}" destId="{83A231F2-E3AD-A14E-A85F-C89774DE52ED}" srcOrd="0" destOrd="0" presId="urn:microsoft.com/office/officeart/2016/7/layout/RepeatingBendingProcessNew"/>
    <dgm:cxn modelId="{636BB13E-6454-3B4D-95CB-EF7D5D18E80F}" type="presOf" srcId="{D31E5255-4388-4036-B94B-DC2B89A74FA5}" destId="{DC7FA60F-6E6B-1741-B397-BF75EC036D50}" srcOrd="1" destOrd="0" presId="urn:microsoft.com/office/officeart/2016/7/layout/RepeatingBendingProcessNew"/>
    <dgm:cxn modelId="{47C43742-15A1-0D40-B723-C8ABCC62014D}" type="presOf" srcId="{888995D5-AA20-4B9F-8A24-7DF97BC14FE1}" destId="{78895D77-543C-F14A-BA21-E318B258384D}" srcOrd="1" destOrd="0" presId="urn:microsoft.com/office/officeart/2016/7/layout/RepeatingBendingProcessNew"/>
    <dgm:cxn modelId="{55398662-0F61-4B0A-9BC5-40047080F82E}" srcId="{CCA9003E-012D-47FC-BDE5-36EAA8CE9E8A}" destId="{5C78026D-3B97-4F45-AE3C-8B0420468F13}" srcOrd="3" destOrd="0" parTransId="{22D10B90-8B4A-4C7D-A992-7F7827B71309}" sibTransId="{888995D5-AA20-4B9F-8A24-7DF97BC14FE1}"/>
    <dgm:cxn modelId="{5B02257D-0716-0543-A013-3BF66BAFDBF2}" type="presOf" srcId="{66520110-1C2D-4308-BBA1-318E05DE23BF}" destId="{07DE91A9-FCB0-224C-AC7F-B213799A1DB2}" srcOrd="0" destOrd="0" presId="urn:microsoft.com/office/officeart/2016/7/layout/RepeatingBendingProcessNew"/>
    <dgm:cxn modelId="{899A7F8C-D249-481A-8496-C3ECB76FBFC1}" srcId="{CCA9003E-012D-47FC-BDE5-36EAA8CE9E8A}" destId="{66520110-1C2D-4308-BBA1-318E05DE23BF}" srcOrd="2" destOrd="0" parTransId="{87A5ECF4-B55F-45EF-AB66-896441C0A79C}" sibTransId="{D779F736-60FD-454B-8430-32AA16E57CF0}"/>
    <dgm:cxn modelId="{7B2AC49F-0755-8942-A5E7-3119D9A1F62E}" type="presOf" srcId="{7B25A823-8718-4395-976F-431801AB53C2}" destId="{B619316F-9E97-A845-B694-471D09D61C1B}" srcOrd="0" destOrd="0" presId="urn:microsoft.com/office/officeart/2016/7/layout/RepeatingBendingProcessNew"/>
    <dgm:cxn modelId="{97C615A5-618A-4361-81CD-5F4F840B71B3}" srcId="{CCA9003E-012D-47FC-BDE5-36EAA8CE9E8A}" destId="{BA18FCB5-EEA2-43A5-B6F6-3F6050CB6062}" srcOrd="5" destOrd="0" parTransId="{C2B2A89F-6C1D-420C-A118-0AE23F1CB97A}" sibTransId="{90FBA4AD-BDF2-429C-A434-C49012054F69}"/>
    <dgm:cxn modelId="{A4E71AAA-EC25-8B49-B9B4-D2A82717E33D}" type="presOf" srcId="{D779F736-60FD-454B-8430-32AA16E57CF0}" destId="{0105DF41-5B4E-0847-9E30-4A958171C081}" srcOrd="1" destOrd="0" presId="urn:microsoft.com/office/officeart/2016/7/layout/RepeatingBendingProcessNew"/>
    <dgm:cxn modelId="{885696AB-A9F2-494F-B375-147223DCEB82}" srcId="{CCA9003E-012D-47FC-BDE5-36EAA8CE9E8A}" destId="{25E1D533-4312-4399-893C-BC65B5C8161C}" srcOrd="1" destOrd="0" parTransId="{3C007B00-C963-4482-BA17-5D2240E98C00}" sibTransId="{D31E5255-4388-4036-B94B-DC2B89A74FA5}"/>
    <dgm:cxn modelId="{B3FD5EAD-7081-DA4D-8C76-44375FC3055E}" type="presOf" srcId="{888995D5-AA20-4B9F-8A24-7DF97BC14FE1}" destId="{8B85D33A-0DE3-2D4D-B237-5DD27D95AB7A}" srcOrd="0" destOrd="0" presId="urn:microsoft.com/office/officeart/2016/7/layout/RepeatingBendingProcessNew"/>
    <dgm:cxn modelId="{E9569FB2-EA4A-1F47-AEB7-452271124063}" type="presOf" srcId="{6A6443DD-3ABA-44C4-B566-A23CDBDE83B9}" destId="{DAF93FCF-E00A-2A40-BEA7-DB3210250B96}" srcOrd="0" destOrd="0" presId="urn:microsoft.com/office/officeart/2016/7/layout/RepeatingBendingProcessNew"/>
    <dgm:cxn modelId="{1656C8D0-04B8-4BA8-A347-14DC2EB1393B}" srcId="{CCA9003E-012D-47FC-BDE5-36EAA8CE9E8A}" destId="{6A6443DD-3ABA-44C4-B566-A23CDBDE83B9}" srcOrd="4" destOrd="0" parTransId="{613ED22E-A0F7-49BF-96C2-654DC6731EE1}" sibTransId="{BE85C652-261C-4A8E-9D89-027B084A0616}"/>
    <dgm:cxn modelId="{246DE3D6-85F8-964F-93AE-3968DB716CA2}" type="presOf" srcId="{D779F736-60FD-454B-8430-32AA16E57CF0}" destId="{62EC0C28-680C-9249-A691-7EACABF4D670}" srcOrd="0" destOrd="0" presId="urn:microsoft.com/office/officeart/2016/7/layout/RepeatingBendingProcessNew"/>
    <dgm:cxn modelId="{B844FBD7-0733-344E-AAD7-9FBBD8E3D707}" type="presOf" srcId="{CCA9003E-012D-47FC-BDE5-36EAA8CE9E8A}" destId="{13FB1264-9328-5E49-A628-C57FC5A0F81F}" srcOrd="0" destOrd="0" presId="urn:microsoft.com/office/officeart/2016/7/layout/RepeatingBendingProcessNew"/>
    <dgm:cxn modelId="{4956EFDC-C102-9A43-BA69-6E6109604689}" type="presOf" srcId="{D31E5255-4388-4036-B94B-DC2B89A74FA5}" destId="{4848A672-93C5-7D4C-BB73-83A1132DFF40}" srcOrd="0" destOrd="0" presId="urn:microsoft.com/office/officeart/2016/7/layout/RepeatingBendingProcessNew"/>
    <dgm:cxn modelId="{B53F3FE6-F272-F241-A27A-4E24BA90E8C6}" type="presOf" srcId="{25E1D533-4312-4399-893C-BC65B5C8161C}" destId="{28F43755-919C-3C4C-A2D0-3B6A751779CE}" srcOrd="0" destOrd="0" presId="urn:microsoft.com/office/officeart/2016/7/layout/RepeatingBendingProcessNew"/>
    <dgm:cxn modelId="{2DEB001A-8EED-8F4C-80F9-CEFACD8570DB}" type="presParOf" srcId="{13FB1264-9328-5E49-A628-C57FC5A0F81F}" destId="{83A231F2-E3AD-A14E-A85F-C89774DE52ED}" srcOrd="0" destOrd="0" presId="urn:microsoft.com/office/officeart/2016/7/layout/RepeatingBendingProcessNew"/>
    <dgm:cxn modelId="{9F992D04-A37C-A945-AF44-1DC2E7857057}" type="presParOf" srcId="{13FB1264-9328-5E49-A628-C57FC5A0F81F}" destId="{B619316F-9E97-A845-B694-471D09D61C1B}" srcOrd="1" destOrd="0" presId="urn:microsoft.com/office/officeart/2016/7/layout/RepeatingBendingProcessNew"/>
    <dgm:cxn modelId="{BF07265F-8E30-B94B-98ED-00AB410386C4}" type="presParOf" srcId="{B619316F-9E97-A845-B694-471D09D61C1B}" destId="{54FAEC82-5A02-994E-924A-AA52181B8A4E}" srcOrd="0" destOrd="0" presId="urn:microsoft.com/office/officeart/2016/7/layout/RepeatingBendingProcessNew"/>
    <dgm:cxn modelId="{56E8C9DF-7C50-6E41-9964-0EC799B933CD}" type="presParOf" srcId="{13FB1264-9328-5E49-A628-C57FC5A0F81F}" destId="{28F43755-919C-3C4C-A2D0-3B6A751779CE}" srcOrd="2" destOrd="0" presId="urn:microsoft.com/office/officeart/2016/7/layout/RepeatingBendingProcessNew"/>
    <dgm:cxn modelId="{AC89A924-5307-6644-8483-6E9D3392AB4F}" type="presParOf" srcId="{13FB1264-9328-5E49-A628-C57FC5A0F81F}" destId="{4848A672-93C5-7D4C-BB73-83A1132DFF40}" srcOrd="3" destOrd="0" presId="urn:microsoft.com/office/officeart/2016/7/layout/RepeatingBendingProcessNew"/>
    <dgm:cxn modelId="{C0976707-0CDF-2742-A49D-7F1379E17F46}" type="presParOf" srcId="{4848A672-93C5-7D4C-BB73-83A1132DFF40}" destId="{DC7FA60F-6E6B-1741-B397-BF75EC036D50}" srcOrd="0" destOrd="0" presId="urn:microsoft.com/office/officeart/2016/7/layout/RepeatingBendingProcessNew"/>
    <dgm:cxn modelId="{3B704D88-B339-DA49-B208-4C3FF8F016B7}" type="presParOf" srcId="{13FB1264-9328-5E49-A628-C57FC5A0F81F}" destId="{07DE91A9-FCB0-224C-AC7F-B213799A1DB2}" srcOrd="4" destOrd="0" presId="urn:microsoft.com/office/officeart/2016/7/layout/RepeatingBendingProcessNew"/>
    <dgm:cxn modelId="{3650FF88-A736-7840-92AD-A7804B96FC61}" type="presParOf" srcId="{13FB1264-9328-5E49-A628-C57FC5A0F81F}" destId="{62EC0C28-680C-9249-A691-7EACABF4D670}" srcOrd="5" destOrd="0" presId="urn:microsoft.com/office/officeart/2016/7/layout/RepeatingBendingProcessNew"/>
    <dgm:cxn modelId="{39EA8E08-B1B8-0244-A8A5-9748034B030B}" type="presParOf" srcId="{62EC0C28-680C-9249-A691-7EACABF4D670}" destId="{0105DF41-5B4E-0847-9E30-4A958171C081}" srcOrd="0" destOrd="0" presId="urn:microsoft.com/office/officeart/2016/7/layout/RepeatingBendingProcessNew"/>
    <dgm:cxn modelId="{A0B2D2F5-39F4-E648-96A0-656F34DF2C45}" type="presParOf" srcId="{13FB1264-9328-5E49-A628-C57FC5A0F81F}" destId="{2356A753-F1E8-624C-9AB9-57E79C41BD58}" srcOrd="6" destOrd="0" presId="urn:microsoft.com/office/officeart/2016/7/layout/RepeatingBendingProcessNew"/>
    <dgm:cxn modelId="{BB394510-1AA8-3345-9DA4-0A5693D58BD7}" type="presParOf" srcId="{13FB1264-9328-5E49-A628-C57FC5A0F81F}" destId="{8B85D33A-0DE3-2D4D-B237-5DD27D95AB7A}" srcOrd="7" destOrd="0" presId="urn:microsoft.com/office/officeart/2016/7/layout/RepeatingBendingProcessNew"/>
    <dgm:cxn modelId="{C2BE218B-7CA3-784B-A9E3-6F301564EC10}" type="presParOf" srcId="{8B85D33A-0DE3-2D4D-B237-5DD27D95AB7A}" destId="{78895D77-543C-F14A-BA21-E318B258384D}" srcOrd="0" destOrd="0" presId="urn:microsoft.com/office/officeart/2016/7/layout/RepeatingBendingProcessNew"/>
    <dgm:cxn modelId="{53CD8A18-ADD1-FD4E-AC89-895FAA0A80EE}" type="presParOf" srcId="{13FB1264-9328-5E49-A628-C57FC5A0F81F}" destId="{DAF93FCF-E00A-2A40-BEA7-DB3210250B96}" srcOrd="8" destOrd="0" presId="urn:microsoft.com/office/officeart/2016/7/layout/RepeatingBendingProcessNew"/>
    <dgm:cxn modelId="{3774DA45-464B-804B-BF3C-3E0FE778F503}" type="presParOf" srcId="{13FB1264-9328-5E49-A628-C57FC5A0F81F}" destId="{B6FCD1F2-46D2-BE47-A42B-E7C2597BD819}" srcOrd="9" destOrd="0" presId="urn:microsoft.com/office/officeart/2016/7/layout/RepeatingBendingProcessNew"/>
    <dgm:cxn modelId="{1DA357C2-7F93-E844-A761-DA079FE380D7}" type="presParOf" srcId="{B6FCD1F2-46D2-BE47-A42B-E7C2597BD819}" destId="{8E8E6C39-5EB7-4641-A51D-F35B79D70727}" srcOrd="0" destOrd="0" presId="urn:microsoft.com/office/officeart/2016/7/layout/RepeatingBendingProcessNew"/>
    <dgm:cxn modelId="{FE2C35F1-1877-B944-8B09-7FEE8B44E89A}" type="presParOf" srcId="{13FB1264-9328-5E49-A628-C57FC5A0F81F}" destId="{15029032-C01F-4F4A-8FC4-E0F79B411D1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CA9003E-012D-47FC-BDE5-36EAA8CE9E8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D45F38-243E-48EC-B508-9C272138A7BC}">
      <dgm:prSet/>
      <dgm:spPr/>
      <dgm:t>
        <a:bodyPr/>
        <a:lstStyle/>
        <a:p>
          <a:r>
            <a:rPr lang="en-US" dirty="0"/>
            <a:t>Fusion du </a:t>
          </a:r>
          <a:r>
            <a:rPr lang="en-US" dirty="0" err="1"/>
            <a:t>détecteur</a:t>
          </a:r>
          <a:r>
            <a:rPr lang="en-US" dirty="0"/>
            <a:t> de points </a:t>
          </a:r>
          <a:r>
            <a:rPr lang="en-US" dirty="0" err="1"/>
            <a:t>clés</a:t>
          </a:r>
          <a:r>
            <a:rPr lang="en-US" dirty="0"/>
            <a:t> FAST et du </a:t>
          </a:r>
          <a:r>
            <a:rPr lang="en-US" dirty="0" err="1"/>
            <a:t>descripteur</a:t>
          </a:r>
          <a:r>
            <a:rPr lang="en-US" dirty="0"/>
            <a:t> BRIEF</a:t>
          </a:r>
        </a:p>
      </dgm:t>
    </dgm:pt>
    <dgm:pt modelId="{05AFA852-F606-428F-B6CF-A167D2060AB4}" type="parTrans" cxnId="{4FE5F12B-7021-4645-B925-CD191A773E87}">
      <dgm:prSet/>
      <dgm:spPr/>
      <dgm:t>
        <a:bodyPr/>
        <a:lstStyle/>
        <a:p>
          <a:endParaRPr lang="en-US"/>
        </a:p>
      </dgm:t>
    </dgm:pt>
    <dgm:pt modelId="{7B25A823-8718-4395-976F-431801AB53C2}" type="sibTrans" cxnId="{4FE5F12B-7021-4645-B925-CD191A773E87}">
      <dgm:prSet/>
      <dgm:spPr/>
      <dgm:t>
        <a:bodyPr/>
        <a:lstStyle/>
        <a:p>
          <a:endParaRPr lang="en-US"/>
        </a:p>
      </dgm:t>
    </dgm:pt>
    <dgm:pt modelId="{25E1D533-4312-4399-893C-BC65B5C8161C}">
      <dgm:prSet/>
      <dgm:spPr/>
      <dgm:t>
        <a:bodyPr/>
        <a:lstStyle/>
        <a:p>
          <a:r>
            <a:rPr lang="fr-FR" dirty="0"/>
            <a:t>Conversion de l’Image mise en niveau de gris</a:t>
          </a:r>
          <a:endParaRPr lang="en-US" dirty="0"/>
        </a:p>
      </dgm:t>
    </dgm:pt>
    <dgm:pt modelId="{3C007B00-C963-4482-BA17-5D2240E98C00}" type="parTrans" cxnId="{885696AB-A9F2-494F-B375-147223DCEB82}">
      <dgm:prSet/>
      <dgm:spPr/>
      <dgm:t>
        <a:bodyPr/>
        <a:lstStyle/>
        <a:p>
          <a:endParaRPr lang="en-US"/>
        </a:p>
      </dgm:t>
    </dgm:pt>
    <dgm:pt modelId="{D31E5255-4388-4036-B94B-DC2B89A74FA5}" type="sibTrans" cxnId="{885696AB-A9F2-494F-B375-147223DCEB82}">
      <dgm:prSet/>
      <dgm:spPr/>
      <dgm:t>
        <a:bodyPr/>
        <a:lstStyle/>
        <a:p>
          <a:endParaRPr lang="en-US"/>
        </a:p>
      </dgm:t>
    </dgm:pt>
    <dgm:pt modelId="{66520110-1C2D-4308-BBA1-318E05DE23BF}">
      <dgm:prSet/>
      <dgm:spPr/>
      <dgm:t>
        <a:bodyPr/>
        <a:lstStyle/>
        <a:p>
          <a:r>
            <a:rPr lang="fr-FR" dirty="0"/>
            <a:t>Amélioration de l’Image avec Utilisation de Filtres</a:t>
          </a:r>
          <a:endParaRPr lang="en-US" dirty="0"/>
        </a:p>
      </dgm:t>
    </dgm:pt>
    <dgm:pt modelId="{87A5ECF4-B55F-45EF-AB66-896441C0A79C}" type="parTrans" cxnId="{899A7F8C-D249-481A-8496-C3ECB76FBFC1}">
      <dgm:prSet/>
      <dgm:spPr/>
      <dgm:t>
        <a:bodyPr/>
        <a:lstStyle/>
        <a:p>
          <a:endParaRPr lang="en-US"/>
        </a:p>
      </dgm:t>
    </dgm:pt>
    <dgm:pt modelId="{D779F736-60FD-454B-8430-32AA16E57CF0}" type="sibTrans" cxnId="{899A7F8C-D249-481A-8496-C3ECB76FBFC1}">
      <dgm:prSet/>
      <dgm:spPr/>
      <dgm:t>
        <a:bodyPr/>
        <a:lstStyle/>
        <a:p>
          <a:endParaRPr lang="en-US"/>
        </a:p>
      </dgm:t>
    </dgm:pt>
    <dgm:pt modelId="{5C78026D-3B97-4F45-AE3C-8B0420468F13}">
      <dgm:prSet/>
      <dgm:spPr/>
      <dgm:t>
        <a:bodyPr/>
        <a:lstStyle/>
        <a:p>
          <a:r>
            <a:rPr lang="en-US" dirty="0"/>
            <a:t>Extraction des Descripteurs :</a:t>
          </a:r>
        </a:p>
        <a:p>
          <a:r>
            <a:rPr lang="en-US" dirty="0"/>
            <a:t>Total : 46886</a:t>
          </a:r>
        </a:p>
      </dgm:t>
    </dgm:pt>
    <dgm:pt modelId="{22D10B90-8B4A-4C7D-A992-7F7827B71309}" type="parTrans" cxnId="{55398662-0F61-4B0A-9BC5-40047080F82E}">
      <dgm:prSet/>
      <dgm:spPr/>
      <dgm:t>
        <a:bodyPr/>
        <a:lstStyle/>
        <a:p>
          <a:endParaRPr lang="en-US"/>
        </a:p>
      </dgm:t>
    </dgm:pt>
    <dgm:pt modelId="{888995D5-AA20-4B9F-8A24-7DF97BC14FE1}" type="sibTrans" cxnId="{55398662-0F61-4B0A-9BC5-40047080F82E}">
      <dgm:prSet/>
      <dgm:spPr/>
      <dgm:t>
        <a:bodyPr/>
        <a:lstStyle/>
        <a:p>
          <a:endParaRPr lang="en-US"/>
        </a:p>
      </dgm:t>
    </dgm:pt>
    <dgm:pt modelId="{BA18FCB5-EEA2-43A5-B6F6-3F6050CB6062}">
      <dgm:prSet/>
      <dgm:spPr/>
      <dgm:t>
        <a:bodyPr/>
        <a:lstStyle/>
        <a:p>
          <a:r>
            <a:rPr lang="en-US" dirty="0" err="1"/>
            <a:t>Réduction</a:t>
          </a:r>
          <a:r>
            <a:rPr lang="en-US" dirty="0"/>
            <a:t> des Dimensions / Clustering</a:t>
          </a:r>
        </a:p>
      </dgm:t>
    </dgm:pt>
    <dgm:pt modelId="{C2B2A89F-6C1D-420C-A118-0AE23F1CB97A}" type="parTrans" cxnId="{97C615A5-618A-4361-81CD-5F4F840B71B3}">
      <dgm:prSet/>
      <dgm:spPr/>
      <dgm:t>
        <a:bodyPr/>
        <a:lstStyle/>
        <a:p>
          <a:endParaRPr lang="en-US"/>
        </a:p>
      </dgm:t>
    </dgm:pt>
    <dgm:pt modelId="{90FBA4AD-BDF2-429C-A434-C49012054F69}" type="sibTrans" cxnId="{97C615A5-618A-4361-81CD-5F4F840B71B3}">
      <dgm:prSet/>
      <dgm:spPr/>
      <dgm:t>
        <a:bodyPr/>
        <a:lstStyle/>
        <a:p>
          <a:endParaRPr lang="en-US"/>
        </a:p>
      </dgm:t>
    </dgm:pt>
    <dgm:pt modelId="{6A6443DD-3ABA-44C4-B566-A23CDBDE83B9}">
      <dgm:prSet/>
      <dgm:spPr/>
      <dgm:t>
        <a:bodyPr/>
        <a:lstStyle/>
        <a:p>
          <a:r>
            <a:rPr lang="en-US" dirty="0" err="1"/>
            <a:t>Création</a:t>
          </a:r>
          <a:r>
            <a:rPr lang="en-US" dirty="0"/>
            <a:t> du </a:t>
          </a:r>
          <a:r>
            <a:rPr lang="en-US" dirty="0" err="1"/>
            <a:t>Dictionnaire</a:t>
          </a:r>
          <a:r>
            <a:rPr lang="en-US" dirty="0"/>
            <a:t> de Visual Words</a:t>
          </a:r>
        </a:p>
      </dgm:t>
    </dgm:pt>
    <dgm:pt modelId="{BE85C652-261C-4A8E-9D89-027B084A0616}" type="sibTrans" cxnId="{1656C8D0-04B8-4BA8-A347-14DC2EB1393B}">
      <dgm:prSet/>
      <dgm:spPr/>
      <dgm:t>
        <a:bodyPr/>
        <a:lstStyle/>
        <a:p>
          <a:endParaRPr lang="en-US"/>
        </a:p>
      </dgm:t>
    </dgm:pt>
    <dgm:pt modelId="{613ED22E-A0F7-49BF-96C2-654DC6731EE1}" type="parTrans" cxnId="{1656C8D0-04B8-4BA8-A347-14DC2EB1393B}">
      <dgm:prSet/>
      <dgm:spPr/>
      <dgm:t>
        <a:bodyPr/>
        <a:lstStyle/>
        <a:p>
          <a:endParaRPr lang="en-US"/>
        </a:p>
      </dgm:t>
    </dgm:pt>
    <dgm:pt modelId="{13FB1264-9328-5E49-A628-C57FC5A0F81F}" type="pres">
      <dgm:prSet presAssocID="{CCA9003E-012D-47FC-BDE5-36EAA8CE9E8A}" presName="Name0" presStyleCnt="0">
        <dgm:presLayoutVars>
          <dgm:dir/>
          <dgm:resizeHandles val="exact"/>
        </dgm:presLayoutVars>
      </dgm:prSet>
      <dgm:spPr/>
    </dgm:pt>
    <dgm:pt modelId="{83A231F2-E3AD-A14E-A85F-C89774DE52ED}" type="pres">
      <dgm:prSet presAssocID="{14D45F38-243E-48EC-B508-9C272138A7BC}" presName="node" presStyleLbl="node1" presStyleIdx="0" presStyleCnt="6" custLinFactNeighborX="901" custLinFactNeighborY="-10267">
        <dgm:presLayoutVars>
          <dgm:bulletEnabled val="1"/>
        </dgm:presLayoutVars>
      </dgm:prSet>
      <dgm:spPr/>
    </dgm:pt>
    <dgm:pt modelId="{B619316F-9E97-A845-B694-471D09D61C1B}" type="pres">
      <dgm:prSet presAssocID="{7B25A823-8718-4395-976F-431801AB53C2}" presName="sibTrans" presStyleLbl="sibTrans1D1" presStyleIdx="0" presStyleCnt="5"/>
      <dgm:spPr/>
    </dgm:pt>
    <dgm:pt modelId="{54FAEC82-5A02-994E-924A-AA52181B8A4E}" type="pres">
      <dgm:prSet presAssocID="{7B25A823-8718-4395-976F-431801AB53C2}" presName="connectorText" presStyleLbl="sibTrans1D1" presStyleIdx="0" presStyleCnt="5"/>
      <dgm:spPr/>
    </dgm:pt>
    <dgm:pt modelId="{28F43755-919C-3C4C-A2D0-3B6A751779CE}" type="pres">
      <dgm:prSet presAssocID="{25E1D533-4312-4399-893C-BC65B5C8161C}" presName="node" presStyleLbl="node1" presStyleIdx="1" presStyleCnt="6">
        <dgm:presLayoutVars>
          <dgm:bulletEnabled val="1"/>
        </dgm:presLayoutVars>
      </dgm:prSet>
      <dgm:spPr/>
    </dgm:pt>
    <dgm:pt modelId="{4848A672-93C5-7D4C-BB73-83A1132DFF40}" type="pres">
      <dgm:prSet presAssocID="{D31E5255-4388-4036-B94B-DC2B89A74FA5}" presName="sibTrans" presStyleLbl="sibTrans1D1" presStyleIdx="1" presStyleCnt="5"/>
      <dgm:spPr/>
    </dgm:pt>
    <dgm:pt modelId="{DC7FA60F-6E6B-1741-B397-BF75EC036D50}" type="pres">
      <dgm:prSet presAssocID="{D31E5255-4388-4036-B94B-DC2B89A74FA5}" presName="connectorText" presStyleLbl="sibTrans1D1" presStyleIdx="1" presStyleCnt="5"/>
      <dgm:spPr/>
    </dgm:pt>
    <dgm:pt modelId="{07DE91A9-FCB0-224C-AC7F-B213799A1DB2}" type="pres">
      <dgm:prSet presAssocID="{66520110-1C2D-4308-BBA1-318E05DE23BF}" presName="node" presStyleLbl="node1" presStyleIdx="2" presStyleCnt="6">
        <dgm:presLayoutVars>
          <dgm:bulletEnabled val="1"/>
        </dgm:presLayoutVars>
      </dgm:prSet>
      <dgm:spPr/>
    </dgm:pt>
    <dgm:pt modelId="{62EC0C28-680C-9249-A691-7EACABF4D670}" type="pres">
      <dgm:prSet presAssocID="{D779F736-60FD-454B-8430-32AA16E57CF0}" presName="sibTrans" presStyleLbl="sibTrans1D1" presStyleIdx="2" presStyleCnt="5"/>
      <dgm:spPr/>
    </dgm:pt>
    <dgm:pt modelId="{0105DF41-5B4E-0847-9E30-4A958171C081}" type="pres">
      <dgm:prSet presAssocID="{D779F736-60FD-454B-8430-32AA16E57CF0}" presName="connectorText" presStyleLbl="sibTrans1D1" presStyleIdx="2" presStyleCnt="5"/>
      <dgm:spPr/>
    </dgm:pt>
    <dgm:pt modelId="{2356A753-F1E8-624C-9AB9-57E79C41BD58}" type="pres">
      <dgm:prSet presAssocID="{5C78026D-3B97-4F45-AE3C-8B0420468F13}" presName="node" presStyleLbl="node1" presStyleIdx="3" presStyleCnt="6" custLinFactNeighborX="0">
        <dgm:presLayoutVars>
          <dgm:bulletEnabled val="1"/>
        </dgm:presLayoutVars>
      </dgm:prSet>
      <dgm:spPr/>
    </dgm:pt>
    <dgm:pt modelId="{8B85D33A-0DE3-2D4D-B237-5DD27D95AB7A}" type="pres">
      <dgm:prSet presAssocID="{888995D5-AA20-4B9F-8A24-7DF97BC14FE1}" presName="sibTrans" presStyleLbl="sibTrans1D1" presStyleIdx="3" presStyleCnt="5"/>
      <dgm:spPr/>
    </dgm:pt>
    <dgm:pt modelId="{78895D77-543C-F14A-BA21-E318B258384D}" type="pres">
      <dgm:prSet presAssocID="{888995D5-AA20-4B9F-8A24-7DF97BC14FE1}" presName="connectorText" presStyleLbl="sibTrans1D1" presStyleIdx="3" presStyleCnt="5"/>
      <dgm:spPr/>
    </dgm:pt>
    <dgm:pt modelId="{DAF93FCF-E00A-2A40-BEA7-DB3210250B96}" type="pres">
      <dgm:prSet presAssocID="{6A6443DD-3ABA-44C4-B566-A23CDBDE83B9}" presName="node" presStyleLbl="node1" presStyleIdx="4" presStyleCnt="6">
        <dgm:presLayoutVars>
          <dgm:bulletEnabled val="1"/>
        </dgm:presLayoutVars>
      </dgm:prSet>
      <dgm:spPr/>
    </dgm:pt>
    <dgm:pt modelId="{B6FCD1F2-46D2-BE47-A42B-E7C2597BD819}" type="pres">
      <dgm:prSet presAssocID="{BE85C652-261C-4A8E-9D89-027B084A0616}" presName="sibTrans" presStyleLbl="sibTrans1D1" presStyleIdx="4" presStyleCnt="5"/>
      <dgm:spPr/>
    </dgm:pt>
    <dgm:pt modelId="{8E8E6C39-5EB7-4641-A51D-F35B79D70727}" type="pres">
      <dgm:prSet presAssocID="{BE85C652-261C-4A8E-9D89-027B084A0616}" presName="connectorText" presStyleLbl="sibTrans1D1" presStyleIdx="4" presStyleCnt="5"/>
      <dgm:spPr/>
    </dgm:pt>
    <dgm:pt modelId="{15029032-C01F-4F4A-8FC4-E0F79B411D14}" type="pres">
      <dgm:prSet presAssocID="{BA18FCB5-EEA2-43A5-B6F6-3F6050CB6062}" presName="node" presStyleLbl="node1" presStyleIdx="5" presStyleCnt="6">
        <dgm:presLayoutVars>
          <dgm:bulletEnabled val="1"/>
        </dgm:presLayoutVars>
      </dgm:prSet>
      <dgm:spPr/>
    </dgm:pt>
  </dgm:ptLst>
  <dgm:cxnLst>
    <dgm:cxn modelId="{74F2E601-AF96-6A49-BA20-002E11891AB9}" type="presOf" srcId="{BE85C652-261C-4A8E-9D89-027B084A0616}" destId="{B6FCD1F2-46D2-BE47-A42B-E7C2597BD819}" srcOrd="0" destOrd="0" presId="urn:microsoft.com/office/officeart/2016/7/layout/RepeatingBendingProcessNew"/>
    <dgm:cxn modelId="{96765E13-9AC0-7F4C-B920-B404D9BA14B1}" type="presOf" srcId="{5C78026D-3B97-4F45-AE3C-8B0420468F13}" destId="{2356A753-F1E8-624C-9AB9-57E79C41BD58}" srcOrd="0" destOrd="0" presId="urn:microsoft.com/office/officeart/2016/7/layout/RepeatingBendingProcessNew"/>
    <dgm:cxn modelId="{7E749626-765D-414E-854C-13070CB92F37}" type="presOf" srcId="{BE85C652-261C-4A8E-9D89-027B084A0616}" destId="{8E8E6C39-5EB7-4641-A51D-F35B79D70727}" srcOrd="1" destOrd="0" presId="urn:microsoft.com/office/officeart/2016/7/layout/RepeatingBendingProcessNew"/>
    <dgm:cxn modelId="{8C22F526-091B-D545-8656-51B198777001}" type="presOf" srcId="{BA18FCB5-EEA2-43A5-B6F6-3F6050CB6062}" destId="{15029032-C01F-4F4A-8FC4-E0F79B411D14}" srcOrd="0" destOrd="0" presId="urn:microsoft.com/office/officeart/2016/7/layout/RepeatingBendingProcessNew"/>
    <dgm:cxn modelId="{4FE5F12B-7021-4645-B925-CD191A773E87}" srcId="{CCA9003E-012D-47FC-BDE5-36EAA8CE9E8A}" destId="{14D45F38-243E-48EC-B508-9C272138A7BC}" srcOrd="0" destOrd="0" parTransId="{05AFA852-F606-428F-B6CF-A167D2060AB4}" sibTransId="{7B25A823-8718-4395-976F-431801AB53C2}"/>
    <dgm:cxn modelId="{2F5B0938-1AEF-8B47-9515-3FCBBC7CC696}" type="presOf" srcId="{7B25A823-8718-4395-976F-431801AB53C2}" destId="{54FAEC82-5A02-994E-924A-AA52181B8A4E}" srcOrd="1" destOrd="0" presId="urn:microsoft.com/office/officeart/2016/7/layout/RepeatingBendingProcessNew"/>
    <dgm:cxn modelId="{17AB7839-9C3B-F14E-9237-72C4C9FADAD7}" type="presOf" srcId="{14D45F38-243E-48EC-B508-9C272138A7BC}" destId="{83A231F2-E3AD-A14E-A85F-C89774DE52ED}" srcOrd="0" destOrd="0" presId="urn:microsoft.com/office/officeart/2016/7/layout/RepeatingBendingProcessNew"/>
    <dgm:cxn modelId="{636BB13E-6454-3B4D-95CB-EF7D5D18E80F}" type="presOf" srcId="{D31E5255-4388-4036-B94B-DC2B89A74FA5}" destId="{DC7FA60F-6E6B-1741-B397-BF75EC036D50}" srcOrd="1" destOrd="0" presId="urn:microsoft.com/office/officeart/2016/7/layout/RepeatingBendingProcessNew"/>
    <dgm:cxn modelId="{47C43742-15A1-0D40-B723-C8ABCC62014D}" type="presOf" srcId="{888995D5-AA20-4B9F-8A24-7DF97BC14FE1}" destId="{78895D77-543C-F14A-BA21-E318B258384D}" srcOrd="1" destOrd="0" presId="urn:microsoft.com/office/officeart/2016/7/layout/RepeatingBendingProcessNew"/>
    <dgm:cxn modelId="{55398662-0F61-4B0A-9BC5-40047080F82E}" srcId="{CCA9003E-012D-47FC-BDE5-36EAA8CE9E8A}" destId="{5C78026D-3B97-4F45-AE3C-8B0420468F13}" srcOrd="3" destOrd="0" parTransId="{22D10B90-8B4A-4C7D-A992-7F7827B71309}" sibTransId="{888995D5-AA20-4B9F-8A24-7DF97BC14FE1}"/>
    <dgm:cxn modelId="{5B02257D-0716-0543-A013-3BF66BAFDBF2}" type="presOf" srcId="{66520110-1C2D-4308-BBA1-318E05DE23BF}" destId="{07DE91A9-FCB0-224C-AC7F-B213799A1DB2}" srcOrd="0" destOrd="0" presId="urn:microsoft.com/office/officeart/2016/7/layout/RepeatingBendingProcessNew"/>
    <dgm:cxn modelId="{899A7F8C-D249-481A-8496-C3ECB76FBFC1}" srcId="{CCA9003E-012D-47FC-BDE5-36EAA8CE9E8A}" destId="{66520110-1C2D-4308-BBA1-318E05DE23BF}" srcOrd="2" destOrd="0" parTransId="{87A5ECF4-B55F-45EF-AB66-896441C0A79C}" sibTransId="{D779F736-60FD-454B-8430-32AA16E57CF0}"/>
    <dgm:cxn modelId="{7B2AC49F-0755-8942-A5E7-3119D9A1F62E}" type="presOf" srcId="{7B25A823-8718-4395-976F-431801AB53C2}" destId="{B619316F-9E97-A845-B694-471D09D61C1B}" srcOrd="0" destOrd="0" presId="urn:microsoft.com/office/officeart/2016/7/layout/RepeatingBendingProcessNew"/>
    <dgm:cxn modelId="{97C615A5-618A-4361-81CD-5F4F840B71B3}" srcId="{CCA9003E-012D-47FC-BDE5-36EAA8CE9E8A}" destId="{BA18FCB5-EEA2-43A5-B6F6-3F6050CB6062}" srcOrd="5" destOrd="0" parTransId="{C2B2A89F-6C1D-420C-A118-0AE23F1CB97A}" sibTransId="{90FBA4AD-BDF2-429C-A434-C49012054F69}"/>
    <dgm:cxn modelId="{A4E71AAA-EC25-8B49-B9B4-D2A82717E33D}" type="presOf" srcId="{D779F736-60FD-454B-8430-32AA16E57CF0}" destId="{0105DF41-5B4E-0847-9E30-4A958171C081}" srcOrd="1" destOrd="0" presId="urn:microsoft.com/office/officeart/2016/7/layout/RepeatingBendingProcessNew"/>
    <dgm:cxn modelId="{885696AB-A9F2-494F-B375-147223DCEB82}" srcId="{CCA9003E-012D-47FC-BDE5-36EAA8CE9E8A}" destId="{25E1D533-4312-4399-893C-BC65B5C8161C}" srcOrd="1" destOrd="0" parTransId="{3C007B00-C963-4482-BA17-5D2240E98C00}" sibTransId="{D31E5255-4388-4036-B94B-DC2B89A74FA5}"/>
    <dgm:cxn modelId="{B3FD5EAD-7081-DA4D-8C76-44375FC3055E}" type="presOf" srcId="{888995D5-AA20-4B9F-8A24-7DF97BC14FE1}" destId="{8B85D33A-0DE3-2D4D-B237-5DD27D95AB7A}" srcOrd="0" destOrd="0" presId="urn:microsoft.com/office/officeart/2016/7/layout/RepeatingBendingProcessNew"/>
    <dgm:cxn modelId="{E9569FB2-EA4A-1F47-AEB7-452271124063}" type="presOf" srcId="{6A6443DD-3ABA-44C4-B566-A23CDBDE83B9}" destId="{DAF93FCF-E00A-2A40-BEA7-DB3210250B96}" srcOrd="0" destOrd="0" presId="urn:microsoft.com/office/officeart/2016/7/layout/RepeatingBendingProcessNew"/>
    <dgm:cxn modelId="{1656C8D0-04B8-4BA8-A347-14DC2EB1393B}" srcId="{CCA9003E-012D-47FC-BDE5-36EAA8CE9E8A}" destId="{6A6443DD-3ABA-44C4-B566-A23CDBDE83B9}" srcOrd="4" destOrd="0" parTransId="{613ED22E-A0F7-49BF-96C2-654DC6731EE1}" sibTransId="{BE85C652-261C-4A8E-9D89-027B084A0616}"/>
    <dgm:cxn modelId="{246DE3D6-85F8-964F-93AE-3968DB716CA2}" type="presOf" srcId="{D779F736-60FD-454B-8430-32AA16E57CF0}" destId="{62EC0C28-680C-9249-A691-7EACABF4D670}" srcOrd="0" destOrd="0" presId="urn:microsoft.com/office/officeart/2016/7/layout/RepeatingBendingProcessNew"/>
    <dgm:cxn modelId="{B844FBD7-0733-344E-AAD7-9FBBD8E3D707}" type="presOf" srcId="{CCA9003E-012D-47FC-BDE5-36EAA8CE9E8A}" destId="{13FB1264-9328-5E49-A628-C57FC5A0F81F}" srcOrd="0" destOrd="0" presId="urn:microsoft.com/office/officeart/2016/7/layout/RepeatingBendingProcessNew"/>
    <dgm:cxn modelId="{4956EFDC-C102-9A43-BA69-6E6109604689}" type="presOf" srcId="{D31E5255-4388-4036-B94B-DC2B89A74FA5}" destId="{4848A672-93C5-7D4C-BB73-83A1132DFF40}" srcOrd="0" destOrd="0" presId="urn:microsoft.com/office/officeart/2016/7/layout/RepeatingBendingProcessNew"/>
    <dgm:cxn modelId="{B53F3FE6-F272-F241-A27A-4E24BA90E8C6}" type="presOf" srcId="{25E1D533-4312-4399-893C-BC65B5C8161C}" destId="{28F43755-919C-3C4C-A2D0-3B6A751779CE}" srcOrd="0" destOrd="0" presId="urn:microsoft.com/office/officeart/2016/7/layout/RepeatingBendingProcessNew"/>
    <dgm:cxn modelId="{2DEB001A-8EED-8F4C-80F9-CEFACD8570DB}" type="presParOf" srcId="{13FB1264-9328-5E49-A628-C57FC5A0F81F}" destId="{83A231F2-E3AD-A14E-A85F-C89774DE52ED}" srcOrd="0" destOrd="0" presId="urn:microsoft.com/office/officeart/2016/7/layout/RepeatingBendingProcessNew"/>
    <dgm:cxn modelId="{9F992D04-A37C-A945-AF44-1DC2E7857057}" type="presParOf" srcId="{13FB1264-9328-5E49-A628-C57FC5A0F81F}" destId="{B619316F-9E97-A845-B694-471D09D61C1B}" srcOrd="1" destOrd="0" presId="urn:microsoft.com/office/officeart/2016/7/layout/RepeatingBendingProcessNew"/>
    <dgm:cxn modelId="{BF07265F-8E30-B94B-98ED-00AB410386C4}" type="presParOf" srcId="{B619316F-9E97-A845-B694-471D09D61C1B}" destId="{54FAEC82-5A02-994E-924A-AA52181B8A4E}" srcOrd="0" destOrd="0" presId="urn:microsoft.com/office/officeart/2016/7/layout/RepeatingBendingProcessNew"/>
    <dgm:cxn modelId="{56E8C9DF-7C50-6E41-9964-0EC799B933CD}" type="presParOf" srcId="{13FB1264-9328-5E49-A628-C57FC5A0F81F}" destId="{28F43755-919C-3C4C-A2D0-3B6A751779CE}" srcOrd="2" destOrd="0" presId="urn:microsoft.com/office/officeart/2016/7/layout/RepeatingBendingProcessNew"/>
    <dgm:cxn modelId="{AC89A924-5307-6644-8483-6E9D3392AB4F}" type="presParOf" srcId="{13FB1264-9328-5E49-A628-C57FC5A0F81F}" destId="{4848A672-93C5-7D4C-BB73-83A1132DFF40}" srcOrd="3" destOrd="0" presId="urn:microsoft.com/office/officeart/2016/7/layout/RepeatingBendingProcessNew"/>
    <dgm:cxn modelId="{C0976707-0CDF-2742-A49D-7F1379E17F46}" type="presParOf" srcId="{4848A672-93C5-7D4C-BB73-83A1132DFF40}" destId="{DC7FA60F-6E6B-1741-B397-BF75EC036D50}" srcOrd="0" destOrd="0" presId="urn:microsoft.com/office/officeart/2016/7/layout/RepeatingBendingProcessNew"/>
    <dgm:cxn modelId="{3B704D88-B339-DA49-B208-4C3FF8F016B7}" type="presParOf" srcId="{13FB1264-9328-5E49-A628-C57FC5A0F81F}" destId="{07DE91A9-FCB0-224C-AC7F-B213799A1DB2}" srcOrd="4" destOrd="0" presId="urn:microsoft.com/office/officeart/2016/7/layout/RepeatingBendingProcessNew"/>
    <dgm:cxn modelId="{3650FF88-A736-7840-92AD-A7804B96FC61}" type="presParOf" srcId="{13FB1264-9328-5E49-A628-C57FC5A0F81F}" destId="{62EC0C28-680C-9249-A691-7EACABF4D670}" srcOrd="5" destOrd="0" presId="urn:microsoft.com/office/officeart/2016/7/layout/RepeatingBendingProcessNew"/>
    <dgm:cxn modelId="{39EA8E08-B1B8-0244-A8A5-9748034B030B}" type="presParOf" srcId="{62EC0C28-680C-9249-A691-7EACABF4D670}" destId="{0105DF41-5B4E-0847-9E30-4A958171C081}" srcOrd="0" destOrd="0" presId="urn:microsoft.com/office/officeart/2016/7/layout/RepeatingBendingProcessNew"/>
    <dgm:cxn modelId="{A0B2D2F5-39F4-E648-96A0-656F34DF2C45}" type="presParOf" srcId="{13FB1264-9328-5E49-A628-C57FC5A0F81F}" destId="{2356A753-F1E8-624C-9AB9-57E79C41BD58}" srcOrd="6" destOrd="0" presId="urn:microsoft.com/office/officeart/2016/7/layout/RepeatingBendingProcessNew"/>
    <dgm:cxn modelId="{BB394510-1AA8-3345-9DA4-0A5693D58BD7}" type="presParOf" srcId="{13FB1264-9328-5E49-A628-C57FC5A0F81F}" destId="{8B85D33A-0DE3-2D4D-B237-5DD27D95AB7A}" srcOrd="7" destOrd="0" presId="urn:microsoft.com/office/officeart/2016/7/layout/RepeatingBendingProcessNew"/>
    <dgm:cxn modelId="{C2BE218B-7CA3-784B-A9E3-6F301564EC10}" type="presParOf" srcId="{8B85D33A-0DE3-2D4D-B237-5DD27D95AB7A}" destId="{78895D77-543C-F14A-BA21-E318B258384D}" srcOrd="0" destOrd="0" presId="urn:microsoft.com/office/officeart/2016/7/layout/RepeatingBendingProcessNew"/>
    <dgm:cxn modelId="{53CD8A18-ADD1-FD4E-AC89-895FAA0A80EE}" type="presParOf" srcId="{13FB1264-9328-5E49-A628-C57FC5A0F81F}" destId="{DAF93FCF-E00A-2A40-BEA7-DB3210250B96}" srcOrd="8" destOrd="0" presId="urn:microsoft.com/office/officeart/2016/7/layout/RepeatingBendingProcessNew"/>
    <dgm:cxn modelId="{3774DA45-464B-804B-BF3C-3E0FE778F503}" type="presParOf" srcId="{13FB1264-9328-5E49-A628-C57FC5A0F81F}" destId="{B6FCD1F2-46D2-BE47-A42B-E7C2597BD819}" srcOrd="9" destOrd="0" presId="urn:microsoft.com/office/officeart/2016/7/layout/RepeatingBendingProcessNew"/>
    <dgm:cxn modelId="{1DA357C2-7F93-E844-A761-DA079FE380D7}" type="presParOf" srcId="{B6FCD1F2-46D2-BE47-A42B-E7C2597BD819}" destId="{8E8E6C39-5EB7-4641-A51D-F35B79D70727}" srcOrd="0" destOrd="0" presId="urn:microsoft.com/office/officeart/2016/7/layout/RepeatingBendingProcessNew"/>
    <dgm:cxn modelId="{FE2C35F1-1877-B944-8B09-7FEE8B44E89A}" type="presParOf" srcId="{13FB1264-9328-5E49-A628-C57FC5A0F81F}" destId="{15029032-C01F-4F4A-8FC4-E0F79B411D1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CA9003E-012D-47FC-BDE5-36EAA8CE9E8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D45F38-243E-48EC-B508-9C272138A7BC}">
      <dgm:prSet/>
      <dgm:spPr/>
      <dgm:t>
        <a:bodyPr/>
        <a:lstStyle/>
        <a:p>
          <a:r>
            <a:rPr lang="en-US" dirty="0" err="1"/>
            <a:t>Utilisation</a:t>
          </a:r>
          <a:r>
            <a:rPr lang="en-US" dirty="0"/>
            <a:t> de Resnet50 </a:t>
          </a:r>
          <a:r>
            <a:rPr lang="en-US" dirty="0" err="1"/>
            <a:t>préentraîné</a:t>
          </a:r>
          <a:endParaRPr lang="en-US" dirty="0"/>
        </a:p>
      </dgm:t>
    </dgm:pt>
    <dgm:pt modelId="{05AFA852-F606-428F-B6CF-A167D2060AB4}" type="parTrans" cxnId="{4FE5F12B-7021-4645-B925-CD191A773E87}">
      <dgm:prSet/>
      <dgm:spPr/>
      <dgm:t>
        <a:bodyPr/>
        <a:lstStyle/>
        <a:p>
          <a:endParaRPr lang="en-US"/>
        </a:p>
      </dgm:t>
    </dgm:pt>
    <dgm:pt modelId="{7B25A823-8718-4395-976F-431801AB53C2}" type="sibTrans" cxnId="{4FE5F12B-7021-4645-B925-CD191A773E87}">
      <dgm:prSet/>
      <dgm:spPr/>
      <dgm:t>
        <a:bodyPr/>
        <a:lstStyle/>
        <a:p>
          <a:endParaRPr lang="en-US"/>
        </a:p>
      </dgm:t>
    </dgm:pt>
    <dgm:pt modelId="{25E1D533-4312-4399-893C-BC65B5C8161C}">
      <dgm:prSet/>
      <dgm:spPr/>
      <dgm:t>
        <a:bodyPr/>
        <a:lstStyle/>
        <a:p>
          <a:r>
            <a:rPr lang="fr-FR" dirty="0"/>
            <a:t>Réduction des Dimensions</a:t>
          </a:r>
          <a:endParaRPr lang="en-US" dirty="0"/>
        </a:p>
      </dgm:t>
    </dgm:pt>
    <dgm:pt modelId="{3C007B00-C963-4482-BA17-5D2240E98C00}" type="parTrans" cxnId="{885696AB-A9F2-494F-B375-147223DCEB82}">
      <dgm:prSet/>
      <dgm:spPr/>
      <dgm:t>
        <a:bodyPr/>
        <a:lstStyle/>
        <a:p>
          <a:endParaRPr lang="en-US"/>
        </a:p>
      </dgm:t>
    </dgm:pt>
    <dgm:pt modelId="{D31E5255-4388-4036-B94B-DC2B89A74FA5}" type="sibTrans" cxnId="{885696AB-A9F2-494F-B375-147223DCEB82}">
      <dgm:prSet/>
      <dgm:spPr/>
      <dgm:t>
        <a:bodyPr/>
        <a:lstStyle/>
        <a:p>
          <a:endParaRPr lang="en-US"/>
        </a:p>
      </dgm:t>
    </dgm:pt>
    <dgm:pt modelId="{66520110-1C2D-4308-BBA1-318E05DE23BF}">
      <dgm:prSet/>
      <dgm:spPr/>
      <dgm:t>
        <a:bodyPr/>
        <a:lstStyle/>
        <a:p>
          <a:r>
            <a:rPr lang="fr-FR" dirty="0"/>
            <a:t>Visualisation TSNE</a:t>
          </a:r>
          <a:endParaRPr lang="en-US" dirty="0"/>
        </a:p>
      </dgm:t>
    </dgm:pt>
    <dgm:pt modelId="{87A5ECF4-B55F-45EF-AB66-896441C0A79C}" type="parTrans" cxnId="{899A7F8C-D249-481A-8496-C3ECB76FBFC1}">
      <dgm:prSet/>
      <dgm:spPr/>
      <dgm:t>
        <a:bodyPr/>
        <a:lstStyle/>
        <a:p>
          <a:endParaRPr lang="en-US"/>
        </a:p>
      </dgm:t>
    </dgm:pt>
    <dgm:pt modelId="{D779F736-60FD-454B-8430-32AA16E57CF0}" type="sibTrans" cxnId="{899A7F8C-D249-481A-8496-C3ECB76FBFC1}">
      <dgm:prSet/>
      <dgm:spPr/>
      <dgm:t>
        <a:bodyPr/>
        <a:lstStyle/>
        <a:p>
          <a:endParaRPr lang="en-US"/>
        </a:p>
      </dgm:t>
    </dgm:pt>
    <dgm:pt modelId="{5C78026D-3B97-4F45-AE3C-8B0420468F13}">
      <dgm:prSet/>
      <dgm:spPr/>
      <dgm:t>
        <a:bodyPr/>
        <a:lstStyle/>
        <a:p>
          <a:r>
            <a:rPr lang="en-US" dirty="0"/>
            <a:t>Clustering</a:t>
          </a:r>
        </a:p>
      </dgm:t>
    </dgm:pt>
    <dgm:pt modelId="{22D10B90-8B4A-4C7D-A992-7F7827B71309}" type="parTrans" cxnId="{55398662-0F61-4B0A-9BC5-40047080F82E}">
      <dgm:prSet/>
      <dgm:spPr/>
      <dgm:t>
        <a:bodyPr/>
        <a:lstStyle/>
        <a:p>
          <a:endParaRPr lang="en-US"/>
        </a:p>
      </dgm:t>
    </dgm:pt>
    <dgm:pt modelId="{888995D5-AA20-4B9F-8A24-7DF97BC14FE1}" type="sibTrans" cxnId="{55398662-0F61-4B0A-9BC5-40047080F82E}">
      <dgm:prSet/>
      <dgm:spPr/>
      <dgm:t>
        <a:bodyPr/>
        <a:lstStyle/>
        <a:p>
          <a:endParaRPr lang="en-US"/>
        </a:p>
      </dgm:t>
    </dgm:pt>
    <dgm:pt modelId="{6A6443DD-3ABA-44C4-B566-A23CDBDE83B9}">
      <dgm:prSet/>
      <dgm:spPr/>
      <dgm:t>
        <a:bodyPr/>
        <a:lstStyle/>
        <a:p>
          <a:r>
            <a:rPr lang="en-US" dirty="0"/>
            <a:t>Projection par Clusters</a:t>
          </a:r>
        </a:p>
      </dgm:t>
    </dgm:pt>
    <dgm:pt modelId="{BE85C652-261C-4A8E-9D89-027B084A0616}" type="sibTrans" cxnId="{1656C8D0-04B8-4BA8-A347-14DC2EB1393B}">
      <dgm:prSet/>
      <dgm:spPr/>
      <dgm:t>
        <a:bodyPr/>
        <a:lstStyle/>
        <a:p>
          <a:endParaRPr lang="en-US"/>
        </a:p>
      </dgm:t>
    </dgm:pt>
    <dgm:pt modelId="{613ED22E-A0F7-49BF-96C2-654DC6731EE1}" type="parTrans" cxnId="{1656C8D0-04B8-4BA8-A347-14DC2EB1393B}">
      <dgm:prSet/>
      <dgm:spPr/>
      <dgm:t>
        <a:bodyPr/>
        <a:lstStyle/>
        <a:p>
          <a:endParaRPr lang="en-US"/>
        </a:p>
      </dgm:t>
    </dgm:pt>
    <dgm:pt modelId="{13FB1264-9328-5E49-A628-C57FC5A0F81F}" type="pres">
      <dgm:prSet presAssocID="{CCA9003E-012D-47FC-BDE5-36EAA8CE9E8A}" presName="Name0" presStyleCnt="0">
        <dgm:presLayoutVars>
          <dgm:dir/>
          <dgm:resizeHandles val="exact"/>
        </dgm:presLayoutVars>
      </dgm:prSet>
      <dgm:spPr/>
    </dgm:pt>
    <dgm:pt modelId="{83A231F2-E3AD-A14E-A85F-C89774DE52ED}" type="pres">
      <dgm:prSet presAssocID="{14D45F38-243E-48EC-B508-9C272138A7BC}" presName="node" presStyleLbl="node1" presStyleIdx="0" presStyleCnt="5" custLinFactNeighborX="901" custLinFactNeighborY="-10267">
        <dgm:presLayoutVars>
          <dgm:bulletEnabled val="1"/>
        </dgm:presLayoutVars>
      </dgm:prSet>
      <dgm:spPr/>
    </dgm:pt>
    <dgm:pt modelId="{B619316F-9E97-A845-B694-471D09D61C1B}" type="pres">
      <dgm:prSet presAssocID="{7B25A823-8718-4395-976F-431801AB53C2}" presName="sibTrans" presStyleLbl="sibTrans1D1" presStyleIdx="0" presStyleCnt="4"/>
      <dgm:spPr/>
    </dgm:pt>
    <dgm:pt modelId="{54FAEC82-5A02-994E-924A-AA52181B8A4E}" type="pres">
      <dgm:prSet presAssocID="{7B25A823-8718-4395-976F-431801AB53C2}" presName="connectorText" presStyleLbl="sibTrans1D1" presStyleIdx="0" presStyleCnt="4"/>
      <dgm:spPr/>
    </dgm:pt>
    <dgm:pt modelId="{28F43755-919C-3C4C-A2D0-3B6A751779CE}" type="pres">
      <dgm:prSet presAssocID="{25E1D533-4312-4399-893C-BC65B5C8161C}" presName="node" presStyleLbl="node1" presStyleIdx="1" presStyleCnt="5">
        <dgm:presLayoutVars>
          <dgm:bulletEnabled val="1"/>
        </dgm:presLayoutVars>
      </dgm:prSet>
      <dgm:spPr/>
    </dgm:pt>
    <dgm:pt modelId="{4848A672-93C5-7D4C-BB73-83A1132DFF40}" type="pres">
      <dgm:prSet presAssocID="{D31E5255-4388-4036-B94B-DC2B89A74FA5}" presName="sibTrans" presStyleLbl="sibTrans1D1" presStyleIdx="1" presStyleCnt="4"/>
      <dgm:spPr/>
    </dgm:pt>
    <dgm:pt modelId="{DC7FA60F-6E6B-1741-B397-BF75EC036D50}" type="pres">
      <dgm:prSet presAssocID="{D31E5255-4388-4036-B94B-DC2B89A74FA5}" presName="connectorText" presStyleLbl="sibTrans1D1" presStyleIdx="1" presStyleCnt="4"/>
      <dgm:spPr/>
    </dgm:pt>
    <dgm:pt modelId="{07DE91A9-FCB0-224C-AC7F-B213799A1DB2}" type="pres">
      <dgm:prSet presAssocID="{66520110-1C2D-4308-BBA1-318E05DE23BF}" presName="node" presStyleLbl="node1" presStyleIdx="2" presStyleCnt="5">
        <dgm:presLayoutVars>
          <dgm:bulletEnabled val="1"/>
        </dgm:presLayoutVars>
      </dgm:prSet>
      <dgm:spPr/>
    </dgm:pt>
    <dgm:pt modelId="{62EC0C28-680C-9249-A691-7EACABF4D670}" type="pres">
      <dgm:prSet presAssocID="{D779F736-60FD-454B-8430-32AA16E57CF0}" presName="sibTrans" presStyleLbl="sibTrans1D1" presStyleIdx="2" presStyleCnt="4"/>
      <dgm:spPr/>
    </dgm:pt>
    <dgm:pt modelId="{0105DF41-5B4E-0847-9E30-4A958171C081}" type="pres">
      <dgm:prSet presAssocID="{D779F736-60FD-454B-8430-32AA16E57CF0}" presName="connectorText" presStyleLbl="sibTrans1D1" presStyleIdx="2" presStyleCnt="4"/>
      <dgm:spPr/>
    </dgm:pt>
    <dgm:pt modelId="{2356A753-F1E8-624C-9AB9-57E79C41BD58}" type="pres">
      <dgm:prSet presAssocID="{5C78026D-3B97-4F45-AE3C-8B0420468F13}" presName="node" presStyleLbl="node1" presStyleIdx="3" presStyleCnt="5">
        <dgm:presLayoutVars>
          <dgm:bulletEnabled val="1"/>
        </dgm:presLayoutVars>
      </dgm:prSet>
      <dgm:spPr/>
    </dgm:pt>
    <dgm:pt modelId="{8B85D33A-0DE3-2D4D-B237-5DD27D95AB7A}" type="pres">
      <dgm:prSet presAssocID="{888995D5-AA20-4B9F-8A24-7DF97BC14FE1}" presName="sibTrans" presStyleLbl="sibTrans1D1" presStyleIdx="3" presStyleCnt="4"/>
      <dgm:spPr/>
    </dgm:pt>
    <dgm:pt modelId="{78895D77-543C-F14A-BA21-E318B258384D}" type="pres">
      <dgm:prSet presAssocID="{888995D5-AA20-4B9F-8A24-7DF97BC14FE1}" presName="connectorText" presStyleLbl="sibTrans1D1" presStyleIdx="3" presStyleCnt="4"/>
      <dgm:spPr/>
    </dgm:pt>
    <dgm:pt modelId="{DAF93FCF-E00A-2A40-BEA7-DB3210250B96}" type="pres">
      <dgm:prSet presAssocID="{6A6443DD-3ABA-44C4-B566-A23CDBDE83B9}" presName="node" presStyleLbl="node1" presStyleIdx="4" presStyleCnt="5">
        <dgm:presLayoutVars>
          <dgm:bulletEnabled val="1"/>
        </dgm:presLayoutVars>
      </dgm:prSet>
      <dgm:spPr/>
    </dgm:pt>
  </dgm:ptLst>
  <dgm:cxnLst>
    <dgm:cxn modelId="{96765E13-9AC0-7F4C-B920-B404D9BA14B1}" type="presOf" srcId="{5C78026D-3B97-4F45-AE3C-8B0420468F13}" destId="{2356A753-F1E8-624C-9AB9-57E79C41BD58}" srcOrd="0" destOrd="0" presId="urn:microsoft.com/office/officeart/2016/7/layout/RepeatingBendingProcessNew"/>
    <dgm:cxn modelId="{4FE5F12B-7021-4645-B925-CD191A773E87}" srcId="{CCA9003E-012D-47FC-BDE5-36EAA8CE9E8A}" destId="{14D45F38-243E-48EC-B508-9C272138A7BC}" srcOrd="0" destOrd="0" parTransId="{05AFA852-F606-428F-B6CF-A167D2060AB4}" sibTransId="{7B25A823-8718-4395-976F-431801AB53C2}"/>
    <dgm:cxn modelId="{2F5B0938-1AEF-8B47-9515-3FCBBC7CC696}" type="presOf" srcId="{7B25A823-8718-4395-976F-431801AB53C2}" destId="{54FAEC82-5A02-994E-924A-AA52181B8A4E}" srcOrd="1" destOrd="0" presId="urn:microsoft.com/office/officeart/2016/7/layout/RepeatingBendingProcessNew"/>
    <dgm:cxn modelId="{17AB7839-9C3B-F14E-9237-72C4C9FADAD7}" type="presOf" srcId="{14D45F38-243E-48EC-B508-9C272138A7BC}" destId="{83A231F2-E3AD-A14E-A85F-C89774DE52ED}" srcOrd="0" destOrd="0" presId="urn:microsoft.com/office/officeart/2016/7/layout/RepeatingBendingProcessNew"/>
    <dgm:cxn modelId="{636BB13E-6454-3B4D-95CB-EF7D5D18E80F}" type="presOf" srcId="{D31E5255-4388-4036-B94B-DC2B89A74FA5}" destId="{DC7FA60F-6E6B-1741-B397-BF75EC036D50}" srcOrd="1" destOrd="0" presId="urn:microsoft.com/office/officeart/2016/7/layout/RepeatingBendingProcessNew"/>
    <dgm:cxn modelId="{47C43742-15A1-0D40-B723-C8ABCC62014D}" type="presOf" srcId="{888995D5-AA20-4B9F-8A24-7DF97BC14FE1}" destId="{78895D77-543C-F14A-BA21-E318B258384D}" srcOrd="1" destOrd="0" presId="urn:microsoft.com/office/officeart/2016/7/layout/RepeatingBendingProcessNew"/>
    <dgm:cxn modelId="{55398662-0F61-4B0A-9BC5-40047080F82E}" srcId="{CCA9003E-012D-47FC-BDE5-36EAA8CE9E8A}" destId="{5C78026D-3B97-4F45-AE3C-8B0420468F13}" srcOrd="3" destOrd="0" parTransId="{22D10B90-8B4A-4C7D-A992-7F7827B71309}" sibTransId="{888995D5-AA20-4B9F-8A24-7DF97BC14FE1}"/>
    <dgm:cxn modelId="{5B02257D-0716-0543-A013-3BF66BAFDBF2}" type="presOf" srcId="{66520110-1C2D-4308-BBA1-318E05DE23BF}" destId="{07DE91A9-FCB0-224C-AC7F-B213799A1DB2}" srcOrd="0" destOrd="0" presId="urn:microsoft.com/office/officeart/2016/7/layout/RepeatingBendingProcessNew"/>
    <dgm:cxn modelId="{899A7F8C-D249-481A-8496-C3ECB76FBFC1}" srcId="{CCA9003E-012D-47FC-BDE5-36EAA8CE9E8A}" destId="{66520110-1C2D-4308-BBA1-318E05DE23BF}" srcOrd="2" destOrd="0" parTransId="{87A5ECF4-B55F-45EF-AB66-896441C0A79C}" sibTransId="{D779F736-60FD-454B-8430-32AA16E57CF0}"/>
    <dgm:cxn modelId="{7B2AC49F-0755-8942-A5E7-3119D9A1F62E}" type="presOf" srcId="{7B25A823-8718-4395-976F-431801AB53C2}" destId="{B619316F-9E97-A845-B694-471D09D61C1B}" srcOrd="0" destOrd="0" presId="urn:microsoft.com/office/officeart/2016/7/layout/RepeatingBendingProcessNew"/>
    <dgm:cxn modelId="{A4E71AAA-EC25-8B49-B9B4-D2A82717E33D}" type="presOf" srcId="{D779F736-60FD-454B-8430-32AA16E57CF0}" destId="{0105DF41-5B4E-0847-9E30-4A958171C081}" srcOrd="1" destOrd="0" presId="urn:microsoft.com/office/officeart/2016/7/layout/RepeatingBendingProcessNew"/>
    <dgm:cxn modelId="{885696AB-A9F2-494F-B375-147223DCEB82}" srcId="{CCA9003E-012D-47FC-BDE5-36EAA8CE9E8A}" destId="{25E1D533-4312-4399-893C-BC65B5C8161C}" srcOrd="1" destOrd="0" parTransId="{3C007B00-C963-4482-BA17-5D2240E98C00}" sibTransId="{D31E5255-4388-4036-B94B-DC2B89A74FA5}"/>
    <dgm:cxn modelId="{B3FD5EAD-7081-DA4D-8C76-44375FC3055E}" type="presOf" srcId="{888995D5-AA20-4B9F-8A24-7DF97BC14FE1}" destId="{8B85D33A-0DE3-2D4D-B237-5DD27D95AB7A}" srcOrd="0" destOrd="0" presId="urn:microsoft.com/office/officeart/2016/7/layout/RepeatingBendingProcessNew"/>
    <dgm:cxn modelId="{E9569FB2-EA4A-1F47-AEB7-452271124063}" type="presOf" srcId="{6A6443DD-3ABA-44C4-B566-A23CDBDE83B9}" destId="{DAF93FCF-E00A-2A40-BEA7-DB3210250B96}" srcOrd="0" destOrd="0" presId="urn:microsoft.com/office/officeart/2016/7/layout/RepeatingBendingProcessNew"/>
    <dgm:cxn modelId="{1656C8D0-04B8-4BA8-A347-14DC2EB1393B}" srcId="{CCA9003E-012D-47FC-BDE5-36EAA8CE9E8A}" destId="{6A6443DD-3ABA-44C4-B566-A23CDBDE83B9}" srcOrd="4" destOrd="0" parTransId="{613ED22E-A0F7-49BF-96C2-654DC6731EE1}" sibTransId="{BE85C652-261C-4A8E-9D89-027B084A0616}"/>
    <dgm:cxn modelId="{246DE3D6-85F8-964F-93AE-3968DB716CA2}" type="presOf" srcId="{D779F736-60FD-454B-8430-32AA16E57CF0}" destId="{62EC0C28-680C-9249-A691-7EACABF4D670}" srcOrd="0" destOrd="0" presId="urn:microsoft.com/office/officeart/2016/7/layout/RepeatingBendingProcessNew"/>
    <dgm:cxn modelId="{B844FBD7-0733-344E-AAD7-9FBBD8E3D707}" type="presOf" srcId="{CCA9003E-012D-47FC-BDE5-36EAA8CE9E8A}" destId="{13FB1264-9328-5E49-A628-C57FC5A0F81F}" srcOrd="0" destOrd="0" presId="urn:microsoft.com/office/officeart/2016/7/layout/RepeatingBendingProcessNew"/>
    <dgm:cxn modelId="{4956EFDC-C102-9A43-BA69-6E6109604689}" type="presOf" srcId="{D31E5255-4388-4036-B94B-DC2B89A74FA5}" destId="{4848A672-93C5-7D4C-BB73-83A1132DFF40}" srcOrd="0" destOrd="0" presId="urn:microsoft.com/office/officeart/2016/7/layout/RepeatingBendingProcessNew"/>
    <dgm:cxn modelId="{B53F3FE6-F272-F241-A27A-4E24BA90E8C6}" type="presOf" srcId="{25E1D533-4312-4399-893C-BC65B5C8161C}" destId="{28F43755-919C-3C4C-A2D0-3B6A751779CE}" srcOrd="0" destOrd="0" presId="urn:microsoft.com/office/officeart/2016/7/layout/RepeatingBendingProcessNew"/>
    <dgm:cxn modelId="{2DEB001A-8EED-8F4C-80F9-CEFACD8570DB}" type="presParOf" srcId="{13FB1264-9328-5E49-A628-C57FC5A0F81F}" destId="{83A231F2-E3AD-A14E-A85F-C89774DE52ED}" srcOrd="0" destOrd="0" presId="urn:microsoft.com/office/officeart/2016/7/layout/RepeatingBendingProcessNew"/>
    <dgm:cxn modelId="{9F992D04-A37C-A945-AF44-1DC2E7857057}" type="presParOf" srcId="{13FB1264-9328-5E49-A628-C57FC5A0F81F}" destId="{B619316F-9E97-A845-B694-471D09D61C1B}" srcOrd="1" destOrd="0" presId="urn:microsoft.com/office/officeart/2016/7/layout/RepeatingBendingProcessNew"/>
    <dgm:cxn modelId="{BF07265F-8E30-B94B-98ED-00AB410386C4}" type="presParOf" srcId="{B619316F-9E97-A845-B694-471D09D61C1B}" destId="{54FAEC82-5A02-994E-924A-AA52181B8A4E}" srcOrd="0" destOrd="0" presId="urn:microsoft.com/office/officeart/2016/7/layout/RepeatingBendingProcessNew"/>
    <dgm:cxn modelId="{56E8C9DF-7C50-6E41-9964-0EC799B933CD}" type="presParOf" srcId="{13FB1264-9328-5E49-A628-C57FC5A0F81F}" destId="{28F43755-919C-3C4C-A2D0-3B6A751779CE}" srcOrd="2" destOrd="0" presId="urn:microsoft.com/office/officeart/2016/7/layout/RepeatingBendingProcessNew"/>
    <dgm:cxn modelId="{AC89A924-5307-6644-8483-6E9D3392AB4F}" type="presParOf" srcId="{13FB1264-9328-5E49-A628-C57FC5A0F81F}" destId="{4848A672-93C5-7D4C-BB73-83A1132DFF40}" srcOrd="3" destOrd="0" presId="urn:microsoft.com/office/officeart/2016/7/layout/RepeatingBendingProcessNew"/>
    <dgm:cxn modelId="{C0976707-0CDF-2742-A49D-7F1379E17F46}" type="presParOf" srcId="{4848A672-93C5-7D4C-BB73-83A1132DFF40}" destId="{DC7FA60F-6E6B-1741-B397-BF75EC036D50}" srcOrd="0" destOrd="0" presId="urn:microsoft.com/office/officeart/2016/7/layout/RepeatingBendingProcessNew"/>
    <dgm:cxn modelId="{3B704D88-B339-DA49-B208-4C3FF8F016B7}" type="presParOf" srcId="{13FB1264-9328-5E49-A628-C57FC5A0F81F}" destId="{07DE91A9-FCB0-224C-AC7F-B213799A1DB2}" srcOrd="4" destOrd="0" presId="urn:microsoft.com/office/officeart/2016/7/layout/RepeatingBendingProcessNew"/>
    <dgm:cxn modelId="{3650FF88-A736-7840-92AD-A7804B96FC61}" type="presParOf" srcId="{13FB1264-9328-5E49-A628-C57FC5A0F81F}" destId="{62EC0C28-680C-9249-A691-7EACABF4D670}" srcOrd="5" destOrd="0" presId="urn:microsoft.com/office/officeart/2016/7/layout/RepeatingBendingProcessNew"/>
    <dgm:cxn modelId="{39EA8E08-B1B8-0244-A8A5-9748034B030B}" type="presParOf" srcId="{62EC0C28-680C-9249-A691-7EACABF4D670}" destId="{0105DF41-5B4E-0847-9E30-4A958171C081}" srcOrd="0" destOrd="0" presId="urn:microsoft.com/office/officeart/2016/7/layout/RepeatingBendingProcessNew"/>
    <dgm:cxn modelId="{A0B2D2F5-39F4-E648-96A0-656F34DF2C45}" type="presParOf" srcId="{13FB1264-9328-5E49-A628-C57FC5A0F81F}" destId="{2356A753-F1E8-624C-9AB9-57E79C41BD58}" srcOrd="6" destOrd="0" presId="urn:microsoft.com/office/officeart/2016/7/layout/RepeatingBendingProcessNew"/>
    <dgm:cxn modelId="{BB394510-1AA8-3345-9DA4-0A5693D58BD7}" type="presParOf" srcId="{13FB1264-9328-5E49-A628-C57FC5A0F81F}" destId="{8B85D33A-0DE3-2D4D-B237-5DD27D95AB7A}" srcOrd="7" destOrd="0" presId="urn:microsoft.com/office/officeart/2016/7/layout/RepeatingBendingProcessNew"/>
    <dgm:cxn modelId="{C2BE218B-7CA3-784B-A9E3-6F301564EC10}" type="presParOf" srcId="{8B85D33A-0DE3-2D4D-B237-5DD27D95AB7A}" destId="{78895D77-543C-F14A-BA21-E318B258384D}" srcOrd="0" destOrd="0" presId="urn:microsoft.com/office/officeart/2016/7/layout/RepeatingBendingProcessNew"/>
    <dgm:cxn modelId="{53CD8A18-ADD1-FD4E-AC89-895FAA0A80EE}" type="presParOf" srcId="{13FB1264-9328-5E49-A628-C57FC5A0F81F}" destId="{DAF93FCF-E00A-2A40-BEA7-DB3210250B96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7F711-68F9-CD49-8547-51B6ACAB828D}">
      <dsp:nvSpPr>
        <dsp:cNvPr id="0" name=""/>
        <dsp:cNvSpPr/>
      </dsp:nvSpPr>
      <dsp:spPr>
        <a:xfrm>
          <a:off x="2804565" y="1125112"/>
          <a:ext cx="6131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315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5048" y="1167614"/>
        <a:ext cx="32187" cy="6437"/>
      </dsp:txXfrm>
    </dsp:sp>
    <dsp:sp modelId="{ED960335-F69C-5344-93A2-4E6AB2C4E82D}">
      <dsp:nvSpPr>
        <dsp:cNvPr id="0" name=""/>
        <dsp:cNvSpPr/>
      </dsp:nvSpPr>
      <dsp:spPr>
        <a:xfrm>
          <a:off x="7435" y="331153"/>
          <a:ext cx="2798930" cy="16793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50" tIns="143963" rIns="137150" bIns="14396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EDA 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Exploratory Data Analysis</a:t>
          </a:r>
          <a:endParaRPr lang="en-US" sz="2700" kern="1200" dirty="0"/>
        </a:p>
      </dsp:txBody>
      <dsp:txXfrm>
        <a:off x="7435" y="331153"/>
        <a:ext cx="2798930" cy="1679358"/>
      </dsp:txXfrm>
    </dsp:sp>
    <dsp:sp modelId="{C53C8E6B-310C-C84F-8044-D1C5AF9A2797}">
      <dsp:nvSpPr>
        <dsp:cNvPr id="0" name=""/>
        <dsp:cNvSpPr/>
      </dsp:nvSpPr>
      <dsp:spPr>
        <a:xfrm>
          <a:off x="6247250" y="1125112"/>
          <a:ext cx="6131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315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537733" y="1167614"/>
        <a:ext cx="32187" cy="6437"/>
      </dsp:txXfrm>
    </dsp:sp>
    <dsp:sp modelId="{89590A1F-A93F-2942-B62F-9E51C32B15B5}">
      <dsp:nvSpPr>
        <dsp:cNvPr id="0" name=""/>
        <dsp:cNvSpPr/>
      </dsp:nvSpPr>
      <dsp:spPr>
        <a:xfrm>
          <a:off x="3450119" y="331153"/>
          <a:ext cx="2798930" cy="167935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50" tIns="143963" rIns="137150" bIns="14396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Séparation en 7 Catégories de la Variable Description</a:t>
          </a:r>
        </a:p>
      </dsp:txBody>
      <dsp:txXfrm>
        <a:off x="3450119" y="331153"/>
        <a:ext cx="2798930" cy="1679358"/>
      </dsp:txXfrm>
    </dsp:sp>
    <dsp:sp modelId="{1EE8509D-848A-864C-A982-8245FB2DFAF2}">
      <dsp:nvSpPr>
        <dsp:cNvPr id="0" name=""/>
        <dsp:cNvSpPr/>
      </dsp:nvSpPr>
      <dsp:spPr>
        <a:xfrm>
          <a:off x="1399465" y="2008712"/>
          <a:ext cx="6892804" cy="612297"/>
        </a:xfrm>
        <a:custGeom>
          <a:avLst/>
          <a:gdLst/>
          <a:ahLst/>
          <a:cxnLst/>
          <a:rect l="0" t="0" r="0" b="0"/>
          <a:pathLst>
            <a:path>
              <a:moveTo>
                <a:pt x="6892804" y="0"/>
              </a:moveTo>
              <a:lnTo>
                <a:pt x="6892804" y="323248"/>
              </a:lnTo>
              <a:lnTo>
                <a:pt x="0" y="323248"/>
              </a:lnTo>
              <a:lnTo>
                <a:pt x="0" y="612297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672799" y="2311641"/>
        <a:ext cx="346136" cy="6437"/>
      </dsp:txXfrm>
    </dsp:sp>
    <dsp:sp modelId="{DCA30C8B-DDB2-F54A-A89F-A92DC54E5964}">
      <dsp:nvSpPr>
        <dsp:cNvPr id="0" name=""/>
        <dsp:cNvSpPr/>
      </dsp:nvSpPr>
      <dsp:spPr>
        <a:xfrm>
          <a:off x="6892804" y="331153"/>
          <a:ext cx="2798930" cy="16793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50" tIns="143963" rIns="137150" bIns="14396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Mesure de la Fréquence et de la Rareté des Mots</a:t>
          </a:r>
        </a:p>
      </dsp:txBody>
      <dsp:txXfrm>
        <a:off x="6892804" y="331153"/>
        <a:ext cx="2798930" cy="1679358"/>
      </dsp:txXfrm>
    </dsp:sp>
    <dsp:sp modelId="{0897DA54-97E0-7C44-B02F-8DF7F70C2243}">
      <dsp:nvSpPr>
        <dsp:cNvPr id="0" name=""/>
        <dsp:cNvSpPr/>
      </dsp:nvSpPr>
      <dsp:spPr>
        <a:xfrm>
          <a:off x="2797130" y="3447368"/>
          <a:ext cx="6205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394" y="45720"/>
              </a:lnTo>
              <a:lnTo>
                <a:pt x="327394" y="46576"/>
              </a:lnTo>
              <a:lnTo>
                <a:pt x="620589" y="4657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1145" y="3489869"/>
        <a:ext cx="32559" cy="6437"/>
      </dsp:txXfrm>
    </dsp:sp>
    <dsp:sp modelId="{3771C74C-9777-1E40-BF4E-D7BA20DAD0DF}">
      <dsp:nvSpPr>
        <dsp:cNvPr id="0" name=""/>
        <dsp:cNvSpPr/>
      </dsp:nvSpPr>
      <dsp:spPr>
        <a:xfrm>
          <a:off x="0" y="2653409"/>
          <a:ext cx="2798930" cy="16793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50" tIns="143963" rIns="137150" bIns="14396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 err="1"/>
            <a:t>Text</a:t>
          </a:r>
          <a:r>
            <a:rPr lang="fr-FR" sz="2700" kern="1200" dirty="0"/>
            <a:t> </a:t>
          </a:r>
          <a:r>
            <a:rPr lang="fr-FR" sz="2700" kern="1200" dirty="0" err="1"/>
            <a:t>Features</a:t>
          </a:r>
          <a:r>
            <a:rPr lang="fr-FR" sz="2700" kern="1200" dirty="0"/>
            <a:t> Extraction</a:t>
          </a:r>
          <a:endParaRPr lang="en-US" sz="2700" i="1" kern="1200" dirty="0"/>
        </a:p>
      </dsp:txBody>
      <dsp:txXfrm>
        <a:off x="0" y="2653409"/>
        <a:ext cx="2798930" cy="1679358"/>
      </dsp:txXfrm>
    </dsp:sp>
    <dsp:sp modelId="{18052893-C879-2747-816E-557429D1C922}">
      <dsp:nvSpPr>
        <dsp:cNvPr id="0" name=""/>
        <dsp:cNvSpPr/>
      </dsp:nvSpPr>
      <dsp:spPr>
        <a:xfrm>
          <a:off x="6247250" y="3448225"/>
          <a:ext cx="6131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3153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37733" y="3490726"/>
        <a:ext cx="32187" cy="6437"/>
      </dsp:txXfrm>
    </dsp:sp>
    <dsp:sp modelId="{43D77924-0C98-264E-B6E6-F1BA4696BD07}">
      <dsp:nvSpPr>
        <dsp:cNvPr id="0" name=""/>
        <dsp:cNvSpPr/>
      </dsp:nvSpPr>
      <dsp:spPr>
        <a:xfrm>
          <a:off x="3450119" y="2654265"/>
          <a:ext cx="2798930" cy="167935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50" tIns="143963" rIns="137150" bIns="14396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0" kern="1200" dirty="0"/>
            <a:t> Image </a:t>
          </a:r>
          <a:r>
            <a:rPr lang="fr-FR" sz="2700" b="0" kern="1200" dirty="0" err="1"/>
            <a:t>Features</a:t>
          </a:r>
          <a:r>
            <a:rPr lang="fr-FR" sz="2700" b="0" kern="1200" dirty="0"/>
            <a:t> Extraction</a:t>
          </a:r>
        </a:p>
      </dsp:txBody>
      <dsp:txXfrm>
        <a:off x="3450119" y="2654265"/>
        <a:ext cx="2798930" cy="1679358"/>
      </dsp:txXfrm>
    </dsp:sp>
    <dsp:sp modelId="{35B52D48-287D-FB44-8CA4-D2026DD1D97B}">
      <dsp:nvSpPr>
        <dsp:cNvPr id="0" name=""/>
        <dsp:cNvSpPr/>
      </dsp:nvSpPr>
      <dsp:spPr>
        <a:xfrm>
          <a:off x="6892804" y="2654265"/>
          <a:ext cx="2798930" cy="16793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50" tIns="143963" rIns="137150" bIns="14396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Clustering</a:t>
          </a:r>
          <a:endParaRPr lang="en-US" sz="2700" kern="1200" dirty="0"/>
        </a:p>
      </dsp:txBody>
      <dsp:txXfrm>
        <a:off x="6892804" y="2654265"/>
        <a:ext cx="2798930" cy="16793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9316F-9E97-A845-B694-471D09D61C1B}">
      <dsp:nvSpPr>
        <dsp:cNvPr id="0" name=""/>
        <dsp:cNvSpPr/>
      </dsp:nvSpPr>
      <dsp:spPr>
        <a:xfrm>
          <a:off x="3165668" y="697230"/>
          <a:ext cx="5166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440" y="45720"/>
              </a:lnTo>
              <a:lnTo>
                <a:pt x="275440" y="45878"/>
              </a:lnTo>
              <a:lnTo>
                <a:pt x="516681" y="4587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0327" y="740102"/>
        <a:ext cx="27364" cy="5695"/>
      </dsp:txXfrm>
    </dsp:sp>
    <dsp:sp modelId="{83A231F2-E3AD-A14E-A85F-C89774DE52ED}">
      <dsp:nvSpPr>
        <dsp:cNvPr id="0" name=""/>
        <dsp:cNvSpPr/>
      </dsp:nvSpPr>
      <dsp:spPr>
        <a:xfrm>
          <a:off x="690968" y="0"/>
          <a:ext cx="2476499" cy="14859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Utilisation</a:t>
          </a:r>
          <a:r>
            <a:rPr lang="en-US" sz="3200" kern="1200" dirty="0"/>
            <a:t> de VGG16 </a:t>
          </a:r>
          <a:r>
            <a:rPr lang="en-US" sz="3200" kern="1200" dirty="0" err="1"/>
            <a:t>préentraîné</a:t>
          </a:r>
          <a:endParaRPr lang="en-US" sz="3200" kern="1200" dirty="0"/>
        </a:p>
      </dsp:txBody>
      <dsp:txXfrm>
        <a:off x="690968" y="0"/>
        <a:ext cx="2476499" cy="1485900"/>
      </dsp:txXfrm>
    </dsp:sp>
    <dsp:sp modelId="{4848A672-93C5-7D4C-BB73-83A1132DFF40}">
      <dsp:nvSpPr>
        <dsp:cNvPr id="0" name=""/>
        <dsp:cNvSpPr/>
      </dsp:nvSpPr>
      <dsp:spPr>
        <a:xfrm>
          <a:off x="6189450" y="697388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44707" y="740260"/>
        <a:ext cx="28479" cy="5695"/>
      </dsp:txXfrm>
    </dsp:sp>
    <dsp:sp modelId="{28F43755-919C-3C4C-A2D0-3B6A751779CE}">
      <dsp:nvSpPr>
        <dsp:cNvPr id="0" name=""/>
        <dsp:cNvSpPr/>
      </dsp:nvSpPr>
      <dsp:spPr>
        <a:xfrm>
          <a:off x="3714750" y="158"/>
          <a:ext cx="2476499" cy="1485900"/>
        </a:xfrm>
        <a:prstGeom prst="rect">
          <a:avLst/>
        </a:prstGeom>
        <a:solidFill>
          <a:schemeClr val="accent2">
            <a:hueOff val="-367258"/>
            <a:satOff val="-8124"/>
            <a:lumOff val="-161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Réduction des Dimensions</a:t>
          </a:r>
          <a:endParaRPr lang="en-US" sz="3200" kern="1200" dirty="0"/>
        </a:p>
      </dsp:txBody>
      <dsp:txXfrm>
        <a:off x="3714750" y="158"/>
        <a:ext cx="2476499" cy="1485900"/>
      </dsp:txXfrm>
    </dsp:sp>
    <dsp:sp modelId="{62EC0C28-680C-9249-A691-7EACABF4D670}">
      <dsp:nvSpPr>
        <dsp:cNvPr id="0" name=""/>
        <dsp:cNvSpPr/>
      </dsp:nvSpPr>
      <dsp:spPr>
        <a:xfrm>
          <a:off x="1906905" y="1484258"/>
          <a:ext cx="6092189" cy="538995"/>
        </a:xfrm>
        <a:custGeom>
          <a:avLst/>
          <a:gdLst/>
          <a:ahLst/>
          <a:cxnLst/>
          <a:rect l="0" t="0" r="0" b="0"/>
          <a:pathLst>
            <a:path>
              <a:moveTo>
                <a:pt x="6092189" y="0"/>
              </a:moveTo>
              <a:lnTo>
                <a:pt x="6092189" y="286597"/>
              </a:lnTo>
              <a:lnTo>
                <a:pt x="0" y="286597"/>
              </a:lnTo>
              <a:lnTo>
                <a:pt x="0" y="538995"/>
              </a:lnTo>
            </a:path>
          </a:pathLst>
        </a:custGeom>
        <a:noFill/>
        <a:ln w="952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00031" y="1750908"/>
        <a:ext cx="305937" cy="5695"/>
      </dsp:txXfrm>
    </dsp:sp>
    <dsp:sp modelId="{07DE91A9-FCB0-224C-AC7F-B213799A1DB2}">
      <dsp:nvSpPr>
        <dsp:cNvPr id="0" name=""/>
        <dsp:cNvSpPr/>
      </dsp:nvSpPr>
      <dsp:spPr>
        <a:xfrm>
          <a:off x="6760845" y="158"/>
          <a:ext cx="2476499" cy="1485900"/>
        </a:xfrm>
        <a:prstGeom prst="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Visualisation TSNE</a:t>
          </a:r>
          <a:endParaRPr lang="en-US" sz="3200" kern="1200" dirty="0"/>
        </a:p>
      </dsp:txBody>
      <dsp:txXfrm>
        <a:off x="6760845" y="158"/>
        <a:ext cx="2476499" cy="1485900"/>
      </dsp:txXfrm>
    </dsp:sp>
    <dsp:sp modelId="{8B85D33A-0DE3-2D4D-B237-5DD27D95AB7A}">
      <dsp:nvSpPr>
        <dsp:cNvPr id="0" name=""/>
        <dsp:cNvSpPr/>
      </dsp:nvSpPr>
      <dsp:spPr>
        <a:xfrm>
          <a:off x="3143355" y="2752883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612" y="2795755"/>
        <a:ext cx="28479" cy="5695"/>
      </dsp:txXfrm>
    </dsp:sp>
    <dsp:sp modelId="{2356A753-F1E8-624C-9AB9-57E79C41BD58}">
      <dsp:nvSpPr>
        <dsp:cNvPr id="0" name=""/>
        <dsp:cNvSpPr/>
      </dsp:nvSpPr>
      <dsp:spPr>
        <a:xfrm>
          <a:off x="668655" y="2055653"/>
          <a:ext cx="2476499" cy="1485900"/>
        </a:xfrm>
        <a:prstGeom prst="rect">
          <a:avLst/>
        </a:prstGeom>
        <a:solidFill>
          <a:schemeClr val="accent2">
            <a:hueOff val="-1101773"/>
            <a:satOff val="-24371"/>
            <a:lumOff val="-485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Clustering</a:t>
          </a:r>
        </a:p>
      </dsp:txBody>
      <dsp:txXfrm>
        <a:off x="668655" y="2055653"/>
        <a:ext cx="2476499" cy="1485900"/>
      </dsp:txXfrm>
    </dsp:sp>
    <dsp:sp modelId="{DAF93FCF-E00A-2A40-BEA7-DB3210250B96}">
      <dsp:nvSpPr>
        <dsp:cNvPr id="0" name=""/>
        <dsp:cNvSpPr/>
      </dsp:nvSpPr>
      <dsp:spPr>
        <a:xfrm>
          <a:off x="3714750" y="2055653"/>
          <a:ext cx="2476499" cy="1485900"/>
        </a:xfrm>
        <a:prstGeom prst="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Projection par Clusters</a:t>
          </a:r>
        </a:p>
      </dsp:txBody>
      <dsp:txXfrm>
        <a:off x="3714750" y="2055653"/>
        <a:ext cx="2476499" cy="148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00F54-356B-4304-B969-FE55C045B5A2}">
      <dsp:nvSpPr>
        <dsp:cNvPr id="0" name=""/>
        <dsp:cNvSpPr/>
      </dsp:nvSpPr>
      <dsp:spPr>
        <a:xfrm>
          <a:off x="0" y="2800"/>
          <a:ext cx="9905999" cy="5965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4E198-E150-4A57-8D1B-8DCDA0A3DC0E}">
      <dsp:nvSpPr>
        <dsp:cNvPr id="0" name=""/>
        <dsp:cNvSpPr/>
      </dsp:nvSpPr>
      <dsp:spPr>
        <a:xfrm>
          <a:off x="180453" y="137022"/>
          <a:ext cx="328097" cy="328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FA468-8EBC-4D2A-BE06-EDCEC436C7FD}">
      <dsp:nvSpPr>
        <dsp:cNvPr id="0" name=""/>
        <dsp:cNvSpPr/>
      </dsp:nvSpPr>
      <dsp:spPr>
        <a:xfrm>
          <a:off x="689005" y="2800"/>
          <a:ext cx="92169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Le Dataset contient 1050 Lignes et 15 Colonnes.</a:t>
          </a:r>
          <a:endParaRPr lang="en-US" sz="1900" kern="1200"/>
        </a:p>
      </dsp:txBody>
      <dsp:txXfrm>
        <a:off x="689005" y="2800"/>
        <a:ext cx="9216993" cy="596541"/>
      </dsp:txXfrm>
    </dsp:sp>
    <dsp:sp modelId="{63D2EFB2-0E25-4409-84B1-A1B9E9E63795}">
      <dsp:nvSpPr>
        <dsp:cNvPr id="0" name=""/>
        <dsp:cNvSpPr/>
      </dsp:nvSpPr>
      <dsp:spPr>
        <a:xfrm>
          <a:off x="0" y="748477"/>
          <a:ext cx="9905999" cy="5965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E6C41-3025-4976-8C75-67D1FD5F8081}">
      <dsp:nvSpPr>
        <dsp:cNvPr id="0" name=""/>
        <dsp:cNvSpPr/>
      </dsp:nvSpPr>
      <dsp:spPr>
        <a:xfrm>
          <a:off x="180453" y="882699"/>
          <a:ext cx="328097" cy="328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CC5EC-58B2-4BA9-ABFF-197D6AEC402D}">
      <dsp:nvSpPr>
        <dsp:cNvPr id="0" name=""/>
        <dsp:cNvSpPr/>
      </dsp:nvSpPr>
      <dsp:spPr>
        <a:xfrm>
          <a:off x="689005" y="748477"/>
          <a:ext cx="92169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La Variable « Brand » est la seule à présenter des NaN.</a:t>
          </a:r>
          <a:endParaRPr lang="en-US" sz="1900" kern="1200"/>
        </a:p>
      </dsp:txBody>
      <dsp:txXfrm>
        <a:off x="689005" y="748477"/>
        <a:ext cx="9216993" cy="596541"/>
      </dsp:txXfrm>
    </dsp:sp>
    <dsp:sp modelId="{7D332A47-AEA4-42CB-A67C-9284C17547FD}">
      <dsp:nvSpPr>
        <dsp:cNvPr id="0" name=""/>
        <dsp:cNvSpPr/>
      </dsp:nvSpPr>
      <dsp:spPr>
        <a:xfrm>
          <a:off x="0" y="1494154"/>
          <a:ext cx="9905999" cy="5965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F3CEB-AAF6-4700-BE78-963C71B66C51}">
      <dsp:nvSpPr>
        <dsp:cNvPr id="0" name=""/>
        <dsp:cNvSpPr/>
      </dsp:nvSpPr>
      <dsp:spPr>
        <a:xfrm>
          <a:off x="180453" y="1628376"/>
          <a:ext cx="328097" cy="328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FBA10-75E9-47F5-9EC5-DA290B508638}">
      <dsp:nvSpPr>
        <dsp:cNvPr id="0" name=""/>
        <dsp:cNvSpPr/>
      </dsp:nvSpPr>
      <dsp:spPr>
        <a:xfrm>
          <a:off x="689005" y="1494154"/>
          <a:ext cx="92169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La Période d’Ajout des Produits se situe entre le 1/12/2015 et le 26/06/2016.</a:t>
          </a:r>
          <a:endParaRPr lang="en-US" sz="1900" kern="1200" dirty="0"/>
        </a:p>
      </dsp:txBody>
      <dsp:txXfrm>
        <a:off x="689005" y="1494154"/>
        <a:ext cx="9216993" cy="596541"/>
      </dsp:txXfrm>
    </dsp:sp>
    <dsp:sp modelId="{2815381B-2786-478A-86B4-EDCFE9EFFE6B}">
      <dsp:nvSpPr>
        <dsp:cNvPr id="0" name=""/>
        <dsp:cNvSpPr/>
      </dsp:nvSpPr>
      <dsp:spPr>
        <a:xfrm>
          <a:off x="0" y="2239831"/>
          <a:ext cx="9905999" cy="5965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F4450-1D5A-42A1-8276-4BEE5F360E4C}">
      <dsp:nvSpPr>
        <dsp:cNvPr id="0" name=""/>
        <dsp:cNvSpPr/>
      </dsp:nvSpPr>
      <dsp:spPr>
        <a:xfrm>
          <a:off x="180453" y="2374052"/>
          <a:ext cx="328097" cy="328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5D6F2-3835-46F3-A933-6EBC59B4E25D}">
      <dsp:nvSpPr>
        <dsp:cNvPr id="0" name=""/>
        <dsp:cNvSpPr/>
      </dsp:nvSpPr>
      <dsp:spPr>
        <a:xfrm>
          <a:off x="689005" y="2239831"/>
          <a:ext cx="92169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L’année 2016 est majoritaire en terme de quantité de Ventes.</a:t>
          </a:r>
          <a:endParaRPr lang="en-US" sz="1900" kern="1200"/>
        </a:p>
      </dsp:txBody>
      <dsp:txXfrm>
        <a:off x="689005" y="2239831"/>
        <a:ext cx="9216993" cy="596541"/>
      </dsp:txXfrm>
    </dsp:sp>
    <dsp:sp modelId="{CA6939E5-E729-45E3-A194-B23AD04FF4D9}">
      <dsp:nvSpPr>
        <dsp:cNvPr id="0" name=""/>
        <dsp:cNvSpPr/>
      </dsp:nvSpPr>
      <dsp:spPr>
        <a:xfrm>
          <a:off x="0" y="2985507"/>
          <a:ext cx="9905999" cy="5965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8BBAF-91B3-467A-A00C-6A3C82C18F48}">
      <dsp:nvSpPr>
        <dsp:cNvPr id="0" name=""/>
        <dsp:cNvSpPr/>
      </dsp:nvSpPr>
      <dsp:spPr>
        <a:xfrm>
          <a:off x="180453" y="3119729"/>
          <a:ext cx="328097" cy="328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3058C-628E-47CC-9050-88858C77A235}">
      <dsp:nvSpPr>
        <dsp:cNvPr id="0" name=""/>
        <dsp:cNvSpPr/>
      </dsp:nvSpPr>
      <dsp:spPr>
        <a:xfrm>
          <a:off x="689005" y="2985507"/>
          <a:ext cx="92169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La Variable « product_category_tree », après découpage, présente 7 Catégories différentes.</a:t>
          </a:r>
          <a:endParaRPr lang="en-US" sz="1900" kern="1200"/>
        </a:p>
      </dsp:txBody>
      <dsp:txXfrm>
        <a:off x="689005" y="2985507"/>
        <a:ext cx="9216993" cy="596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10B24-933E-634A-A5D2-20D9E409FC93}">
      <dsp:nvSpPr>
        <dsp:cNvPr id="0" name=""/>
        <dsp:cNvSpPr/>
      </dsp:nvSpPr>
      <dsp:spPr>
        <a:xfrm>
          <a:off x="0" y="842168"/>
          <a:ext cx="1547812" cy="18573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889" tIns="0" rIns="15288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Représentation du texte qui décrit la présence de mots dans un document</a:t>
          </a:r>
          <a:endParaRPr lang="en-US" sz="1100" kern="1200"/>
        </a:p>
      </dsp:txBody>
      <dsp:txXfrm>
        <a:off x="0" y="1585118"/>
        <a:ext cx="1547812" cy="1114424"/>
      </dsp:txXfrm>
    </dsp:sp>
    <dsp:sp modelId="{1CB6BE7F-B119-614D-A6BC-8F4C67854E33}">
      <dsp:nvSpPr>
        <dsp:cNvPr id="0" name=""/>
        <dsp:cNvSpPr/>
      </dsp:nvSpPr>
      <dsp:spPr>
        <a:xfrm>
          <a:off x="0" y="842168"/>
          <a:ext cx="1547812" cy="74294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889" tIns="165100" rIns="15288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01</a:t>
          </a:r>
        </a:p>
      </dsp:txBody>
      <dsp:txXfrm>
        <a:off x="0" y="842168"/>
        <a:ext cx="1547812" cy="742949"/>
      </dsp:txXfrm>
    </dsp:sp>
    <dsp:sp modelId="{9D6B2CA2-3C51-604F-847A-BF6F4BE21035}">
      <dsp:nvSpPr>
        <dsp:cNvPr id="0" name=""/>
        <dsp:cNvSpPr/>
      </dsp:nvSpPr>
      <dsp:spPr>
        <a:xfrm>
          <a:off x="1671637" y="842168"/>
          <a:ext cx="1547812" cy="18573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889" tIns="0" rIns="15288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Fusion de plusieurs Variables : description, product_name et product_url</a:t>
          </a:r>
          <a:endParaRPr lang="en-US" sz="1100" kern="1200"/>
        </a:p>
      </dsp:txBody>
      <dsp:txXfrm>
        <a:off x="1671637" y="1585118"/>
        <a:ext cx="1547812" cy="1114424"/>
      </dsp:txXfrm>
    </dsp:sp>
    <dsp:sp modelId="{493A2F88-C057-3446-B43D-57C0FDF58F0D}">
      <dsp:nvSpPr>
        <dsp:cNvPr id="0" name=""/>
        <dsp:cNvSpPr/>
      </dsp:nvSpPr>
      <dsp:spPr>
        <a:xfrm>
          <a:off x="1671637" y="842168"/>
          <a:ext cx="1547812" cy="74294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889" tIns="165100" rIns="15288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02</a:t>
          </a:r>
        </a:p>
      </dsp:txBody>
      <dsp:txXfrm>
        <a:off x="1671637" y="842168"/>
        <a:ext cx="1547812" cy="742949"/>
      </dsp:txXfrm>
    </dsp:sp>
    <dsp:sp modelId="{2845997C-550C-1A44-942E-FB190697A6EE}">
      <dsp:nvSpPr>
        <dsp:cNvPr id="0" name=""/>
        <dsp:cNvSpPr/>
      </dsp:nvSpPr>
      <dsp:spPr>
        <a:xfrm>
          <a:off x="3343275" y="842168"/>
          <a:ext cx="1547812" cy="18573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889" tIns="0" rIns="15288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Nettoyage du Texte : </a:t>
          </a:r>
          <a:r>
            <a:rPr lang="fr-FR" sz="1100" kern="1200" dirty="0" err="1"/>
            <a:t>Stemming</a:t>
          </a:r>
          <a:r>
            <a:rPr lang="fr-FR" sz="1100" kern="1200" dirty="0"/>
            <a:t>, </a:t>
          </a:r>
          <a:r>
            <a:rPr lang="fr-FR" sz="1100" kern="1200" dirty="0" err="1"/>
            <a:t>Stopwords</a:t>
          </a:r>
          <a:r>
            <a:rPr lang="fr-FR" sz="1100" kern="1200" dirty="0"/>
            <a:t>, </a:t>
          </a:r>
          <a:r>
            <a:rPr lang="fr-FR" sz="1100" kern="1200" dirty="0" err="1"/>
            <a:t>Lowercase</a:t>
          </a:r>
          <a:endParaRPr lang="fr-FR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(NLTK Natural </a:t>
          </a:r>
          <a:r>
            <a:rPr lang="fr-FR" sz="1100" kern="1200" dirty="0" err="1"/>
            <a:t>Language</a:t>
          </a:r>
          <a:r>
            <a:rPr lang="fr-FR" sz="1100" kern="1200" dirty="0"/>
            <a:t> </a:t>
          </a:r>
          <a:r>
            <a:rPr lang="fr-FR" sz="1100" kern="1200" dirty="0" err="1"/>
            <a:t>Toolkit</a:t>
          </a:r>
          <a:r>
            <a:rPr lang="fr-FR" sz="1100" kern="1200" dirty="0"/>
            <a:t>)</a:t>
          </a:r>
          <a:endParaRPr lang="en-US" sz="1100" kern="1200" dirty="0"/>
        </a:p>
      </dsp:txBody>
      <dsp:txXfrm>
        <a:off x="3343275" y="1585118"/>
        <a:ext cx="1547812" cy="1114424"/>
      </dsp:txXfrm>
    </dsp:sp>
    <dsp:sp modelId="{24F262D3-4CFB-2B42-8CEE-3846B848A0C8}">
      <dsp:nvSpPr>
        <dsp:cNvPr id="0" name=""/>
        <dsp:cNvSpPr/>
      </dsp:nvSpPr>
      <dsp:spPr>
        <a:xfrm>
          <a:off x="3343275" y="842168"/>
          <a:ext cx="1547812" cy="74294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889" tIns="165100" rIns="15288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03</a:t>
          </a:r>
        </a:p>
      </dsp:txBody>
      <dsp:txXfrm>
        <a:off x="3343275" y="842168"/>
        <a:ext cx="1547812" cy="742949"/>
      </dsp:txXfrm>
    </dsp:sp>
    <dsp:sp modelId="{E745B473-8D02-EE4D-917D-47FECF6D0148}">
      <dsp:nvSpPr>
        <dsp:cNvPr id="0" name=""/>
        <dsp:cNvSpPr/>
      </dsp:nvSpPr>
      <dsp:spPr>
        <a:xfrm>
          <a:off x="5014912" y="842168"/>
          <a:ext cx="1547812" cy="18573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889" tIns="0" rIns="15288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Standardisation</a:t>
          </a:r>
          <a:endParaRPr lang="en-US" sz="1100" kern="1200"/>
        </a:p>
      </dsp:txBody>
      <dsp:txXfrm>
        <a:off x="5014912" y="1585118"/>
        <a:ext cx="1547812" cy="1114424"/>
      </dsp:txXfrm>
    </dsp:sp>
    <dsp:sp modelId="{FC047594-B404-CD41-BECE-9C603430C569}">
      <dsp:nvSpPr>
        <dsp:cNvPr id="0" name=""/>
        <dsp:cNvSpPr/>
      </dsp:nvSpPr>
      <dsp:spPr>
        <a:xfrm>
          <a:off x="5014912" y="842168"/>
          <a:ext cx="1547812" cy="74294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889" tIns="165100" rIns="15288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04</a:t>
          </a:r>
        </a:p>
      </dsp:txBody>
      <dsp:txXfrm>
        <a:off x="5014912" y="842168"/>
        <a:ext cx="1547812" cy="742949"/>
      </dsp:txXfrm>
    </dsp:sp>
    <dsp:sp modelId="{194DDB4A-CC3F-2D40-9328-A5E974F490B1}">
      <dsp:nvSpPr>
        <dsp:cNvPr id="0" name=""/>
        <dsp:cNvSpPr/>
      </dsp:nvSpPr>
      <dsp:spPr>
        <a:xfrm>
          <a:off x="6686549" y="842168"/>
          <a:ext cx="1547812" cy="18573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889" tIns="0" rIns="15288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LDA : Modèle génératif probabiliste permettant d’expliquer des Observations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Identification des Topics</a:t>
          </a:r>
          <a:endParaRPr lang="en-US" sz="1100" kern="1200" dirty="0"/>
        </a:p>
      </dsp:txBody>
      <dsp:txXfrm>
        <a:off x="6686549" y="1585118"/>
        <a:ext cx="1547812" cy="1114424"/>
      </dsp:txXfrm>
    </dsp:sp>
    <dsp:sp modelId="{E30B9A88-5034-1949-9EAD-E837A6D974DC}">
      <dsp:nvSpPr>
        <dsp:cNvPr id="0" name=""/>
        <dsp:cNvSpPr/>
      </dsp:nvSpPr>
      <dsp:spPr>
        <a:xfrm>
          <a:off x="6686549" y="842168"/>
          <a:ext cx="1547812" cy="74294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889" tIns="165100" rIns="15288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05</a:t>
          </a:r>
        </a:p>
      </dsp:txBody>
      <dsp:txXfrm>
        <a:off x="6686549" y="842168"/>
        <a:ext cx="1547812" cy="742949"/>
      </dsp:txXfrm>
    </dsp:sp>
    <dsp:sp modelId="{108BF38A-EBB4-384A-AF64-43D032CA0BEC}">
      <dsp:nvSpPr>
        <dsp:cNvPr id="0" name=""/>
        <dsp:cNvSpPr/>
      </dsp:nvSpPr>
      <dsp:spPr>
        <a:xfrm>
          <a:off x="8358187" y="842168"/>
          <a:ext cx="1547812" cy="18573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889" tIns="0" rIns="15288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Réduction des Dimensions</a:t>
          </a:r>
          <a:endParaRPr lang="en-US" sz="1100" kern="1200" dirty="0"/>
        </a:p>
      </dsp:txBody>
      <dsp:txXfrm>
        <a:off x="8358187" y="1585118"/>
        <a:ext cx="1547812" cy="1114424"/>
      </dsp:txXfrm>
    </dsp:sp>
    <dsp:sp modelId="{2879E2D3-8FFF-044D-9B5F-03E38FD320A2}">
      <dsp:nvSpPr>
        <dsp:cNvPr id="0" name=""/>
        <dsp:cNvSpPr/>
      </dsp:nvSpPr>
      <dsp:spPr>
        <a:xfrm>
          <a:off x="8358187" y="842168"/>
          <a:ext cx="1547812" cy="74294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889" tIns="165100" rIns="15288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06</a:t>
          </a:r>
        </a:p>
      </dsp:txBody>
      <dsp:txXfrm>
        <a:off x="8358187" y="842168"/>
        <a:ext cx="1547812" cy="7429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AF741-05A8-114E-971B-882631381D47}">
      <dsp:nvSpPr>
        <dsp:cNvPr id="0" name=""/>
        <dsp:cNvSpPr/>
      </dsp:nvSpPr>
      <dsp:spPr>
        <a:xfrm>
          <a:off x="0" y="642673"/>
          <a:ext cx="1547812" cy="18573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889" tIns="0" rIns="15288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Mesure</a:t>
          </a:r>
          <a:r>
            <a:rPr lang="en-US" sz="1100" kern="1200" dirty="0"/>
            <a:t> </a:t>
          </a:r>
          <a:r>
            <a:rPr lang="en-US" sz="1100" kern="1200" dirty="0" err="1"/>
            <a:t>statistique</a:t>
          </a:r>
          <a:r>
            <a:rPr lang="en-US" sz="1100" kern="1200" dirty="0"/>
            <a:t> </a:t>
          </a:r>
          <a:r>
            <a:rPr lang="en-US" sz="1100" kern="1200" dirty="0" err="1"/>
            <a:t>permettant</a:t>
          </a:r>
          <a:r>
            <a:rPr lang="en-US" sz="1100" kern="1200" dirty="0"/>
            <a:t> </a:t>
          </a:r>
          <a:r>
            <a:rPr lang="en-US" sz="1100" kern="1200" dirty="0" err="1"/>
            <a:t>d’évaluer</a:t>
          </a:r>
          <a:r>
            <a:rPr lang="en-US" sz="1100" kern="1200" dirty="0"/>
            <a:t> </a:t>
          </a:r>
          <a:r>
            <a:rPr lang="en-US" sz="1100" kern="1200" dirty="0" err="1"/>
            <a:t>l’importance</a:t>
          </a:r>
          <a:r>
            <a:rPr lang="en-US" sz="1100" kern="1200" dirty="0"/>
            <a:t> d’un </a:t>
          </a:r>
          <a:r>
            <a:rPr lang="en-US" sz="1100" kern="1200" dirty="0" err="1"/>
            <a:t>terme</a:t>
          </a:r>
          <a:r>
            <a:rPr lang="en-US" sz="1100" kern="1200" dirty="0"/>
            <a:t> </a:t>
          </a:r>
          <a:r>
            <a:rPr lang="en-US" sz="1100" kern="1200" dirty="0" err="1"/>
            <a:t>contenu</a:t>
          </a:r>
          <a:r>
            <a:rPr lang="en-US" sz="1100" kern="1200" dirty="0"/>
            <a:t> dans un document (collection </a:t>
          </a:r>
          <a:r>
            <a:rPr lang="en-US" sz="1100" kern="1200" dirty="0" err="1"/>
            <a:t>ou</a:t>
          </a:r>
          <a:r>
            <a:rPr lang="en-US" sz="1100" kern="1200" dirty="0"/>
            <a:t> corpus)</a:t>
          </a:r>
        </a:p>
      </dsp:txBody>
      <dsp:txXfrm>
        <a:off x="0" y="1385623"/>
        <a:ext cx="1547812" cy="1114424"/>
      </dsp:txXfrm>
    </dsp:sp>
    <dsp:sp modelId="{2910CEC4-4DB8-E84E-8473-673772D10032}">
      <dsp:nvSpPr>
        <dsp:cNvPr id="0" name=""/>
        <dsp:cNvSpPr/>
      </dsp:nvSpPr>
      <dsp:spPr>
        <a:xfrm>
          <a:off x="0" y="642673"/>
          <a:ext cx="1547812" cy="74294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889" tIns="165100" rIns="15288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01</a:t>
          </a:r>
        </a:p>
      </dsp:txBody>
      <dsp:txXfrm>
        <a:off x="0" y="642673"/>
        <a:ext cx="1547812" cy="742949"/>
      </dsp:txXfrm>
    </dsp:sp>
    <dsp:sp modelId="{AEBD9CDC-0231-8B4C-BC1C-F978DBDBB03D}">
      <dsp:nvSpPr>
        <dsp:cNvPr id="0" name=""/>
        <dsp:cNvSpPr/>
      </dsp:nvSpPr>
      <dsp:spPr>
        <a:xfrm>
          <a:off x="1671637" y="642673"/>
          <a:ext cx="1547812" cy="1857374"/>
        </a:xfrm>
        <a:prstGeom prst="rect">
          <a:avLst/>
        </a:prstGeom>
        <a:gradFill rotWithShape="0">
          <a:gsLst>
            <a:gs pos="0">
              <a:schemeClr val="accent2">
                <a:hueOff val="-293806"/>
                <a:satOff val="-6499"/>
                <a:lumOff val="-129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293806"/>
                <a:satOff val="-6499"/>
                <a:lumOff val="-129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93806"/>
              <a:satOff val="-6499"/>
              <a:lumOff val="-1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889" tIns="0" rIns="15288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Fusion de plusieurs Variables : description, product_name et product_url</a:t>
          </a:r>
          <a:endParaRPr lang="en-US" sz="1100" kern="1200"/>
        </a:p>
      </dsp:txBody>
      <dsp:txXfrm>
        <a:off x="1671637" y="1385623"/>
        <a:ext cx="1547812" cy="1114424"/>
      </dsp:txXfrm>
    </dsp:sp>
    <dsp:sp modelId="{8652DFE9-EBEF-914D-9E16-DC83357BA96F}">
      <dsp:nvSpPr>
        <dsp:cNvPr id="0" name=""/>
        <dsp:cNvSpPr/>
      </dsp:nvSpPr>
      <dsp:spPr>
        <a:xfrm>
          <a:off x="1671637" y="642673"/>
          <a:ext cx="1547812" cy="74294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889" tIns="165100" rIns="15288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02</a:t>
          </a:r>
        </a:p>
      </dsp:txBody>
      <dsp:txXfrm>
        <a:off x="1671637" y="642673"/>
        <a:ext cx="1547812" cy="742949"/>
      </dsp:txXfrm>
    </dsp:sp>
    <dsp:sp modelId="{26E239EC-DDF1-3843-A196-D6DA918A73FA}">
      <dsp:nvSpPr>
        <dsp:cNvPr id="0" name=""/>
        <dsp:cNvSpPr/>
      </dsp:nvSpPr>
      <dsp:spPr>
        <a:xfrm>
          <a:off x="3343275" y="642673"/>
          <a:ext cx="1547812" cy="1857374"/>
        </a:xfrm>
        <a:prstGeom prst="rect">
          <a:avLst/>
        </a:prstGeom>
        <a:gradFill rotWithShape="0">
          <a:gsLst>
            <a:gs pos="0">
              <a:schemeClr val="accent2">
                <a:hueOff val="-587612"/>
                <a:satOff val="-12998"/>
                <a:lumOff val="-258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587612"/>
                <a:satOff val="-12998"/>
                <a:lumOff val="-258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587612"/>
              <a:satOff val="-12998"/>
              <a:lumOff val="-2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889" tIns="0" rIns="15288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Nettoyage du Texte : </a:t>
          </a:r>
          <a:r>
            <a:rPr lang="fr-FR" sz="1100" kern="1200" dirty="0" err="1"/>
            <a:t>Stemming</a:t>
          </a:r>
          <a:r>
            <a:rPr lang="fr-FR" sz="1100" kern="1200" dirty="0"/>
            <a:t>, </a:t>
          </a:r>
          <a:r>
            <a:rPr lang="fr-FR" sz="1100" kern="1200" dirty="0" err="1"/>
            <a:t>Stopwords</a:t>
          </a:r>
          <a:r>
            <a:rPr lang="fr-FR" sz="1100" kern="1200" dirty="0"/>
            <a:t>, </a:t>
          </a:r>
          <a:r>
            <a:rPr lang="fr-FR" sz="1100" kern="1200" dirty="0" err="1"/>
            <a:t>Lowercase</a:t>
          </a:r>
          <a:endParaRPr lang="fr-FR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(NLTK Natural </a:t>
          </a:r>
          <a:r>
            <a:rPr lang="fr-FR" sz="1100" kern="1200" dirty="0" err="1"/>
            <a:t>Language</a:t>
          </a:r>
          <a:r>
            <a:rPr lang="fr-FR" sz="1100" kern="1200" dirty="0"/>
            <a:t> </a:t>
          </a:r>
          <a:r>
            <a:rPr lang="fr-FR" sz="1100" kern="1200" dirty="0" err="1"/>
            <a:t>Toolkit</a:t>
          </a:r>
          <a:r>
            <a:rPr lang="fr-FR" sz="1100" kern="1200" dirty="0"/>
            <a:t>)</a:t>
          </a:r>
          <a:endParaRPr lang="en-US" sz="1100" kern="1200" dirty="0"/>
        </a:p>
      </dsp:txBody>
      <dsp:txXfrm>
        <a:off x="3343275" y="1385623"/>
        <a:ext cx="1547812" cy="1114424"/>
      </dsp:txXfrm>
    </dsp:sp>
    <dsp:sp modelId="{98FDCC86-2D3C-6347-A2B6-74EE9CDCFEEA}">
      <dsp:nvSpPr>
        <dsp:cNvPr id="0" name=""/>
        <dsp:cNvSpPr/>
      </dsp:nvSpPr>
      <dsp:spPr>
        <a:xfrm>
          <a:off x="3343275" y="642673"/>
          <a:ext cx="1547812" cy="74294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889" tIns="165100" rIns="15288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03</a:t>
          </a:r>
        </a:p>
      </dsp:txBody>
      <dsp:txXfrm>
        <a:off x="3343275" y="642673"/>
        <a:ext cx="1547812" cy="742949"/>
      </dsp:txXfrm>
    </dsp:sp>
    <dsp:sp modelId="{C75DB3F0-BDCA-A248-B1C8-010ACDA868CD}">
      <dsp:nvSpPr>
        <dsp:cNvPr id="0" name=""/>
        <dsp:cNvSpPr/>
      </dsp:nvSpPr>
      <dsp:spPr>
        <a:xfrm>
          <a:off x="5014912" y="642673"/>
          <a:ext cx="1547812" cy="1857374"/>
        </a:xfrm>
        <a:prstGeom prst="rect">
          <a:avLst/>
        </a:prstGeom>
        <a:gradFill rotWithShape="0">
          <a:gsLst>
            <a:gs pos="0">
              <a:schemeClr val="accent2">
                <a:hueOff val="-881419"/>
                <a:satOff val="-19497"/>
                <a:lumOff val="-388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881419"/>
                <a:satOff val="-19497"/>
                <a:lumOff val="-388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881419"/>
              <a:satOff val="-19497"/>
              <a:lumOff val="-38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889" tIns="0" rIns="15288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Standardisation</a:t>
          </a:r>
          <a:endParaRPr lang="en-US" sz="1100" kern="1200"/>
        </a:p>
      </dsp:txBody>
      <dsp:txXfrm>
        <a:off x="5014912" y="1385623"/>
        <a:ext cx="1547812" cy="1114424"/>
      </dsp:txXfrm>
    </dsp:sp>
    <dsp:sp modelId="{2907FA3D-7E80-124F-91C1-8A4ADBF449FC}">
      <dsp:nvSpPr>
        <dsp:cNvPr id="0" name=""/>
        <dsp:cNvSpPr/>
      </dsp:nvSpPr>
      <dsp:spPr>
        <a:xfrm>
          <a:off x="5014912" y="642673"/>
          <a:ext cx="1547812" cy="74294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889" tIns="165100" rIns="15288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04</a:t>
          </a:r>
        </a:p>
      </dsp:txBody>
      <dsp:txXfrm>
        <a:off x="5014912" y="642673"/>
        <a:ext cx="1547812" cy="742949"/>
      </dsp:txXfrm>
    </dsp:sp>
    <dsp:sp modelId="{31501CAC-BC79-5341-8B43-85513C9EE32F}">
      <dsp:nvSpPr>
        <dsp:cNvPr id="0" name=""/>
        <dsp:cNvSpPr/>
      </dsp:nvSpPr>
      <dsp:spPr>
        <a:xfrm>
          <a:off x="6686549" y="642673"/>
          <a:ext cx="1547812" cy="1857374"/>
        </a:xfrm>
        <a:prstGeom prst="rect">
          <a:avLst/>
        </a:prstGeom>
        <a:gradFill rotWithShape="0">
          <a:gsLst>
            <a:gs pos="0">
              <a:schemeClr val="accent2">
                <a:hueOff val="-1175225"/>
                <a:satOff val="-25996"/>
                <a:lumOff val="-517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75225"/>
                <a:satOff val="-25996"/>
                <a:lumOff val="-517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75225"/>
              <a:satOff val="-25996"/>
              <a:lumOff val="-5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889" tIns="0" rIns="15288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LDA : Latent Dirichlet Allocation : Identification des Topics</a:t>
          </a:r>
          <a:endParaRPr lang="en-US" sz="1100" kern="1200"/>
        </a:p>
      </dsp:txBody>
      <dsp:txXfrm>
        <a:off x="6686549" y="1385623"/>
        <a:ext cx="1547812" cy="1114424"/>
      </dsp:txXfrm>
    </dsp:sp>
    <dsp:sp modelId="{4C0ED1BA-EACC-6342-9E8F-66B4D22F4AF9}">
      <dsp:nvSpPr>
        <dsp:cNvPr id="0" name=""/>
        <dsp:cNvSpPr/>
      </dsp:nvSpPr>
      <dsp:spPr>
        <a:xfrm>
          <a:off x="6686549" y="642673"/>
          <a:ext cx="1547812" cy="74294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889" tIns="165100" rIns="15288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05</a:t>
          </a:r>
        </a:p>
      </dsp:txBody>
      <dsp:txXfrm>
        <a:off x="6686549" y="642673"/>
        <a:ext cx="1547812" cy="742949"/>
      </dsp:txXfrm>
    </dsp:sp>
    <dsp:sp modelId="{6469B96B-08DB-E143-9E1B-0FB434B5CE3E}">
      <dsp:nvSpPr>
        <dsp:cNvPr id="0" name=""/>
        <dsp:cNvSpPr/>
      </dsp:nvSpPr>
      <dsp:spPr>
        <a:xfrm>
          <a:off x="8358187" y="642673"/>
          <a:ext cx="1547812" cy="1857374"/>
        </a:xfrm>
        <a:prstGeom prst="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889" tIns="0" rIns="15288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Réduction des Dimensions</a:t>
          </a:r>
          <a:endParaRPr lang="en-US" sz="1100" kern="1200" dirty="0"/>
        </a:p>
      </dsp:txBody>
      <dsp:txXfrm>
        <a:off x="8358187" y="1385623"/>
        <a:ext cx="1547812" cy="1114424"/>
      </dsp:txXfrm>
    </dsp:sp>
    <dsp:sp modelId="{824A76E3-D783-7B49-8898-E6E21106014F}">
      <dsp:nvSpPr>
        <dsp:cNvPr id="0" name=""/>
        <dsp:cNvSpPr/>
      </dsp:nvSpPr>
      <dsp:spPr>
        <a:xfrm>
          <a:off x="8358187" y="642673"/>
          <a:ext cx="1547812" cy="74294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889" tIns="165100" rIns="15288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06</a:t>
          </a:r>
        </a:p>
      </dsp:txBody>
      <dsp:txXfrm>
        <a:off x="8358187" y="642673"/>
        <a:ext cx="1547812" cy="7429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9316F-9E97-A845-B694-471D09D61C1B}">
      <dsp:nvSpPr>
        <dsp:cNvPr id="0" name=""/>
        <dsp:cNvSpPr/>
      </dsp:nvSpPr>
      <dsp:spPr>
        <a:xfrm>
          <a:off x="3143355" y="697388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612" y="740260"/>
        <a:ext cx="28479" cy="5695"/>
      </dsp:txXfrm>
    </dsp:sp>
    <dsp:sp modelId="{83A231F2-E3AD-A14E-A85F-C89774DE52ED}">
      <dsp:nvSpPr>
        <dsp:cNvPr id="0" name=""/>
        <dsp:cNvSpPr/>
      </dsp:nvSpPr>
      <dsp:spPr>
        <a:xfrm>
          <a:off x="668655" y="158"/>
          <a:ext cx="2476499" cy="14859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Ensemble de </a:t>
          </a:r>
          <a:r>
            <a:rPr lang="en-US" sz="1700" kern="1200" dirty="0" err="1"/>
            <a:t>Méthode</a:t>
          </a:r>
          <a:r>
            <a:rPr lang="en-US" sz="1700" kern="1200" dirty="0"/>
            <a:t> </a:t>
          </a:r>
          <a:r>
            <a:rPr lang="en-US" sz="1700" kern="1200" dirty="0" err="1"/>
            <a:t>d’Apprentissage</a:t>
          </a:r>
          <a:r>
            <a:rPr lang="en-US" sz="1700" kern="1200" dirty="0"/>
            <a:t> </a:t>
          </a:r>
          <a:r>
            <a:rPr lang="en-US" sz="1700" kern="1200" dirty="0" err="1"/>
            <a:t>visant</a:t>
          </a:r>
          <a:r>
            <a:rPr lang="en-US" sz="1700" kern="1200" dirty="0"/>
            <a:t> </a:t>
          </a:r>
          <a:r>
            <a:rPr lang="en-US" sz="1700" kern="1200" dirty="0" err="1"/>
            <a:t>à</a:t>
          </a:r>
          <a:r>
            <a:rPr lang="en-US" sz="1700" kern="1200" dirty="0"/>
            <a:t> </a:t>
          </a:r>
          <a:r>
            <a:rPr lang="en-US" sz="1700" kern="1200" dirty="0" err="1"/>
            <a:t>représenter</a:t>
          </a:r>
          <a:r>
            <a:rPr lang="en-US" sz="1700" kern="1200" dirty="0"/>
            <a:t> les mots d’un </a:t>
          </a:r>
          <a:r>
            <a:rPr lang="en-US" sz="1700" kern="1200" dirty="0" err="1"/>
            <a:t>texte</a:t>
          </a:r>
          <a:r>
            <a:rPr lang="en-US" sz="1700" kern="1200" dirty="0"/>
            <a:t> par des </a:t>
          </a:r>
          <a:r>
            <a:rPr lang="en-US" sz="1700" kern="1200" dirty="0" err="1"/>
            <a:t>Vecteurs</a:t>
          </a:r>
          <a:r>
            <a:rPr lang="en-US" sz="1700" kern="1200" dirty="0"/>
            <a:t> de </a:t>
          </a:r>
          <a:r>
            <a:rPr lang="en-US" sz="1700" kern="1200" dirty="0" err="1"/>
            <a:t>nombres</a:t>
          </a:r>
          <a:r>
            <a:rPr lang="en-US" sz="1700" kern="1200" dirty="0"/>
            <a:t> </a:t>
          </a:r>
          <a:r>
            <a:rPr lang="en-US" sz="1700" kern="1200" dirty="0" err="1"/>
            <a:t>réels</a:t>
          </a:r>
          <a:endParaRPr lang="en-US" sz="1700" kern="1200" dirty="0"/>
        </a:p>
      </dsp:txBody>
      <dsp:txXfrm>
        <a:off x="668655" y="158"/>
        <a:ext cx="2476499" cy="1485900"/>
      </dsp:txXfrm>
    </dsp:sp>
    <dsp:sp modelId="{4848A672-93C5-7D4C-BB73-83A1132DFF40}">
      <dsp:nvSpPr>
        <dsp:cNvPr id="0" name=""/>
        <dsp:cNvSpPr/>
      </dsp:nvSpPr>
      <dsp:spPr>
        <a:xfrm>
          <a:off x="6189450" y="697388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44707" y="740260"/>
        <a:ext cx="28479" cy="5695"/>
      </dsp:txXfrm>
    </dsp:sp>
    <dsp:sp modelId="{28F43755-919C-3C4C-A2D0-3B6A751779CE}">
      <dsp:nvSpPr>
        <dsp:cNvPr id="0" name=""/>
        <dsp:cNvSpPr/>
      </dsp:nvSpPr>
      <dsp:spPr>
        <a:xfrm>
          <a:off x="3714750" y="158"/>
          <a:ext cx="2476499" cy="1485900"/>
        </a:xfrm>
        <a:prstGeom prst="rect">
          <a:avLst/>
        </a:prstGeom>
        <a:solidFill>
          <a:schemeClr val="accent2">
            <a:hueOff val="-293806"/>
            <a:satOff val="-6499"/>
            <a:lumOff val="-1294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Fusion de plusieurs Variables : description, </a:t>
          </a:r>
          <a:r>
            <a:rPr lang="fr-FR" sz="1700" kern="1200" dirty="0" err="1"/>
            <a:t>product_name</a:t>
          </a:r>
          <a:r>
            <a:rPr lang="fr-FR" sz="1700" kern="1200" dirty="0"/>
            <a:t> et </a:t>
          </a:r>
          <a:r>
            <a:rPr lang="fr-FR" sz="1700" kern="1200" dirty="0" err="1"/>
            <a:t>product_url</a:t>
          </a:r>
          <a:endParaRPr lang="en-US" sz="1700" kern="1200" dirty="0"/>
        </a:p>
      </dsp:txBody>
      <dsp:txXfrm>
        <a:off x="3714750" y="158"/>
        <a:ext cx="2476499" cy="1485900"/>
      </dsp:txXfrm>
    </dsp:sp>
    <dsp:sp modelId="{62EC0C28-680C-9249-A691-7EACABF4D670}">
      <dsp:nvSpPr>
        <dsp:cNvPr id="0" name=""/>
        <dsp:cNvSpPr/>
      </dsp:nvSpPr>
      <dsp:spPr>
        <a:xfrm>
          <a:off x="1906905" y="1484258"/>
          <a:ext cx="6092189" cy="538995"/>
        </a:xfrm>
        <a:custGeom>
          <a:avLst/>
          <a:gdLst/>
          <a:ahLst/>
          <a:cxnLst/>
          <a:rect l="0" t="0" r="0" b="0"/>
          <a:pathLst>
            <a:path>
              <a:moveTo>
                <a:pt x="6092189" y="0"/>
              </a:moveTo>
              <a:lnTo>
                <a:pt x="6092189" y="286597"/>
              </a:lnTo>
              <a:lnTo>
                <a:pt x="0" y="286597"/>
              </a:lnTo>
              <a:lnTo>
                <a:pt x="0" y="538995"/>
              </a:lnTo>
            </a:path>
          </a:pathLst>
        </a:custGeom>
        <a:noFill/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00031" y="1750908"/>
        <a:ext cx="305937" cy="5695"/>
      </dsp:txXfrm>
    </dsp:sp>
    <dsp:sp modelId="{07DE91A9-FCB0-224C-AC7F-B213799A1DB2}">
      <dsp:nvSpPr>
        <dsp:cNvPr id="0" name=""/>
        <dsp:cNvSpPr/>
      </dsp:nvSpPr>
      <dsp:spPr>
        <a:xfrm>
          <a:off x="6760845" y="158"/>
          <a:ext cx="2476499" cy="1485900"/>
        </a:xfrm>
        <a:prstGeom prst="rect">
          <a:avLst/>
        </a:prstGeom>
        <a:solidFill>
          <a:schemeClr val="accent2">
            <a:hueOff val="-587612"/>
            <a:satOff val="-12998"/>
            <a:lumOff val="-258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Nettoyage du Texte : </a:t>
          </a:r>
          <a:r>
            <a:rPr lang="fr-FR" sz="1700" kern="1200" dirty="0" err="1"/>
            <a:t>Tokenizer</a:t>
          </a:r>
          <a:r>
            <a:rPr lang="fr-FR" sz="1700" kern="1200" dirty="0"/>
            <a:t>, </a:t>
          </a:r>
          <a:r>
            <a:rPr lang="fr-FR" sz="1700" kern="1200" dirty="0" err="1"/>
            <a:t>Stemming</a:t>
          </a:r>
          <a:r>
            <a:rPr lang="fr-FR" sz="1700" kern="1200" dirty="0"/>
            <a:t>, </a:t>
          </a:r>
          <a:r>
            <a:rPr lang="fr-FR" sz="1700" kern="1200" dirty="0" err="1"/>
            <a:t>Stopwords</a:t>
          </a:r>
          <a:r>
            <a:rPr lang="fr-FR" sz="1700" kern="1200" dirty="0"/>
            <a:t>, </a:t>
          </a:r>
          <a:r>
            <a:rPr lang="fr-FR" sz="1700" kern="1200" dirty="0" err="1"/>
            <a:t>Lowercase</a:t>
          </a:r>
          <a:endParaRPr lang="en-US" sz="1700" kern="1200" dirty="0"/>
        </a:p>
      </dsp:txBody>
      <dsp:txXfrm>
        <a:off x="6760845" y="158"/>
        <a:ext cx="2476499" cy="1485900"/>
      </dsp:txXfrm>
    </dsp:sp>
    <dsp:sp modelId="{8B85D33A-0DE3-2D4D-B237-5DD27D95AB7A}">
      <dsp:nvSpPr>
        <dsp:cNvPr id="0" name=""/>
        <dsp:cNvSpPr/>
      </dsp:nvSpPr>
      <dsp:spPr>
        <a:xfrm>
          <a:off x="3143355" y="2752883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612" y="2795755"/>
        <a:ext cx="28479" cy="5695"/>
      </dsp:txXfrm>
    </dsp:sp>
    <dsp:sp modelId="{2356A753-F1E8-624C-9AB9-57E79C41BD58}">
      <dsp:nvSpPr>
        <dsp:cNvPr id="0" name=""/>
        <dsp:cNvSpPr/>
      </dsp:nvSpPr>
      <dsp:spPr>
        <a:xfrm>
          <a:off x="668655" y="2055653"/>
          <a:ext cx="2476499" cy="1485900"/>
        </a:xfrm>
        <a:prstGeom prst="rect">
          <a:avLst/>
        </a:prstGeom>
        <a:solidFill>
          <a:schemeClr val="accent2">
            <a:hueOff val="-881419"/>
            <a:satOff val="-19497"/>
            <a:lumOff val="-388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Création</a:t>
          </a:r>
          <a:r>
            <a:rPr lang="en-US" sz="1700" kern="1200" dirty="0"/>
            <a:t> et </a:t>
          </a:r>
          <a:r>
            <a:rPr lang="en-US" sz="1700" kern="1200" dirty="0" err="1"/>
            <a:t>Entraînement</a:t>
          </a:r>
          <a:r>
            <a:rPr lang="en-US" sz="1700" kern="1200" dirty="0"/>
            <a:t>  du </a:t>
          </a:r>
          <a:r>
            <a:rPr lang="en-US" sz="1700" kern="1200" dirty="0" err="1"/>
            <a:t>Modèle</a:t>
          </a:r>
          <a:r>
            <a:rPr lang="en-US" sz="1700" kern="1200" dirty="0"/>
            <a:t> Word2Vec</a:t>
          </a:r>
        </a:p>
      </dsp:txBody>
      <dsp:txXfrm>
        <a:off x="668655" y="2055653"/>
        <a:ext cx="2476499" cy="1485900"/>
      </dsp:txXfrm>
    </dsp:sp>
    <dsp:sp modelId="{B6FCD1F2-46D2-BE47-A42B-E7C2597BD819}">
      <dsp:nvSpPr>
        <dsp:cNvPr id="0" name=""/>
        <dsp:cNvSpPr/>
      </dsp:nvSpPr>
      <dsp:spPr>
        <a:xfrm>
          <a:off x="6189450" y="2752883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44707" y="2795755"/>
        <a:ext cx="28479" cy="5695"/>
      </dsp:txXfrm>
    </dsp:sp>
    <dsp:sp modelId="{DAF93FCF-E00A-2A40-BEA7-DB3210250B96}">
      <dsp:nvSpPr>
        <dsp:cNvPr id="0" name=""/>
        <dsp:cNvSpPr/>
      </dsp:nvSpPr>
      <dsp:spPr>
        <a:xfrm>
          <a:off x="3714750" y="2055653"/>
          <a:ext cx="2476499" cy="1485900"/>
        </a:xfrm>
        <a:prstGeom prst="rect">
          <a:avLst/>
        </a:prstGeom>
        <a:solidFill>
          <a:schemeClr val="accent2">
            <a:hueOff val="-1175225"/>
            <a:satOff val="-25996"/>
            <a:lumOff val="-5176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Création</a:t>
          </a:r>
          <a:r>
            <a:rPr lang="en-US" sz="1700" kern="1200" dirty="0"/>
            <a:t> de la </a:t>
          </a:r>
          <a:r>
            <a:rPr lang="en-US" sz="1700" kern="1200" dirty="0" err="1"/>
            <a:t>Matrice</a:t>
          </a:r>
          <a:r>
            <a:rPr lang="en-US" sz="1700" kern="1200" dirty="0"/>
            <a:t> et du </a:t>
          </a:r>
          <a:r>
            <a:rPr lang="en-US" sz="1700" kern="1200" dirty="0" err="1"/>
            <a:t>Modèle</a:t>
          </a:r>
          <a:r>
            <a:rPr lang="en-US" sz="1700" kern="1200" dirty="0"/>
            <a:t> </a:t>
          </a:r>
          <a:r>
            <a:rPr lang="en-US" sz="1700" kern="1200" dirty="0" err="1"/>
            <a:t>d’Embedding</a:t>
          </a:r>
          <a:endParaRPr lang="en-US" sz="1700" kern="1200" dirty="0"/>
        </a:p>
      </dsp:txBody>
      <dsp:txXfrm>
        <a:off x="3714750" y="2055653"/>
        <a:ext cx="2476499" cy="1485900"/>
      </dsp:txXfrm>
    </dsp:sp>
    <dsp:sp modelId="{15029032-C01F-4F4A-8FC4-E0F79B411D14}">
      <dsp:nvSpPr>
        <dsp:cNvPr id="0" name=""/>
        <dsp:cNvSpPr/>
      </dsp:nvSpPr>
      <dsp:spPr>
        <a:xfrm>
          <a:off x="6760845" y="2055653"/>
          <a:ext cx="2476499" cy="1485900"/>
        </a:xfrm>
        <a:prstGeom prst="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Execution du </a:t>
          </a:r>
          <a:r>
            <a:rPr lang="en-US" sz="1700" kern="1200" dirty="0" err="1"/>
            <a:t>Modèle</a:t>
          </a:r>
          <a:r>
            <a:rPr lang="en-US" sz="1700" kern="1200" dirty="0"/>
            <a:t> et Clustering</a:t>
          </a:r>
        </a:p>
      </dsp:txBody>
      <dsp:txXfrm>
        <a:off x="6760845" y="2055653"/>
        <a:ext cx="2476499" cy="14859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9316F-9E97-A845-B694-471D09D61C1B}">
      <dsp:nvSpPr>
        <dsp:cNvPr id="0" name=""/>
        <dsp:cNvSpPr/>
      </dsp:nvSpPr>
      <dsp:spPr>
        <a:xfrm>
          <a:off x="3143355" y="697388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612" y="740260"/>
        <a:ext cx="28479" cy="5695"/>
      </dsp:txXfrm>
    </dsp:sp>
    <dsp:sp modelId="{83A231F2-E3AD-A14E-A85F-C89774DE52ED}">
      <dsp:nvSpPr>
        <dsp:cNvPr id="0" name=""/>
        <dsp:cNvSpPr/>
      </dsp:nvSpPr>
      <dsp:spPr>
        <a:xfrm>
          <a:off x="668655" y="158"/>
          <a:ext cx="2476499" cy="14859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Modèle</a:t>
          </a:r>
          <a:r>
            <a:rPr lang="en-US" sz="1600" kern="1200" dirty="0"/>
            <a:t> de representation de </a:t>
          </a:r>
          <a:r>
            <a:rPr lang="en-US" sz="1600" kern="1200" dirty="0" err="1"/>
            <a:t>textes</a:t>
          </a:r>
          <a:r>
            <a:rPr lang="en-US" sz="1600" kern="1200" dirty="0"/>
            <a:t> </a:t>
          </a:r>
          <a:r>
            <a:rPr lang="en-US" sz="1600" kern="1200" dirty="0" err="1"/>
            <a:t>écrit</a:t>
          </a:r>
          <a:r>
            <a:rPr lang="en-US" sz="1600" kern="1200" dirty="0"/>
            <a:t> </a:t>
          </a:r>
          <a:r>
            <a:rPr lang="en-US" sz="1600" kern="1200" dirty="0" err="1"/>
            <a:t>en</a:t>
          </a:r>
          <a:r>
            <a:rPr lang="en-US" sz="1600" kern="1200" dirty="0"/>
            <a:t> </a:t>
          </a:r>
          <a:r>
            <a:rPr lang="en-US" sz="1600" kern="1200" dirty="0" err="1"/>
            <a:t>langage</a:t>
          </a:r>
          <a:r>
            <a:rPr lang="en-US" sz="1600" kern="1200" dirty="0"/>
            <a:t> naturel. </a:t>
          </a:r>
          <a:r>
            <a:rPr lang="en-US" sz="1600" kern="1200" dirty="0" err="1"/>
            <a:t>Réutilisation</a:t>
          </a:r>
          <a:r>
            <a:rPr lang="en-US" sz="1600" kern="1200" dirty="0"/>
            <a:t> de </a:t>
          </a:r>
          <a:r>
            <a:rPr lang="en-US" sz="1600" kern="1200" dirty="0" err="1"/>
            <a:t>l’Architecture</a:t>
          </a:r>
          <a:r>
            <a:rPr lang="en-US" sz="1600" kern="1200" dirty="0"/>
            <a:t> des Transformers</a:t>
          </a:r>
        </a:p>
      </dsp:txBody>
      <dsp:txXfrm>
        <a:off x="668655" y="158"/>
        <a:ext cx="2476499" cy="1485900"/>
      </dsp:txXfrm>
    </dsp:sp>
    <dsp:sp modelId="{4848A672-93C5-7D4C-BB73-83A1132DFF40}">
      <dsp:nvSpPr>
        <dsp:cNvPr id="0" name=""/>
        <dsp:cNvSpPr/>
      </dsp:nvSpPr>
      <dsp:spPr>
        <a:xfrm>
          <a:off x="6189450" y="697388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44707" y="740260"/>
        <a:ext cx="28479" cy="5695"/>
      </dsp:txXfrm>
    </dsp:sp>
    <dsp:sp modelId="{28F43755-919C-3C4C-A2D0-3B6A751779CE}">
      <dsp:nvSpPr>
        <dsp:cNvPr id="0" name=""/>
        <dsp:cNvSpPr/>
      </dsp:nvSpPr>
      <dsp:spPr>
        <a:xfrm>
          <a:off x="3714750" y="158"/>
          <a:ext cx="2476499" cy="1485900"/>
        </a:xfrm>
        <a:prstGeom prst="rect">
          <a:avLst/>
        </a:prstGeom>
        <a:solidFill>
          <a:schemeClr val="accent2">
            <a:hueOff val="-293806"/>
            <a:satOff val="-6499"/>
            <a:lumOff val="-1294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Fusion de plusieurs Variables : description, </a:t>
          </a:r>
          <a:r>
            <a:rPr lang="fr-FR" sz="1600" kern="1200" dirty="0" err="1"/>
            <a:t>product_name</a:t>
          </a:r>
          <a:r>
            <a:rPr lang="fr-FR" sz="1600" kern="1200" dirty="0"/>
            <a:t> et </a:t>
          </a:r>
          <a:r>
            <a:rPr lang="fr-FR" sz="1600" kern="1200" dirty="0" err="1"/>
            <a:t>product_url</a:t>
          </a:r>
          <a:endParaRPr lang="en-US" sz="1600" kern="1200" dirty="0"/>
        </a:p>
      </dsp:txBody>
      <dsp:txXfrm>
        <a:off x="3714750" y="158"/>
        <a:ext cx="2476499" cy="1485900"/>
      </dsp:txXfrm>
    </dsp:sp>
    <dsp:sp modelId="{62EC0C28-680C-9249-A691-7EACABF4D670}">
      <dsp:nvSpPr>
        <dsp:cNvPr id="0" name=""/>
        <dsp:cNvSpPr/>
      </dsp:nvSpPr>
      <dsp:spPr>
        <a:xfrm>
          <a:off x="1906905" y="1484258"/>
          <a:ext cx="6092189" cy="538995"/>
        </a:xfrm>
        <a:custGeom>
          <a:avLst/>
          <a:gdLst/>
          <a:ahLst/>
          <a:cxnLst/>
          <a:rect l="0" t="0" r="0" b="0"/>
          <a:pathLst>
            <a:path>
              <a:moveTo>
                <a:pt x="6092189" y="0"/>
              </a:moveTo>
              <a:lnTo>
                <a:pt x="6092189" y="286597"/>
              </a:lnTo>
              <a:lnTo>
                <a:pt x="0" y="286597"/>
              </a:lnTo>
              <a:lnTo>
                <a:pt x="0" y="538995"/>
              </a:lnTo>
            </a:path>
          </a:pathLst>
        </a:custGeom>
        <a:noFill/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00031" y="1750908"/>
        <a:ext cx="305937" cy="5695"/>
      </dsp:txXfrm>
    </dsp:sp>
    <dsp:sp modelId="{07DE91A9-FCB0-224C-AC7F-B213799A1DB2}">
      <dsp:nvSpPr>
        <dsp:cNvPr id="0" name=""/>
        <dsp:cNvSpPr/>
      </dsp:nvSpPr>
      <dsp:spPr>
        <a:xfrm>
          <a:off x="6760845" y="158"/>
          <a:ext cx="2476499" cy="1485900"/>
        </a:xfrm>
        <a:prstGeom prst="rect">
          <a:avLst/>
        </a:prstGeom>
        <a:solidFill>
          <a:schemeClr val="accent2">
            <a:hueOff val="-587612"/>
            <a:satOff val="-12998"/>
            <a:lumOff val="-258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Nettoyage du Texte : </a:t>
          </a:r>
          <a:r>
            <a:rPr lang="fr-FR" sz="1600" kern="1200" dirty="0" err="1"/>
            <a:t>Tokenizer</a:t>
          </a:r>
          <a:r>
            <a:rPr lang="fr-FR" sz="1600" kern="1200" dirty="0"/>
            <a:t>, </a:t>
          </a:r>
          <a:r>
            <a:rPr lang="fr-FR" sz="1600" kern="1200" dirty="0" err="1"/>
            <a:t>Stemming</a:t>
          </a:r>
          <a:r>
            <a:rPr lang="fr-FR" sz="1600" kern="1200" dirty="0"/>
            <a:t>, </a:t>
          </a:r>
          <a:r>
            <a:rPr lang="fr-FR" sz="1600" kern="1200" dirty="0" err="1"/>
            <a:t>Stopwords</a:t>
          </a:r>
          <a:r>
            <a:rPr lang="fr-FR" sz="1600" kern="1200" dirty="0"/>
            <a:t>, </a:t>
          </a:r>
          <a:r>
            <a:rPr lang="fr-FR" sz="1600" kern="1200" dirty="0" err="1"/>
            <a:t>Lowercase</a:t>
          </a:r>
          <a:endParaRPr lang="en-US" sz="1600" kern="1200" dirty="0"/>
        </a:p>
      </dsp:txBody>
      <dsp:txXfrm>
        <a:off x="6760845" y="158"/>
        <a:ext cx="2476499" cy="1485900"/>
      </dsp:txXfrm>
    </dsp:sp>
    <dsp:sp modelId="{8B85D33A-0DE3-2D4D-B237-5DD27D95AB7A}">
      <dsp:nvSpPr>
        <dsp:cNvPr id="0" name=""/>
        <dsp:cNvSpPr/>
      </dsp:nvSpPr>
      <dsp:spPr>
        <a:xfrm>
          <a:off x="3143355" y="2752883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612" y="2795755"/>
        <a:ext cx="28479" cy="5695"/>
      </dsp:txXfrm>
    </dsp:sp>
    <dsp:sp modelId="{2356A753-F1E8-624C-9AB9-57E79C41BD58}">
      <dsp:nvSpPr>
        <dsp:cNvPr id="0" name=""/>
        <dsp:cNvSpPr/>
      </dsp:nvSpPr>
      <dsp:spPr>
        <a:xfrm>
          <a:off x="668655" y="2055653"/>
          <a:ext cx="2476499" cy="1485900"/>
        </a:xfrm>
        <a:prstGeom prst="rect">
          <a:avLst/>
        </a:prstGeom>
        <a:solidFill>
          <a:schemeClr val="accent2">
            <a:hueOff val="-881419"/>
            <a:satOff val="-19497"/>
            <a:lumOff val="-388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Modélisation</a:t>
          </a:r>
          <a:r>
            <a:rPr lang="en-US" sz="1600" kern="1200" dirty="0"/>
            <a:t> et </a:t>
          </a:r>
          <a:r>
            <a:rPr lang="en-US" sz="1600" kern="1200" dirty="0" err="1"/>
            <a:t>Entraînement</a:t>
          </a:r>
          <a:endParaRPr lang="en-US" sz="1600" kern="1200" dirty="0"/>
        </a:p>
      </dsp:txBody>
      <dsp:txXfrm>
        <a:off x="668655" y="2055653"/>
        <a:ext cx="2476499" cy="1485900"/>
      </dsp:txXfrm>
    </dsp:sp>
    <dsp:sp modelId="{B6FCD1F2-46D2-BE47-A42B-E7C2597BD819}">
      <dsp:nvSpPr>
        <dsp:cNvPr id="0" name=""/>
        <dsp:cNvSpPr/>
      </dsp:nvSpPr>
      <dsp:spPr>
        <a:xfrm>
          <a:off x="6189450" y="2752883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44707" y="2795755"/>
        <a:ext cx="28479" cy="5695"/>
      </dsp:txXfrm>
    </dsp:sp>
    <dsp:sp modelId="{DAF93FCF-E00A-2A40-BEA7-DB3210250B96}">
      <dsp:nvSpPr>
        <dsp:cNvPr id="0" name=""/>
        <dsp:cNvSpPr/>
      </dsp:nvSpPr>
      <dsp:spPr>
        <a:xfrm>
          <a:off x="3714750" y="2055653"/>
          <a:ext cx="2476499" cy="1485900"/>
        </a:xfrm>
        <a:prstGeom prst="rect">
          <a:avLst/>
        </a:prstGeom>
        <a:solidFill>
          <a:schemeClr val="accent2">
            <a:hueOff val="-1175225"/>
            <a:satOff val="-25996"/>
            <a:lumOff val="-5176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Création</a:t>
          </a:r>
          <a:r>
            <a:rPr lang="en-US" sz="1600" kern="1200" dirty="0"/>
            <a:t> des Features</a:t>
          </a:r>
        </a:p>
      </dsp:txBody>
      <dsp:txXfrm>
        <a:off x="3714750" y="2055653"/>
        <a:ext cx="2476499" cy="1485900"/>
      </dsp:txXfrm>
    </dsp:sp>
    <dsp:sp modelId="{15029032-C01F-4F4A-8FC4-E0F79B411D14}">
      <dsp:nvSpPr>
        <dsp:cNvPr id="0" name=""/>
        <dsp:cNvSpPr/>
      </dsp:nvSpPr>
      <dsp:spPr>
        <a:xfrm>
          <a:off x="6760845" y="2055653"/>
          <a:ext cx="2476499" cy="1485900"/>
        </a:xfrm>
        <a:prstGeom prst="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Execution du </a:t>
          </a:r>
          <a:r>
            <a:rPr lang="en-US" sz="1600" kern="1200" dirty="0" err="1"/>
            <a:t>Modèle</a:t>
          </a:r>
          <a:r>
            <a:rPr lang="en-US" sz="1600" kern="1200" dirty="0"/>
            <a:t> et Clustering</a:t>
          </a:r>
        </a:p>
      </dsp:txBody>
      <dsp:txXfrm>
        <a:off x="6760845" y="2055653"/>
        <a:ext cx="2476499" cy="14859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9316F-9E97-A845-B694-471D09D61C1B}">
      <dsp:nvSpPr>
        <dsp:cNvPr id="0" name=""/>
        <dsp:cNvSpPr/>
      </dsp:nvSpPr>
      <dsp:spPr>
        <a:xfrm>
          <a:off x="3143355" y="697388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612" y="740260"/>
        <a:ext cx="28479" cy="5695"/>
      </dsp:txXfrm>
    </dsp:sp>
    <dsp:sp modelId="{83A231F2-E3AD-A14E-A85F-C89774DE52ED}">
      <dsp:nvSpPr>
        <dsp:cNvPr id="0" name=""/>
        <dsp:cNvSpPr/>
      </dsp:nvSpPr>
      <dsp:spPr>
        <a:xfrm>
          <a:off x="668655" y="158"/>
          <a:ext cx="2476499" cy="14859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Codage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d’une</a:t>
          </a:r>
          <a:r>
            <a:rPr lang="en-US" sz="1900" kern="1200" baseline="0" dirty="0"/>
            <a:t> phrase </a:t>
          </a:r>
          <a:r>
            <a:rPr lang="en-US" sz="1900" kern="1200" baseline="0" dirty="0" err="1"/>
            <a:t>ou</a:t>
          </a:r>
          <a:r>
            <a:rPr lang="en-US" sz="1900" kern="1200" baseline="0" dirty="0"/>
            <a:t> d’un </a:t>
          </a:r>
          <a:r>
            <a:rPr lang="en-US" sz="1900" kern="1200" baseline="0" dirty="0" err="1"/>
            <a:t>texte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entier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en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vecteurs</a:t>
          </a:r>
          <a:r>
            <a:rPr lang="en-US" sz="1900" kern="1200" baseline="0" dirty="0"/>
            <a:t> de </a:t>
          </a:r>
          <a:r>
            <a:rPr lang="en-US" sz="1900" kern="1200" baseline="0" dirty="0" err="1"/>
            <a:t>nombres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réels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utiles</a:t>
          </a:r>
          <a:r>
            <a:rPr lang="en-US" sz="1900" kern="1200" baseline="0" dirty="0"/>
            <a:t> pour la classification du </a:t>
          </a:r>
          <a:r>
            <a:rPr lang="en-US" sz="1900" kern="1200" baseline="0" dirty="0" err="1"/>
            <a:t>texte</a:t>
          </a:r>
          <a:endParaRPr lang="en-US" sz="1900" kern="1200" dirty="0"/>
        </a:p>
      </dsp:txBody>
      <dsp:txXfrm>
        <a:off x="668655" y="158"/>
        <a:ext cx="2476499" cy="1485900"/>
      </dsp:txXfrm>
    </dsp:sp>
    <dsp:sp modelId="{4848A672-93C5-7D4C-BB73-83A1132DFF40}">
      <dsp:nvSpPr>
        <dsp:cNvPr id="0" name=""/>
        <dsp:cNvSpPr/>
      </dsp:nvSpPr>
      <dsp:spPr>
        <a:xfrm>
          <a:off x="6189450" y="697388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44707" y="740260"/>
        <a:ext cx="28479" cy="5695"/>
      </dsp:txXfrm>
    </dsp:sp>
    <dsp:sp modelId="{28F43755-919C-3C4C-A2D0-3B6A751779CE}">
      <dsp:nvSpPr>
        <dsp:cNvPr id="0" name=""/>
        <dsp:cNvSpPr/>
      </dsp:nvSpPr>
      <dsp:spPr>
        <a:xfrm>
          <a:off x="3714750" y="158"/>
          <a:ext cx="2476499" cy="1485900"/>
        </a:xfrm>
        <a:prstGeom prst="rect">
          <a:avLst/>
        </a:prstGeom>
        <a:solidFill>
          <a:schemeClr val="accent2">
            <a:hueOff val="-293806"/>
            <a:satOff val="-6499"/>
            <a:lumOff val="-1294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Fusion de plusieurs Variables : description, </a:t>
          </a:r>
          <a:r>
            <a:rPr lang="fr-FR" sz="1900" kern="1200" dirty="0" err="1"/>
            <a:t>product_name</a:t>
          </a:r>
          <a:r>
            <a:rPr lang="fr-FR" sz="1900" kern="1200" dirty="0"/>
            <a:t> et </a:t>
          </a:r>
          <a:r>
            <a:rPr lang="fr-FR" sz="1900" kern="1200" dirty="0" err="1"/>
            <a:t>product_url</a:t>
          </a:r>
          <a:endParaRPr lang="en-US" sz="1900" kern="1200" dirty="0"/>
        </a:p>
      </dsp:txBody>
      <dsp:txXfrm>
        <a:off x="3714750" y="158"/>
        <a:ext cx="2476499" cy="1485900"/>
      </dsp:txXfrm>
    </dsp:sp>
    <dsp:sp modelId="{62EC0C28-680C-9249-A691-7EACABF4D670}">
      <dsp:nvSpPr>
        <dsp:cNvPr id="0" name=""/>
        <dsp:cNvSpPr/>
      </dsp:nvSpPr>
      <dsp:spPr>
        <a:xfrm>
          <a:off x="1906905" y="1484258"/>
          <a:ext cx="6092189" cy="538995"/>
        </a:xfrm>
        <a:custGeom>
          <a:avLst/>
          <a:gdLst/>
          <a:ahLst/>
          <a:cxnLst/>
          <a:rect l="0" t="0" r="0" b="0"/>
          <a:pathLst>
            <a:path>
              <a:moveTo>
                <a:pt x="6092189" y="0"/>
              </a:moveTo>
              <a:lnTo>
                <a:pt x="6092189" y="286597"/>
              </a:lnTo>
              <a:lnTo>
                <a:pt x="0" y="286597"/>
              </a:lnTo>
              <a:lnTo>
                <a:pt x="0" y="538995"/>
              </a:lnTo>
            </a:path>
          </a:pathLst>
        </a:custGeom>
        <a:noFill/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00031" y="1750908"/>
        <a:ext cx="305937" cy="5695"/>
      </dsp:txXfrm>
    </dsp:sp>
    <dsp:sp modelId="{07DE91A9-FCB0-224C-AC7F-B213799A1DB2}">
      <dsp:nvSpPr>
        <dsp:cNvPr id="0" name=""/>
        <dsp:cNvSpPr/>
      </dsp:nvSpPr>
      <dsp:spPr>
        <a:xfrm>
          <a:off x="6760845" y="158"/>
          <a:ext cx="2476499" cy="1485900"/>
        </a:xfrm>
        <a:prstGeom prst="rect">
          <a:avLst/>
        </a:prstGeom>
        <a:solidFill>
          <a:schemeClr val="accent2">
            <a:hueOff val="-587612"/>
            <a:satOff val="-12998"/>
            <a:lumOff val="-258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Nettoyage du Texte : </a:t>
          </a:r>
          <a:r>
            <a:rPr lang="fr-FR" sz="1900" kern="1200" dirty="0" err="1"/>
            <a:t>Stemming</a:t>
          </a:r>
          <a:r>
            <a:rPr lang="fr-FR" sz="1900" kern="1200" dirty="0"/>
            <a:t>, </a:t>
          </a:r>
          <a:r>
            <a:rPr lang="fr-FR" sz="1900" kern="1200" dirty="0" err="1"/>
            <a:t>Stopwords</a:t>
          </a:r>
          <a:r>
            <a:rPr lang="fr-FR" sz="1900" kern="1200" dirty="0"/>
            <a:t>, </a:t>
          </a:r>
          <a:r>
            <a:rPr lang="fr-FR" sz="1900" kern="1200" dirty="0" err="1"/>
            <a:t>Lowercase</a:t>
          </a:r>
          <a:endParaRPr lang="en-US" sz="1900" kern="1200" dirty="0"/>
        </a:p>
      </dsp:txBody>
      <dsp:txXfrm>
        <a:off x="6760845" y="158"/>
        <a:ext cx="2476499" cy="1485900"/>
      </dsp:txXfrm>
    </dsp:sp>
    <dsp:sp modelId="{8B85D33A-0DE3-2D4D-B237-5DD27D95AB7A}">
      <dsp:nvSpPr>
        <dsp:cNvPr id="0" name=""/>
        <dsp:cNvSpPr/>
      </dsp:nvSpPr>
      <dsp:spPr>
        <a:xfrm>
          <a:off x="3143355" y="2752883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612" y="2795755"/>
        <a:ext cx="28479" cy="5695"/>
      </dsp:txXfrm>
    </dsp:sp>
    <dsp:sp modelId="{2356A753-F1E8-624C-9AB9-57E79C41BD58}">
      <dsp:nvSpPr>
        <dsp:cNvPr id="0" name=""/>
        <dsp:cNvSpPr/>
      </dsp:nvSpPr>
      <dsp:spPr>
        <a:xfrm>
          <a:off x="668655" y="2055653"/>
          <a:ext cx="2476499" cy="1485900"/>
        </a:xfrm>
        <a:prstGeom prst="rect">
          <a:avLst/>
        </a:prstGeom>
        <a:solidFill>
          <a:schemeClr val="accent2">
            <a:hueOff val="-881419"/>
            <a:satOff val="-19497"/>
            <a:lumOff val="-388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Matrice</a:t>
          </a:r>
          <a:r>
            <a:rPr lang="en-US" sz="1900" kern="1200" dirty="0"/>
            <a:t> </a:t>
          </a:r>
          <a:r>
            <a:rPr lang="en-US" sz="1900" kern="1200" dirty="0" err="1"/>
            <a:t>d’Embedding</a:t>
          </a:r>
          <a:endParaRPr lang="en-US" sz="1900" kern="1200" dirty="0"/>
        </a:p>
      </dsp:txBody>
      <dsp:txXfrm>
        <a:off x="668655" y="2055653"/>
        <a:ext cx="2476499" cy="1485900"/>
      </dsp:txXfrm>
    </dsp:sp>
    <dsp:sp modelId="{B6FCD1F2-46D2-BE47-A42B-E7C2597BD819}">
      <dsp:nvSpPr>
        <dsp:cNvPr id="0" name=""/>
        <dsp:cNvSpPr/>
      </dsp:nvSpPr>
      <dsp:spPr>
        <a:xfrm>
          <a:off x="6189450" y="2752883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44707" y="2795755"/>
        <a:ext cx="28479" cy="5695"/>
      </dsp:txXfrm>
    </dsp:sp>
    <dsp:sp modelId="{DAF93FCF-E00A-2A40-BEA7-DB3210250B96}">
      <dsp:nvSpPr>
        <dsp:cNvPr id="0" name=""/>
        <dsp:cNvSpPr/>
      </dsp:nvSpPr>
      <dsp:spPr>
        <a:xfrm>
          <a:off x="3714750" y="2055653"/>
          <a:ext cx="2476499" cy="1485900"/>
        </a:xfrm>
        <a:prstGeom prst="rect">
          <a:avLst/>
        </a:prstGeom>
        <a:solidFill>
          <a:schemeClr val="accent2">
            <a:hueOff val="-1175225"/>
            <a:satOff val="-25996"/>
            <a:lumOff val="-5176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Création</a:t>
          </a:r>
          <a:r>
            <a:rPr lang="en-US" sz="1900" kern="1200" dirty="0"/>
            <a:t> des Features</a:t>
          </a:r>
        </a:p>
      </dsp:txBody>
      <dsp:txXfrm>
        <a:off x="3714750" y="2055653"/>
        <a:ext cx="2476499" cy="1485900"/>
      </dsp:txXfrm>
    </dsp:sp>
    <dsp:sp modelId="{15029032-C01F-4F4A-8FC4-E0F79B411D14}">
      <dsp:nvSpPr>
        <dsp:cNvPr id="0" name=""/>
        <dsp:cNvSpPr/>
      </dsp:nvSpPr>
      <dsp:spPr>
        <a:xfrm>
          <a:off x="6760845" y="2055653"/>
          <a:ext cx="2476499" cy="1485900"/>
        </a:xfrm>
        <a:prstGeom prst="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Execution du </a:t>
          </a:r>
          <a:r>
            <a:rPr lang="en-US" sz="1900" kern="1200" dirty="0" err="1"/>
            <a:t>Modèle</a:t>
          </a:r>
          <a:r>
            <a:rPr lang="en-US" sz="1900" kern="1200" dirty="0"/>
            <a:t> et Clustering</a:t>
          </a:r>
        </a:p>
      </dsp:txBody>
      <dsp:txXfrm>
        <a:off x="6760845" y="2055653"/>
        <a:ext cx="2476499" cy="14859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9316F-9E97-A845-B694-471D09D61C1B}">
      <dsp:nvSpPr>
        <dsp:cNvPr id="0" name=""/>
        <dsp:cNvSpPr/>
      </dsp:nvSpPr>
      <dsp:spPr>
        <a:xfrm>
          <a:off x="3165668" y="697230"/>
          <a:ext cx="5166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440" y="45720"/>
              </a:lnTo>
              <a:lnTo>
                <a:pt x="275440" y="45878"/>
              </a:lnTo>
              <a:lnTo>
                <a:pt x="516681" y="4587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0327" y="740102"/>
        <a:ext cx="27364" cy="5695"/>
      </dsp:txXfrm>
    </dsp:sp>
    <dsp:sp modelId="{83A231F2-E3AD-A14E-A85F-C89774DE52ED}">
      <dsp:nvSpPr>
        <dsp:cNvPr id="0" name=""/>
        <dsp:cNvSpPr/>
      </dsp:nvSpPr>
      <dsp:spPr>
        <a:xfrm>
          <a:off x="690968" y="0"/>
          <a:ext cx="2476499" cy="14859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Fusion du </a:t>
          </a:r>
          <a:r>
            <a:rPr lang="en-US" sz="2200" kern="1200" dirty="0" err="1"/>
            <a:t>détecteur</a:t>
          </a:r>
          <a:r>
            <a:rPr lang="en-US" sz="2200" kern="1200" dirty="0"/>
            <a:t> de points </a:t>
          </a:r>
          <a:r>
            <a:rPr lang="en-US" sz="2200" kern="1200" dirty="0" err="1"/>
            <a:t>clés</a:t>
          </a:r>
          <a:r>
            <a:rPr lang="en-US" sz="2200" kern="1200" dirty="0"/>
            <a:t> FAST et du </a:t>
          </a:r>
          <a:r>
            <a:rPr lang="en-US" sz="2200" kern="1200" dirty="0" err="1"/>
            <a:t>descripteur</a:t>
          </a:r>
          <a:r>
            <a:rPr lang="en-US" sz="2200" kern="1200" dirty="0"/>
            <a:t> BRIEF</a:t>
          </a:r>
        </a:p>
      </dsp:txBody>
      <dsp:txXfrm>
        <a:off x="690968" y="0"/>
        <a:ext cx="2476499" cy="1485900"/>
      </dsp:txXfrm>
    </dsp:sp>
    <dsp:sp modelId="{4848A672-93C5-7D4C-BB73-83A1132DFF40}">
      <dsp:nvSpPr>
        <dsp:cNvPr id="0" name=""/>
        <dsp:cNvSpPr/>
      </dsp:nvSpPr>
      <dsp:spPr>
        <a:xfrm>
          <a:off x="6189450" y="697388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44707" y="740260"/>
        <a:ext cx="28479" cy="5695"/>
      </dsp:txXfrm>
    </dsp:sp>
    <dsp:sp modelId="{28F43755-919C-3C4C-A2D0-3B6A751779CE}">
      <dsp:nvSpPr>
        <dsp:cNvPr id="0" name=""/>
        <dsp:cNvSpPr/>
      </dsp:nvSpPr>
      <dsp:spPr>
        <a:xfrm>
          <a:off x="3714750" y="158"/>
          <a:ext cx="2476499" cy="1485900"/>
        </a:xfrm>
        <a:prstGeom prst="rect">
          <a:avLst/>
        </a:prstGeom>
        <a:solidFill>
          <a:schemeClr val="accent2">
            <a:hueOff val="-293806"/>
            <a:satOff val="-6499"/>
            <a:lumOff val="-1294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Conversion de l’Image mise en niveau de gris</a:t>
          </a:r>
          <a:endParaRPr lang="en-US" sz="2200" kern="1200" dirty="0"/>
        </a:p>
      </dsp:txBody>
      <dsp:txXfrm>
        <a:off x="3714750" y="158"/>
        <a:ext cx="2476499" cy="1485900"/>
      </dsp:txXfrm>
    </dsp:sp>
    <dsp:sp modelId="{62EC0C28-680C-9249-A691-7EACABF4D670}">
      <dsp:nvSpPr>
        <dsp:cNvPr id="0" name=""/>
        <dsp:cNvSpPr/>
      </dsp:nvSpPr>
      <dsp:spPr>
        <a:xfrm>
          <a:off x="1906905" y="1484258"/>
          <a:ext cx="6092189" cy="538995"/>
        </a:xfrm>
        <a:custGeom>
          <a:avLst/>
          <a:gdLst/>
          <a:ahLst/>
          <a:cxnLst/>
          <a:rect l="0" t="0" r="0" b="0"/>
          <a:pathLst>
            <a:path>
              <a:moveTo>
                <a:pt x="6092189" y="0"/>
              </a:moveTo>
              <a:lnTo>
                <a:pt x="6092189" y="286597"/>
              </a:lnTo>
              <a:lnTo>
                <a:pt x="0" y="286597"/>
              </a:lnTo>
              <a:lnTo>
                <a:pt x="0" y="538995"/>
              </a:lnTo>
            </a:path>
          </a:pathLst>
        </a:custGeom>
        <a:noFill/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00031" y="1750908"/>
        <a:ext cx="305937" cy="5695"/>
      </dsp:txXfrm>
    </dsp:sp>
    <dsp:sp modelId="{07DE91A9-FCB0-224C-AC7F-B213799A1DB2}">
      <dsp:nvSpPr>
        <dsp:cNvPr id="0" name=""/>
        <dsp:cNvSpPr/>
      </dsp:nvSpPr>
      <dsp:spPr>
        <a:xfrm>
          <a:off x="6760845" y="158"/>
          <a:ext cx="2476499" cy="1485900"/>
        </a:xfrm>
        <a:prstGeom prst="rect">
          <a:avLst/>
        </a:prstGeom>
        <a:solidFill>
          <a:schemeClr val="accent2">
            <a:hueOff val="-587612"/>
            <a:satOff val="-12998"/>
            <a:lumOff val="-258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Amélioration de l’Image avec Utilisation de Filtres</a:t>
          </a:r>
          <a:endParaRPr lang="en-US" sz="2200" kern="1200" dirty="0"/>
        </a:p>
      </dsp:txBody>
      <dsp:txXfrm>
        <a:off x="6760845" y="158"/>
        <a:ext cx="2476499" cy="1485900"/>
      </dsp:txXfrm>
    </dsp:sp>
    <dsp:sp modelId="{8B85D33A-0DE3-2D4D-B237-5DD27D95AB7A}">
      <dsp:nvSpPr>
        <dsp:cNvPr id="0" name=""/>
        <dsp:cNvSpPr/>
      </dsp:nvSpPr>
      <dsp:spPr>
        <a:xfrm>
          <a:off x="3143355" y="2752883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612" y="2795755"/>
        <a:ext cx="28479" cy="5695"/>
      </dsp:txXfrm>
    </dsp:sp>
    <dsp:sp modelId="{2356A753-F1E8-624C-9AB9-57E79C41BD58}">
      <dsp:nvSpPr>
        <dsp:cNvPr id="0" name=""/>
        <dsp:cNvSpPr/>
      </dsp:nvSpPr>
      <dsp:spPr>
        <a:xfrm>
          <a:off x="668655" y="2055653"/>
          <a:ext cx="2476499" cy="1485900"/>
        </a:xfrm>
        <a:prstGeom prst="rect">
          <a:avLst/>
        </a:prstGeom>
        <a:solidFill>
          <a:schemeClr val="accent2">
            <a:hueOff val="-881419"/>
            <a:satOff val="-19497"/>
            <a:lumOff val="-388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Extraction des Descripteurs :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Total : 46886</a:t>
          </a:r>
        </a:p>
      </dsp:txBody>
      <dsp:txXfrm>
        <a:off x="668655" y="2055653"/>
        <a:ext cx="2476499" cy="1485900"/>
      </dsp:txXfrm>
    </dsp:sp>
    <dsp:sp modelId="{B6FCD1F2-46D2-BE47-A42B-E7C2597BD819}">
      <dsp:nvSpPr>
        <dsp:cNvPr id="0" name=""/>
        <dsp:cNvSpPr/>
      </dsp:nvSpPr>
      <dsp:spPr>
        <a:xfrm>
          <a:off x="6189450" y="2752883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44707" y="2795755"/>
        <a:ext cx="28479" cy="5695"/>
      </dsp:txXfrm>
    </dsp:sp>
    <dsp:sp modelId="{DAF93FCF-E00A-2A40-BEA7-DB3210250B96}">
      <dsp:nvSpPr>
        <dsp:cNvPr id="0" name=""/>
        <dsp:cNvSpPr/>
      </dsp:nvSpPr>
      <dsp:spPr>
        <a:xfrm>
          <a:off x="3714750" y="2055653"/>
          <a:ext cx="2476499" cy="1485900"/>
        </a:xfrm>
        <a:prstGeom prst="rect">
          <a:avLst/>
        </a:prstGeom>
        <a:solidFill>
          <a:schemeClr val="accent2">
            <a:hueOff val="-1175225"/>
            <a:satOff val="-25996"/>
            <a:lumOff val="-5176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Création</a:t>
          </a:r>
          <a:r>
            <a:rPr lang="en-US" sz="2200" kern="1200" dirty="0"/>
            <a:t> du </a:t>
          </a:r>
          <a:r>
            <a:rPr lang="en-US" sz="2200" kern="1200" dirty="0" err="1"/>
            <a:t>Dictionnaire</a:t>
          </a:r>
          <a:r>
            <a:rPr lang="en-US" sz="2200" kern="1200" dirty="0"/>
            <a:t> de Visual Words</a:t>
          </a:r>
        </a:p>
      </dsp:txBody>
      <dsp:txXfrm>
        <a:off x="3714750" y="2055653"/>
        <a:ext cx="2476499" cy="1485900"/>
      </dsp:txXfrm>
    </dsp:sp>
    <dsp:sp modelId="{15029032-C01F-4F4A-8FC4-E0F79B411D14}">
      <dsp:nvSpPr>
        <dsp:cNvPr id="0" name=""/>
        <dsp:cNvSpPr/>
      </dsp:nvSpPr>
      <dsp:spPr>
        <a:xfrm>
          <a:off x="6760845" y="2055653"/>
          <a:ext cx="2476499" cy="1485900"/>
        </a:xfrm>
        <a:prstGeom prst="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Réduction</a:t>
          </a:r>
          <a:r>
            <a:rPr lang="en-US" sz="2200" kern="1200" dirty="0"/>
            <a:t> des Dimensions / Clustering</a:t>
          </a:r>
        </a:p>
      </dsp:txBody>
      <dsp:txXfrm>
        <a:off x="6760845" y="2055653"/>
        <a:ext cx="2476499" cy="14859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9316F-9E97-A845-B694-471D09D61C1B}">
      <dsp:nvSpPr>
        <dsp:cNvPr id="0" name=""/>
        <dsp:cNvSpPr/>
      </dsp:nvSpPr>
      <dsp:spPr>
        <a:xfrm>
          <a:off x="3165668" y="697230"/>
          <a:ext cx="5166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440" y="45720"/>
              </a:lnTo>
              <a:lnTo>
                <a:pt x="275440" y="45878"/>
              </a:lnTo>
              <a:lnTo>
                <a:pt x="516681" y="4587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0327" y="740102"/>
        <a:ext cx="27364" cy="5695"/>
      </dsp:txXfrm>
    </dsp:sp>
    <dsp:sp modelId="{83A231F2-E3AD-A14E-A85F-C89774DE52ED}">
      <dsp:nvSpPr>
        <dsp:cNvPr id="0" name=""/>
        <dsp:cNvSpPr/>
      </dsp:nvSpPr>
      <dsp:spPr>
        <a:xfrm>
          <a:off x="690968" y="0"/>
          <a:ext cx="2476499" cy="14859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Utilisation</a:t>
          </a:r>
          <a:r>
            <a:rPr lang="en-US" sz="3200" kern="1200" dirty="0"/>
            <a:t> de Resnet50 </a:t>
          </a:r>
          <a:r>
            <a:rPr lang="en-US" sz="3200" kern="1200" dirty="0" err="1"/>
            <a:t>préentraîné</a:t>
          </a:r>
          <a:endParaRPr lang="en-US" sz="3200" kern="1200" dirty="0"/>
        </a:p>
      </dsp:txBody>
      <dsp:txXfrm>
        <a:off x="690968" y="0"/>
        <a:ext cx="2476499" cy="1485900"/>
      </dsp:txXfrm>
    </dsp:sp>
    <dsp:sp modelId="{4848A672-93C5-7D4C-BB73-83A1132DFF40}">
      <dsp:nvSpPr>
        <dsp:cNvPr id="0" name=""/>
        <dsp:cNvSpPr/>
      </dsp:nvSpPr>
      <dsp:spPr>
        <a:xfrm>
          <a:off x="6189450" y="697388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44707" y="740260"/>
        <a:ext cx="28479" cy="5695"/>
      </dsp:txXfrm>
    </dsp:sp>
    <dsp:sp modelId="{28F43755-919C-3C4C-A2D0-3B6A751779CE}">
      <dsp:nvSpPr>
        <dsp:cNvPr id="0" name=""/>
        <dsp:cNvSpPr/>
      </dsp:nvSpPr>
      <dsp:spPr>
        <a:xfrm>
          <a:off x="3714750" y="158"/>
          <a:ext cx="2476499" cy="1485900"/>
        </a:xfrm>
        <a:prstGeom prst="rect">
          <a:avLst/>
        </a:prstGeom>
        <a:solidFill>
          <a:schemeClr val="accent2">
            <a:hueOff val="-367258"/>
            <a:satOff val="-8124"/>
            <a:lumOff val="-161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Réduction des Dimensions</a:t>
          </a:r>
          <a:endParaRPr lang="en-US" sz="3200" kern="1200" dirty="0"/>
        </a:p>
      </dsp:txBody>
      <dsp:txXfrm>
        <a:off x="3714750" y="158"/>
        <a:ext cx="2476499" cy="1485900"/>
      </dsp:txXfrm>
    </dsp:sp>
    <dsp:sp modelId="{62EC0C28-680C-9249-A691-7EACABF4D670}">
      <dsp:nvSpPr>
        <dsp:cNvPr id="0" name=""/>
        <dsp:cNvSpPr/>
      </dsp:nvSpPr>
      <dsp:spPr>
        <a:xfrm>
          <a:off x="1906905" y="1484258"/>
          <a:ext cx="6092189" cy="538995"/>
        </a:xfrm>
        <a:custGeom>
          <a:avLst/>
          <a:gdLst/>
          <a:ahLst/>
          <a:cxnLst/>
          <a:rect l="0" t="0" r="0" b="0"/>
          <a:pathLst>
            <a:path>
              <a:moveTo>
                <a:pt x="6092189" y="0"/>
              </a:moveTo>
              <a:lnTo>
                <a:pt x="6092189" y="286597"/>
              </a:lnTo>
              <a:lnTo>
                <a:pt x="0" y="286597"/>
              </a:lnTo>
              <a:lnTo>
                <a:pt x="0" y="538995"/>
              </a:lnTo>
            </a:path>
          </a:pathLst>
        </a:custGeom>
        <a:noFill/>
        <a:ln w="952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00031" y="1750908"/>
        <a:ext cx="305937" cy="5695"/>
      </dsp:txXfrm>
    </dsp:sp>
    <dsp:sp modelId="{07DE91A9-FCB0-224C-AC7F-B213799A1DB2}">
      <dsp:nvSpPr>
        <dsp:cNvPr id="0" name=""/>
        <dsp:cNvSpPr/>
      </dsp:nvSpPr>
      <dsp:spPr>
        <a:xfrm>
          <a:off x="6760845" y="158"/>
          <a:ext cx="2476499" cy="1485900"/>
        </a:xfrm>
        <a:prstGeom prst="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Visualisation TSNE</a:t>
          </a:r>
          <a:endParaRPr lang="en-US" sz="3200" kern="1200" dirty="0"/>
        </a:p>
      </dsp:txBody>
      <dsp:txXfrm>
        <a:off x="6760845" y="158"/>
        <a:ext cx="2476499" cy="1485900"/>
      </dsp:txXfrm>
    </dsp:sp>
    <dsp:sp modelId="{8B85D33A-0DE3-2D4D-B237-5DD27D95AB7A}">
      <dsp:nvSpPr>
        <dsp:cNvPr id="0" name=""/>
        <dsp:cNvSpPr/>
      </dsp:nvSpPr>
      <dsp:spPr>
        <a:xfrm>
          <a:off x="3143355" y="2752883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612" y="2795755"/>
        <a:ext cx="28479" cy="5695"/>
      </dsp:txXfrm>
    </dsp:sp>
    <dsp:sp modelId="{2356A753-F1E8-624C-9AB9-57E79C41BD58}">
      <dsp:nvSpPr>
        <dsp:cNvPr id="0" name=""/>
        <dsp:cNvSpPr/>
      </dsp:nvSpPr>
      <dsp:spPr>
        <a:xfrm>
          <a:off x="668655" y="2055653"/>
          <a:ext cx="2476499" cy="1485900"/>
        </a:xfrm>
        <a:prstGeom prst="rect">
          <a:avLst/>
        </a:prstGeom>
        <a:solidFill>
          <a:schemeClr val="accent2">
            <a:hueOff val="-1101773"/>
            <a:satOff val="-24371"/>
            <a:lumOff val="-485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Clustering</a:t>
          </a:r>
        </a:p>
      </dsp:txBody>
      <dsp:txXfrm>
        <a:off x="668655" y="2055653"/>
        <a:ext cx="2476499" cy="1485900"/>
      </dsp:txXfrm>
    </dsp:sp>
    <dsp:sp modelId="{DAF93FCF-E00A-2A40-BEA7-DB3210250B96}">
      <dsp:nvSpPr>
        <dsp:cNvPr id="0" name=""/>
        <dsp:cNvSpPr/>
      </dsp:nvSpPr>
      <dsp:spPr>
        <a:xfrm>
          <a:off x="3714750" y="2055653"/>
          <a:ext cx="2476499" cy="1485900"/>
        </a:xfrm>
        <a:prstGeom prst="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351" tIns="127379" rIns="121351" bIns="12737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Projection par Clusters</a:t>
          </a:r>
        </a:p>
      </dsp:txBody>
      <dsp:txXfrm>
        <a:off x="3714750" y="2055653"/>
        <a:ext cx="2476499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59240381_Projet%20textimage%20logo.pn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ECF46-51D8-3F48-8A6E-2CE7AF844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4" y="524468"/>
            <a:ext cx="11435011" cy="2387600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PROJET 6 OPEN CLASS ROOMS </a:t>
            </a:r>
            <a:br>
              <a:rPr lang="fr-FR" sz="3600" dirty="0"/>
            </a:br>
            <a:r>
              <a:rPr lang="fr-FR" sz="3600" dirty="0"/>
              <a:t>DATA SCIENCE  </a:t>
            </a:r>
            <a:br>
              <a:rPr lang="fr-FR" sz="3600" dirty="0"/>
            </a:br>
            <a:r>
              <a:rPr lang="fr-FR" sz="3600" dirty="0"/>
              <a:t>CLASSIFIEZ AUTOMATIQUEMENT DES BIENS DE CONSOMMATION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AE00D5-4BF9-6C43-A41C-4BD0FA608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5533" y="6255098"/>
            <a:ext cx="6655374" cy="602902"/>
          </a:xfrm>
        </p:spPr>
        <p:txBody>
          <a:bodyPr>
            <a:noAutofit/>
          </a:bodyPr>
          <a:lstStyle/>
          <a:p>
            <a:r>
              <a:rPr lang="fr-FR" sz="1600" dirty="0"/>
              <a:t>ETUDIANT : Sylvain CARLEVATO, MENTOR : VIANNEY MIXTUR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4531113-636F-A846-A24A-79AAF573C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728" y="238471"/>
            <a:ext cx="1479797" cy="147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ogo entreprise place de marché">
            <a:hlinkClick r:id="rId3"/>
            <a:extLst>
              <a:ext uri="{FF2B5EF4-FFF2-40B4-BE49-F238E27FC236}">
                <a16:creationId xmlns:a16="http://schemas.microsoft.com/office/drawing/2014/main" id="{7DB70866-7997-6F46-9756-1F610C50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610" y="3282590"/>
            <a:ext cx="4344780" cy="276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79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5" name="Rectangle 154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8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2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0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2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3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4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7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8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9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0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329D94-411B-7641-A1BB-21AB00F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008" y="2743725"/>
            <a:ext cx="6858000" cy="1367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APPROCHE DE TYPE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BAG OF WORDS</a:t>
            </a:r>
          </a:p>
        </p:txBody>
      </p:sp>
    </p:spTree>
    <p:extLst>
      <p:ext uri="{BB962C8B-B14F-4D97-AF65-F5344CB8AC3E}">
        <p14:creationId xmlns:p14="http://schemas.microsoft.com/office/powerpoint/2010/main" val="76976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3E54CB4-B6F7-EC4B-BA79-BA43BCB3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6" y="259253"/>
            <a:ext cx="4598985" cy="1478570"/>
          </a:xfrm>
        </p:spPr>
        <p:txBody>
          <a:bodyPr>
            <a:normAutofit/>
          </a:bodyPr>
          <a:lstStyle/>
          <a:p>
            <a:r>
              <a:rPr lang="fr-FR" dirty="0"/>
              <a:t>BAG OF WORDS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7B7D4-9617-29E8-3464-A30C5CED98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19" r="31392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5AF184-6947-8645-95E9-B93EA673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412" y="1816101"/>
            <a:ext cx="4698999" cy="39751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fr-FR" sz="2200" dirty="0"/>
              <a:t>Représentation qui transforme un texte arbitraire en vecteurs de longueur fixe, en comptant le nombre de fois où chaque mot apparaît. On parle de processus de Vectorisation.</a:t>
            </a:r>
          </a:p>
          <a:p>
            <a:pPr>
              <a:lnSpc>
                <a:spcPct val="110000"/>
              </a:lnSpc>
            </a:pPr>
            <a:endParaRPr lang="fr-FR" sz="2200" dirty="0"/>
          </a:p>
          <a:p>
            <a:pPr>
              <a:lnSpc>
                <a:spcPct val="110000"/>
              </a:lnSpc>
            </a:pPr>
            <a:r>
              <a:rPr lang="fr-FR" sz="2200" dirty="0"/>
              <a:t>Différentes Etapes :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fr-FR" sz="2200" dirty="0"/>
              <a:t>Détermination du Vocabulaire.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fr-FR" sz="2200" dirty="0"/>
              <a:t>Comptage.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fr-FR" sz="2200" dirty="0"/>
          </a:p>
          <a:p>
            <a:pPr>
              <a:lnSpc>
                <a:spcPct val="110000"/>
              </a:lnSpc>
            </a:pPr>
            <a:r>
              <a:rPr lang="fr-FR" sz="2200" dirty="0"/>
              <a:t>Utilisation de la Classe </a:t>
            </a:r>
            <a:r>
              <a:rPr lang="fr-FR" sz="2200" dirty="0" err="1"/>
              <a:t>Tokenizer</a:t>
            </a:r>
            <a:r>
              <a:rPr lang="fr-FR" sz="2200" dirty="0"/>
              <a:t> de </a:t>
            </a:r>
            <a:r>
              <a:rPr lang="fr-FR" sz="2200" dirty="0" err="1"/>
              <a:t>Keras</a:t>
            </a:r>
            <a:r>
              <a:rPr lang="fr-F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65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57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6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12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329D94-411B-7641-A1BB-21AB00F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COUNT VECTORIZER</a:t>
            </a:r>
          </a:p>
        </p:txBody>
      </p:sp>
    </p:spTree>
    <p:extLst>
      <p:ext uri="{BB962C8B-B14F-4D97-AF65-F5344CB8AC3E}">
        <p14:creationId xmlns:p14="http://schemas.microsoft.com/office/powerpoint/2010/main" val="231480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F850B3-A5D7-4F4D-ABF1-62497C09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COUNT VECTORIZER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7D08A49-3D9C-CF8F-122F-67356B46F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20175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804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AEA6B-D105-A440-A438-08CEAFF0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2" y="176308"/>
            <a:ext cx="9905998" cy="1478570"/>
          </a:xfrm>
        </p:spPr>
        <p:txBody>
          <a:bodyPr/>
          <a:lstStyle/>
          <a:p>
            <a:r>
              <a:rPr lang="fr-FR" dirty="0"/>
              <a:t>LDA LATENT DIRICHLET ALLOCATION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F4F01F-8D9C-954C-B7E3-93E0C7EB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89" y="1654878"/>
            <a:ext cx="6746421" cy="471701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0646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ADD9C-F097-354C-B78A-961CD7D8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77841"/>
            <a:ext cx="9905998" cy="1478570"/>
          </a:xfrm>
        </p:spPr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elbow</a:t>
            </a:r>
            <a:r>
              <a:rPr lang="fr-FR" dirty="0"/>
              <a:t> PAR COUNTVECTORIZER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47FD48-86B5-7B43-A242-9F5AA2A0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61" y="1956411"/>
            <a:ext cx="7861300" cy="41021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2820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6CC6D-51A0-3E55-D6CE-2BBD642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884" y="344387"/>
            <a:ext cx="9905998" cy="1478570"/>
          </a:xfrm>
        </p:spPr>
        <p:txBody>
          <a:bodyPr/>
          <a:lstStyle/>
          <a:p>
            <a:r>
              <a:rPr lang="fr-FR" dirty="0"/>
              <a:t>REPARTITION PAR CLUSTER : </a:t>
            </a:r>
            <a:br>
              <a:rPr lang="fr-FR" dirty="0"/>
            </a:br>
            <a:r>
              <a:rPr lang="fr-FR" dirty="0"/>
              <a:t>ITERATION COUNTVECTORIZER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4730F8-C70F-17ED-1A61-09F9DA2D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13" y="1822957"/>
            <a:ext cx="3805767" cy="4533598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8F1F75A-6016-299A-0965-5BFDDFD8C165}"/>
              </a:ext>
            </a:extLst>
          </p:cNvPr>
          <p:cNvSpPr txBox="1"/>
          <p:nvPr/>
        </p:nvSpPr>
        <p:spPr>
          <a:xfrm>
            <a:off x="6151509" y="2695724"/>
            <a:ext cx="5409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Cluster 4 présente le plus d’articles.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Cluster 2 présente le moins d’articles.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35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C0677-9FEC-0745-AB57-EF9D5B5C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68506"/>
            <a:ext cx="9905998" cy="1478570"/>
          </a:xfrm>
        </p:spPr>
        <p:txBody>
          <a:bodyPr/>
          <a:lstStyle/>
          <a:p>
            <a:r>
              <a:rPr lang="fr-FR" dirty="0"/>
              <a:t>VISUALISATION TSNE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587C23-E135-8046-B2E7-CCFB41293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39" y="2047076"/>
            <a:ext cx="9269067" cy="419240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97967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57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6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12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329D94-411B-7641-A1BB-21AB00F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TF IDF VECTORIZER</a:t>
            </a:r>
          </a:p>
        </p:txBody>
      </p:sp>
    </p:spTree>
    <p:extLst>
      <p:ext uri="{BB962C8B-B14F-4D97-AF65-F5344CB8AC3E}">
        <p14:creationId xmlns:p14="http://schemas.microsoft.com/office/powerpoint/2010/main" val="4147249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850B3-A5D7-4F4D-ABF1-62497C09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TF IDF VECTORIZER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7D08A49-3D9C-CF8F-122F-67356B46F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44227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240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71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86A46A9-7C6F-F6AC-DA07-401E2098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369" y="419302"/>
            <a:ext cx="3581780" cy="1557945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</p:txBody>
      </p:sp>
      <p:pic>
        <p:nvPicPr>
          <p:cNvPr id="5" name="Picture 4" descr="Dessins sur du papier en couleur">
            <a:extLst>
              <a:ext uri="{FF2B5EF4-FFF2-40B4-BE49-F238E27FC236}">
                <a16:creationId xmlns:a16="http://schemas.microsoft.com/office/drawing/2014/main" id="{AC531AC8-C4FB-607A-2A55-58B84A2664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6" r="24324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3" name="Group 75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E23E0-E2AB-42CD-DFAD-A9BA0424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1963017"/>
            <a:ext cx="3581781" cy="40814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800" dirty="0"/>
              <a:t>Entreprise « Place de Marché » souhaitant lancer une </a:t>
            </a:r>
            <a:r>
              <a:rPr lang="fr-FR" sz="1800" dirty="0" err="1"/>
              <a:t>marketplace</a:t>
            </a:r>
            <a:r>
              <a:rPr lang="fr-FR" sz="1800" dirty="0"/>
              <a:t> e-commerce.</a:t>
            </a:r>
          </a:p>
          <a:p>
            <a:pPr>
              <a:lnSpc>
                <a:spcPct val="110000"/>
              </a:lnSpc>
            </a:pPr>
            <a:endParaRPr lang="fr-FR" sz="1800" dirty="0"/>
          </a:p>
          <a:p>
            <a:pPr algn="just">
              <a:lnSpc>
                <a:spcPct val="110000"/>
              </a:lnSpc>
            </a:pPr>
            <a:r>
              <a:rPr lang="fr-FR" sz="1800" dirty="0"/>
              <a:t>Automatisation et facilitation de la mise en ligne de nouveaux articles et facilitation de la recherche des produits.</a:t>
            </a:r>
          </a:p>
          <a:p>
            <a:pPr>
              <a:lnSpc>
                <a:spcPct val="110000"/>
              </a:lnSpc>
            </a:pPr>
            <a:endParaRPr lang="fr-FR" sz="1800" dirty="0"/>
          </a:p>
          <a:p>
            <a:pPr>
              <a:lnSpc>
                <a:spcPct val="110000"/>
              </a:lnSpc>
            </a:pPr>
            <a:r>
              <a:rPr lang="fr-FR" sz="1800" dirty="0"/>
              <a:t>Faisabilité d’un moteur de Classification.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500" dirty="0"/>
          </a:p>
          <a:p>
            <a:pPr>
              <a:lnSpc>
                <a:spcPct val="110000"/>
              </a:lnSpc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839185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AEA6B-D105-A440-A438-08CEAFF0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97" y="80055"/>
            <a:ext cx="9905998" cy="1478570"/>
          </a:xfrm>
        </p:spPr>
        <p:txBody>
          <a:bodyPr/>
          <a:lstStyle/>
          <a:p>
            <a:r>
              <a:rPr lang="fr-FR" dirty="0"/>
              <a:t>LDA LATENT DIRICHLET ALLOCATION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BEB175-75AC-BF4F-94C2-7E4D1228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942" y="1350078"/>
            <a:ext cx="7441674" cy="520312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60346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6CC6D-51A0-3E55-D6CE-2BBD642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884" y="344387"/>
            <a:ext cx="9905998" cy="1478570"/>
          </a:xfrm>
        </p:spPr>
        <p:txBody>
          <a:bodyPr/>
          <a:lstStyle/>
          <a:p>
            <a:r>
              <a:rPr lang="fr-FR" dirty="0"/>
              <a:t>REPARTITION PAR CLUSTER : </a:t>
            </a:r>
            <a:br>
              <a:rPr lang="fr-FR" dirty="0"/>
            </a:br>
            <a:r>
              <a:rPr lang="fr-FR" dirty="0"/>
              <a:t>ITERATION TF-IDF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F1F75A-6016-299A-0965-5BFDDFD8C165}"/>
              </a:ext>
            </a:extLst>
          </p:cNvPr>
          <p:cNvSpPr txBox="1"/>
          <p:nvPr/>
        </p:nvSpPr>
        <p:spPr>
          <a:xfrm>
            <a:off x="6151509" y="2695724"/>
            <a:ext cx="54097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Cluster 1 présente le plus d’articles par Catégorie.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Cluster 6 présente le moins d’articles par Catégorie.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325578-EE26-46E9-A4EA-D06F907F6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04" y="1944386"/>
            <a:ext cx="3835676" cy="456922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0683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C0677-9FEC-0745-AB57-EF9D5B5C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68506"/>
            <a:ext cx="9905998" cy="1478570"/>
          </a:xfrm>
        </p:spPr>
        <p:txBody>
          <a:bodyPr/>
          <a:lstStyle/>
          <a:p>
            <a:r>
              <a:rPr lang="fr-FR" dirty="0"/>
              <a:t>VISUALISATION TSNE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5985AF0-2A12-D645-B580-1A57FE4A8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7" y="1990028"/>
            <a:ext cx="8868154" cy="3983238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28579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5" name="Rectangle 154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8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2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0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2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3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4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7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8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9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0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329D94-411B-7641-A1BB-21AB00F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778" y="2708276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dirty="0">
                <a:solidFill>
                  <a:srgbClr val="FFFFFF"/>
                </a:solidFill>
              </a:rPr>
              <a:t>APPROCHE DE TYPE 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WORD SENTENCE EMBEDDING</a:t>
            </a:r>
          </a:p>
        </p:txBody>
      </p:sp>
    </p:spTree>
    <p:extLst>
      <p:ext uri="{BB962C8B-B14F-4D97-AF65-F5344CB8AC3E}">
        <p14:creationId xmlns:p14="http://schemas.microsoft.com/office/powerpoint/2010/main" val="638954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57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6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12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329D94-411B-7641-A1BB-21AB00F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1291103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850B3-A5D7-4F4D-ABF1-62497C09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WORD 2 VEC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7D08A49-3D9C-CF8F-122F-67356B46F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94943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352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C0677-9FEC-0745-AB57-EF9D5B5C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68506"/>
            <a:ext cx="9905998" cy="1478570"/>
          </a:xfrm>
        </p:spPr>
        <p:txBody>
          <a:bodyPr/>
          <a:lstStyle/>
          <a:p>
            <a:r>
              <a:rPr lang="fr-FR" dirty="0"/>
              <a:t>VISUALISATION TSNE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8AAA46-16B8-5016-B51A-92E4A6379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08" y="2047076"/>
            <a:ext cx="8800151" cy="4242418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19614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57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6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12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329D94-411B-7641-A1BB-21AB00F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dirty="0"/>
              <a:t>BERT (Bidirectional Encoder Representations from Transformers)</a:t>
            </a:r>
          </a:p>
        </p:txBody>
      </p:sp>
    </p:spTree>
    <p:extLst>
      <p:ext uri="{BB962C8B-B14F-4D97-AF65-F5344CB8AC3E}">
        <p14:creationId xmlns:p14="http://schemas.microsoft.com/office/powerpoint/2010/main" val="266555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850B3-A5D7-4F4D-ABF1-62497C09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BERT : </a:t>
            </a:r>
            <a:r>
              <a:rPr lang="fr-FR" dirty="0" err="1"/>
              <a:t>Bidirectional</a:t>
            </a:r>
            <a:r>
              <a:rPr lang="fr-FR" dirty="0"/>
              <a:t> Encoder </a:t>
            </a:r>
            <a:r>
              <a:rPr lang="fr-FR" dirty="0" err="1"/>
              <a:t>Representations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Transformers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7D08A49-3D9C-CF8F-122F-67356B46F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49756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650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C0677-9FEC-0745-AB57-EF9D5B5C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68506"/>
            <a:ext cx="9905998" cy="1478570"/>
          </a:xfrm>
        </p:spPr>
        <p:txBody>
          <a:bodyPr/>
          <a:lstStyle/>
          <a:p>
            <a:r>
              <a:rPr lang="fr-FR" dirty="0"/>
              <a:t>VISUALISATION TSNE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97E2B9-E2A9-CE47-B76E-098BAF54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31" y="2175132"/>
            <a:ext cx="9033264" cy="411436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8875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7517C65-C5DC-9C46-85FA-39869595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/>
              <a:t>Plan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4EFF2-6623-2B4F-A733-FD86AAA1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749" y="1246185"/>
            <a:ext cx="5751237" cy="4708528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fr-FR" sz="1600" dirty="0"/>
              <a:t>Introduction</a:t>
            </a:r>
          </a:p>
          <a:p>
            <a:pPr>
              <a:buFont typeface="Wingdings" pitchFamily="2" charset="2"/>
              <a:buChar char="§"/>
            </a:pPr>
            <a:endParaRPr lang="fr-FR" sz="1600" dirty="0"/>
          </a:p>
          <a:p>
            <a:pPr>
              <a:buFont typeface="Wingdings" pitchFamily="2" charset="2"/>
              <a:buChar char="§"/>
            </a:pPr>
            <a:r>
              <a:rPr lang="fr-FR" sz="1600" dirty="0"/>
              <a:t>Présentation de la Problématique</a:t>
            </a:r>
          </a:p>
          <a:p>
            <a:pPr>
              <a:buFont typeface="Wingdings" pitchFamily="2" charset="2"/>
              <a:buChar char="§"/>
            </a:pPr>
            <a:endParaRPr lang="fr-FR" sz="1600" dirty="0"/>
          </a:p>
          <a:p>
            <a:pPr>
              <a:buFont typeface="Wingdings" pitchFamily="2" charset="2"/>
              <a:buChar char="§"/>
            </a:pPr>
            <a:r>
              <a:rPr lang="fr-FR" sz="1600" dirty="0"/>
              <a:t>Analyse des Données</a:t>
            </a:r>
          </a:p>
          <a:p>
            <a:pPr>
              <a:buFont typeface="Wingdings" pitchFamily="2" charset="2"/>
              <a:buChar char="§"/>
            </a:pPr>
            <a:endParaRPr lang="fr-FR" sz="1600" dirty="0"/>
          </a:p>
          <a:p>
            <a:pPr>
              <a:buFont typeface="Wingdings" pitchFamily="2" charset="2"/>
              <a:buChar char="§"/>
            </a:pPr>
            <a:r>
              <a:rPr lang="fr-FR" sz="1600" dirty="0"/>
              <a:t>Différentes Approches d’Extraction de </a:t>
            </a:r>
            <a:r>
              <a:rPr lang="fr-FR" sz="1600" dirty="0" err="1"/>
              <a:t>Features</a:t>
            </a:r>
            <a:r>
              <a:rPr lang="fr-FR" sz="1600" dirty="0"/>
              <a:t> à partir d’un Texte</a:t>
            </a:r>
          </a:p>
          <a:p>
            <a:pPr>
              <a:buFont typeface="Wingdings" pitchFamily="2" charset="2"/>
              <a:buChar char="§"/>
            </a:pPr>
            <a:endParaRPr lang="fr-FR" sz="1600" dirty="0"/>
          </a:p>
          <a:p>
            <a:pPr>
              <a:buFont typeface="Wingdings" pitchFamily="2" charset="2"/>
              <a:buChar char="§"/>
            </a:pPr>
            <a:r>
              <a:rPr lang="fr-FR" sz="1600" dirty="0"/>
              <a:t>Différentes Approches d’Extraction de </a:t>
            </a:r>
            <a:r>
              <a:rPr lang="fr-FR" sz="1600" dirty="0" err="1"/>
              <a:t>Features</a:t>
            </a:r>
            <a:r>
              <a:rPr lang="fr-FR" sz="1600" dirty="0"/>
              <a:t> à partir d’une Image</a:t>
            </a:r>
          </a:p>
          <a:p>
            <a:pPr>
              <a:buFont typeface="Wingdings" pitchFamily="2" charset="2"/>
              <a:buChar char="§"/>
            </a:pPr>
            <a:endParaRPr lang="fr-FR" sz="1600" dirty="0"/>
          </a:p>
          <a:p>
            <a:pPr>
              <a:buFont typeface="Wingdings" pitchFamily="2" charset="2"/>
              <a:buChar char="§"/>
            </a:pPr>
            <a:r>
              <a:rPr lang="fr-FR" sz="1600" dirty="0"/>
              <a:t>Présentation du Bilan Final</a:t>
            </a:r>
          </a:p>
          <a:p>
            <a:pPr marL="0" indent="0">
              <a:buNone/>
            </a:pPr>
            <a:endParaRPr lang="fr-FR" sz="1600" dirty="0"/>
          </a:p>
          <a:p>
            <a:pPr>
              <a:buFont typeface="Wingdings" pitchFamily="2" charset="2"/>
              <a:buChar char="§"/>
            </a:pPr>
            <a:r>
              <a:rPr lang="fr-FR" sz="1600" dirty="0"/>
              <a:t>Conclusion</a:t>
            </a:r>
          </a:p>
          <a:p>
            <a:pPr marL="0" indent="0">
              <a:buNone/>
            </a:pPr>
            <a:endParaRPr lang="fr-F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64894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57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6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12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329D94-411B-7641-A1BB-21AB00F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UNIVERSAL SENTENCE ENCODER</a:t>
            </a:r>
          </a:p>
        </p:txBody>
      </p:sp>
    </p:spTree>
    <p:extLst>
      <p:ext uri="{BB962C8B-B14F-4D97-AF65-F5344CB8AC3E}">
        <p14:creationId xmlns:p14="http://schemas.microsoft.com/office/powerpoint/2010/main" val="2816294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850B3-A5D7-4F4D-ABF1-62497C09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USE : UNIVERSAL SENTENCE ENCODER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7D08A49-3D9C-CF8F-122F-67356B46F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41758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991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C0677-9FEC-0745-AB57-EF9D5B5C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68506"/>
            <a:ext cx="9905998" cy="1478570"/>
          </a:xfrm>
        </p:spPr>
        <p:txBody>
          <a:bodyPr/>
          <a:lstStyle/>
          <a:p>
            <a:r>
              <a:rPr lang="fr-FR" dirty="0"/>
              <a:t>VISUALISATION TSNE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F55F90-F3D5-6708-B661-9C93F279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04" y="2047076"/>
            <a:ext cx="8895192" cy="418597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4244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1031B81-3381-A04A-A7DF-0BD53DC1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753" y="2491788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045917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329D94-411B-7641-A1BB-21AB00F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dirty="0"/>
              <a:t>APPROCHE </a:t>
            </a:r>
            <a:br>
              <a:rPr lang="en-US" sz="5600" dirty="0"/>
            </a:br>
            <a:r>
              <a:rPr lang="en-US" sz="5600" dirty="0"/>
              <a:t>PHOTOGRAPHIQUE</a:t>
            </a:r>
          </a:p>
        </p:txBody>
      </p:sp>
    </p:spTree>
    <p:extLst>
      <p:ext uri="{BB962C8B-B14F-4D97-AF65-F5344CB8AC3E}">
        <p14:creationId xmlns:p14="http://schemas.microsoft.com/office/powerpoint/2010/main" val="934580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C3E8A-F778-FE4E-BA25-586B8504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CORRECTION DE L’EXPOSITION PILS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26E6A9-9522-D949-80E3-7C57B4E96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12" y="2500993"/>
            <a:ext cx="10033000" cy="29337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64331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329D94-411B-7641-A1BB-21AB00F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dirty="0"/>
              <a:t>FEATURE EXTRACTION :</a:t>
            </a:r>
            <a:br>
              <a:rPr lang="en-US" sz="5600" dirty="0"/>
            </a:br>
            <a:br>
              <a:rPr lang="en-US" sz="5600" dirty="0"/>
            </a:br>
            <a:r>
              <a:rPr lang="en-US" sz="5600" dirty="0"/>
              <a:t>ALGORITHME ORB</a:t>
            </a:r>
          </a:p>
        </p:txBody>
      </p:sp>
    </p:spTree>
    <p:extLst>
      <p:ext uri="{BB962C8B-B14F-4D97-AF65-F5344CB8AC3E}">
        <p14:creationId xmlns:p14="http://schemas.microsoft.com/office/powerpoint/2010/main" val="2356199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850B3-A5D7-4F4D-ABF1-62497C09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ORB : ORIENTED FAST AND ROTATED BRIEF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7D08A49-3D9C-CF8F-122F-67356B46F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922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887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C0677-9FEC-0745-AB57-EF9D5B5C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5885"/>
            <a:ext cx="9905998" cy="1478570"/>
          </a:xfrm>
        </p:spPr>
        <p:txBody>
          <a:bodyPr/>
          <a:lstStyle/>
          <a:p>
            <a:r>
              <a:rPr lang="fr-FR" dirty="0"/>
              <a:t>VISUALISATION TSNE ET SCORE ARI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9A7BBB-96EF-D95A-6420-890A83F3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847894"/>
            <a:ext cx="7931149" cy="415136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6BCFD2E-D0BA-EBBE-115C-E1F37484B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478" y="465045"/>
            <a:ext cx="2032000" cy="7874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02722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329D94-411B-7641-A1BB-21AB00F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dirty="0"/>
              <a:t>FEATURE EXTRACTION :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CNN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83016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5" name="Rectangle 154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8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2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0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2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3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4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7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8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9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0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329D94-411B-7641-A1BB-21AB00F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probléMATIQUE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08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CABB3A5-F5CB-2A4E-81AA-7AAC3B58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FR" dirty="0"/>
              <a:t>Cnn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:  RESNET50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CF1C1A-71D1-F747-9C1E-BCD0528E5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24" y="112713"/>
            <a:ext cx="5776383" cy="30210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fr-FR" sz="2000" dirty="0"/>
          </a:p>
          <a:p>
            <a:pPr>
              <a:lnSpc>
                <a:spcPct val="110000"/>
              </a:lnSpc>
            </a:pPr>
            <a:r>
              <a:rPr lang="fr-FR" sz="2000" dirty="0" err="1"/>
              <a:t>ResNet</a:t>
            </a:r>
            <a:r>
              <a:rPr lang="fr-FR" sz="2000" dirty="0"/>
              <a:t> est caractérisé par l'emploi de connexions saute-couches.</a:t>
            </a:r>
          </a:p>
          <a:p>
            <a:pPr>
              <a:lnSpc>
                <a:spcPct val="110000"/>
              </a:lnSpc>
            </a:pPr>
            <a:r>
              <a:rPr lang="fr-FR" sz="2000" dirty="0"/>
              <a:t>Un réseau de neurones résiduels (</a:t>
            </a:r>
            <a:r>
              <a:rPr lang="fr-FR" sz="2000" dirty="0" err="1"/>
              <a:t>ResNet</a:t>
            </a:r>
            <a:r>
              <a:rPr lang="fr-FR" sz="2000" dirty="0"/>
              <a:t>) est un réseau de neurones artificiels (</a:t>
            </a:r>
            <a:r>
              <a:rPr lang="fr-FR" sz="2000" dirty="0" err="1"/>
              <a:t>artificial</a:t>
            </a:r>
            <a:r>
              <a:rPr lang="fr-FR" sz="2000" dirty="0"/>
              <a:t> neuronal network) d'un type qui s'appuie sur des constructions connues à partir de cellules pyramidales du cortex cérébral.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89C308-5D3A-BB1A-E7C9-10379441D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90" y="3424238"/>
            <a:ext cx="4335711" cy="3133725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616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850B3-A5D7-4F4D-ABF1-62497C09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CNN TRANSFER LEARNING : </a:t>
            </a:r>
            <a:br>
              <a:rPr lang="fr-FR" dirty="0"/>
            </a:br>
            <a:r>
              <a:rPr lang="fr-FR" dirty="0"/>
              <a:t>CONVOLUTIONAL NEURAL NETWORKS : RESNET50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7D08A49-3D9C-CF8F-122F-67356B46F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32986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475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C0677-9FEC-0745-AB57-EF9D5B5C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5885"/>
            <a:ext cx="9905998" cy="1478570"/>
          </a:xfrm>
        </p:spPr>
        <p:txBody>
          <a:bodyPr/>
          <a:lstStyle/>
          <a:p>
            <a:r>
              <a:rPr lang="fr-FR" dirty="0"/>
              <a:t>VISUALISATION TSNE ET SCORE ARI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2B68B3-B654-6779-B3EA-A26EEA14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49" y="1755246"/>
            <a:ext cx="7708900" cy="42291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CFC661-FB04-0AF4-591E-72A3837C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540" y="316934"/>
            <a:ext cx="1625818" cy="111343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80042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CABB3A5-F5CB-2A4E-81AA-7AAC3B58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FR" dirty="0"/>
              <a:t>Cnn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:  </a:t>
            </a:r>
            <a:br>
              <a:rPr lang="fr-FR" dirty="0"/>
            </a:br>
            <a:r>
              <a:rPr lang="fr-FR" dirty="0"/>
              <a:t>VGG16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CF1C1A-71D1-F747-9C1E-BCD0528E5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999" y="100807"/>
            <a:ext cx="5776383" cy="30210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endParaRPr lang="fr-FR" sz="2000" dirty="0"/>
          </a:p>
          <a:p>
            <a:pPr>
              <a:lnSpc>
                <a:spcPct val="110000"/>
              </a:lnSpc>
            </a:pPr>
            <a:r>
              <a:rPr lang="fr-FR" sz="2000" dirty="0"/>
              <a:t>Un réseau neuronal convolutif est également connu sous le nom de </a:t>
            </a:r>
            <a:r>
              <a:rPr lang="fr-FR" sz="2000" dirty="0" err="1"/>
              <a:t>ConvNet</a:t>
            </a:r>
            <a:r>
              <a:rPr lang="fr-FR" sz="2000" dirty="0"/>
              <a:t>, qui est une sorte de réseau neuronal artificiel.</a:t>
            </a:r>
          </a:p>
          <a:p>
            <a:pPr>
              <a:lnSpc>
                <a:spcPct val="110000"/>
              </a:lnSpc>
            </a:pPr>
            <a:r>
              <a:rPr lang="fr-FR" sz="2000" dirty="0"/>
              <a:t>Un réseau neuronal convolutif a une couche d'entrée, une couche de sortie et diverses couches cachées. VGG16 est un type de CNN (</a:t>
            </a:r>
            <a:r>
              <a:rPr lang="fr-FR" sz="2000" dirty="0" err="1"/>
              <a:t>Convolutional</a:t>
            </a:r>
            <a:r>
              <a:rPr lang="fr-FR" sz="2000" dirty="0"/>
              <a:t> Neural Network) qui est considéré comme l'un des meilleurs modèles de vision par ordinateur à ce jour. </a:t>
            </a:r>
          </a:p>
        </p:txBody>
      </p:sp>
      <p:pic>
        <p:nvPicPr>
          <p:cNvPr id="4098" name="Picture 2" descr="Fig. A1. The standard VGG-16 network architecture as proposed in [32].... |  Download Scientific Diagram">
            <a:extLst>
              <a:ext uri="{FF2B5EF4-FFF2-40B4-BE49-F238E27FC236}">
                <a16:creationId xmlns:a16="http://schemas.microsoft.com/office/drawing/2014/main" id="{27EA48F2-04B2-87EE-E2C4-7F8FD2B55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867" y="3345502"/>
            <a:ext cx="4810515" cy="3056092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792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850B3-A5D7-4F4D-ABF1-62497C09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CNN TRANSFER LEARNING : </a:t>
            </a:r>
            <a:br>
              <a:rPr lang="fr-FR" dirty="0"/>
            </a:br>
            <a:r>
              <a:rPr lang="fr-FR" dirty="0"/>
              <a:t>CONVOLUTIONAL NEURAL NETWORKS : VGG16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7D08A49-3D9C-CF8F-122F-67356B46F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50928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904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C0677-9FEC-0745-AB57-EF9D5B5C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5885"/>
            <a:ext cx="9905998" cy="1478570"/>
          </a:xfrm>
        </p:spPr>
        <p:txBody>
          <a:bodyPr/>
          <a:lstStyle/>
          <a:p>
            <a:r>
              <a:rPr lang="fr-FR" dirty="0"/>
              <a:t>VISUALISATION TSNE ET SCORE ARI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A63DB0-11AB-C9D1-3569-D191EC36D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49" y="1884455"/>
            <a:ext cx="7658100" cy="41783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A736EA6-52C1-2FEC-0DA8-235146DB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902" y="267128"/>
            <a:ext cx="1575003" cy="136242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656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7874B-C4D4-C74F-8D4B-7C9BA01D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30" y="239843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fr-FR" dirty="0"/>
              <a:t>BILAN FINAL : </a:t>
            </a:r>
            <a:br>
              <a:rPr lang="fr-FR" dirty="0"/>
            </a:br>
            <a:r>
              <a:rPr lang="fr-FR" dirty="0"/>
              <a:t>MATRICE DE CONFUSION ET POURCENTAGE D’ACCURACY ITERATION COUNTVECTORIZER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C6862E-5A09-C849-A90B-7CF529CE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30" y="1884914"/>
            <a:ext cx="4476766" cy="415045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36EAF5-7FE9-784D-A2E6-6C28873BF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87" y="1884914"/>
            <a:ext cx="4834441" cy="419623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43064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B26E6-9642-BC41-A755-7657941D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8586"/>
            <a:ext cx="9905998" cy="1478570"/>
          </a:xfrm>
        </p:spPr>
        <p:txBody>
          <a:bodyPr>
            <a:normAutofit/>
          </a:bodyPr>
          <a:lstStyle/>
          <a:p>
            <a:r>
              <a:rPr lang="fr-FR" sz="4000" dirty="0"/>
              <a:t>BILAN FINAL : ARI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306CE9-8F5F-B522-E628-A2C90E24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580" y="2053964"/>
            <a:ext cx="4217961" cy="364866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092168-E3FE-2F2D-AE0C-3F20C2A44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58" y="2053964"/>
            <a:ext cx="4501600" cy="364866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760251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9AB48F2-2AB7-6443-A37C-5E7CA30D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FR" dirty="0"/>
              <a:t>CONCLUSION 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83F279-2C14-CA48-95D6-736E5CE90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5768" y="644275"/>
            <a:ext cx="6333457" cy="595797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fr-FR" sz="1500" dirty="0"/>
              <a:t>Traitement de données textuelles : BOW, Tf-</a:t>
            </a:r>
            <a:r>
              <a:rPr lang="fr-FR" sz="1500" dirty="0" err="1"/>
              <a:t>Idf</a:t>
            </a:r>
            <a:r>
              <a:rPr lang="fr-FR" sz="1500" dirty="0"/>
              <a:t>, LDA, </a:t>
            </a:r>
            <a:r>
              <a:rPr lang="fr-FR" sz="1500" dirty="0" err="1"/>
              <a:t>Stopwords</a:t>
            </a:r>
            <a:r>
              <a:rPr lang="fr-FR" sz="1500" dirty="0"/>
              <a:t>, etc.</a:t>
            </a:r>
          </a:p>
          <a:p>
            <a:pPr>
              <a:lnSpc>
                <a:spcPct val="110000"/>
              </a:lnSpc>
            </a:pPr>
            <a:endParaRPr lang="fr-FR" sz="1500" dirty="0"/>
          </a:p>
          <a:p>
            <a:pPr>
              <a:lnSpc>
                <a:spcPct val="110000"/>
              </a:lnSpc>
            </a:pPr>
            <a:r>
              <a:rPr lang="fr-FR" sz="1500" dirty="0"/>
              <a:t>Traitement de données visuelles : Filtrage, BOVW, Transfer Learning, ORB, etc.</a:t>
            </a:r>
          </a:p>
          <a:p>
            <a:pPr>
              <a:lnSpc>
                <a:spcPct val="110000"/>
              </a:lnSpc>
            </a:pPr>
            <a:endParaRPr lang="fr-FR" sz="1500" dirty="0"/>
          </a:p>
          <a:p>
            <a:pPr>
              <a:lnSpc>
                <a:spcPct val="110000"/>
              </a:lnSpc>
            </a:pPr>
            <a:r>
              <a:rPr lang="fr-FR" sz="1500" dirty="0"/>
              <a:t>Classification multi-classes et Clustering.</a:t>
            </a:r>
          </a:p>
          <a:p>
            <a:pPr>
              <a:lnSpc>
                <a:spcPct val="110000"/>
              </a:lnSpc>
            </a:pPr>
            <a:endParaRPr lang="fr-FR" sz="1500" dirty="0"/>
          </a:p>
          <a:p>
            <a:pPr>
              <a:lnSpc>
                <a:spcPct val="110000"/>
              </a:lnSpc>
            </a:pPr>
            <a:r>
              <a:rPr lang="fr-FR" sz="1500" dirty="0"/>
              <a:t>Utilisation de 3 réseaux neuronaux pour améliorer la Performance.</a:t>
            </a:r>
          </a:p>
          <a:p>
            <a:pPr>
              <a:lnSpc>
                <a:spcPct val="110000"/>
              </a:lnSpc>
            </a:pPr>
            <a:endParaRPr lang="fr-FR" sz="1500" dirty="0"/>
          </a:p>
          <a:p>
            <a:pPr>
              <a:lnSpc>
                <a:spcPct val="110000"/>
              </a:lnSpc>
            </a:pPr>
            <a:r>
              <a:rPr lang="fr-FR" sz="1500" dirty="0"/>
              <a:t>Utilisation de 7 Algorithmes mettant en évidence des résultats prometteurs. (En terme d’ARI)</a:t>
            </a:r>
          </a:p>
          <a:p>
            <a:pPr>
              <a:lnSpc>
                <a:spcPct val="110000"/>
              </a:lnSpc>
            </a:pPr>
            <a:endParaRPr lang="fr-FR" sz="1500" dirty="0"/>
          </a:p>
          <a:p>
            <a:pPr>
              <a:lnSpc>
                <a:spcPct val="110000"/>
              </a:lnSpc>
            </a:pPr>
            <a:r>
              <a:rPr lang="fr-FR" sz="1500" dirty="0"/>
              <a:t>L’utilisation d’un moteur de Classification Automatique est possible car :</a:t>
            </a:r>
          </a:p>
          <a:p>
            <a:pPr>
              <a:lnSpc>
                <a:spcPct val="110000"/>
              </a:lnSpc>
            </a:pPr>
            <a:endParaRPr lang="fr-FR" sz="1500" dirty="0"/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fr-FR" sz="1500" dirty="0"/>
              <a:t>L’usage de différents algorithmes aboutit à des Scores d’ARI satisfaisants.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endParaRPr lang="fr-FR" sz="1500" dirty="0"/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fr-FR" sz="1500" dirty="0"/>
              <a:t>Les Clusters se rapprochent dans leur forme, des catégories précédemment déduites du </a:t>
            </a:r>
            <a:r>
              <a:rPr lang="fr-FR" sz="1500" dirty="0" err="1"/>
              <a:t>dataset</a:t>
            </a:r>
            <a:r>
              <a:rPr lang="fr-FR" sz="1500" dirty="0"/>
              <a:t> </a:t>
            </a:r>
            <a:r>
              <a:rPr lang="fr-FR" sz="1500" dirty="0" err="1"/>
              <a:t>intial</a:t>
            </a:r>
            <a:r>
              <a:rPr lang="fr-FR" sz="1500" dirty="0"/>
              <a:t>.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endParaRPr lang="fr-FR" sz="1500" dirty="0"/>
          </a:p>
          <a:p>
            <a:pPr>
              <a:lnSpc>
                <a:spcPct val="110000"/>
              </a:lnSpc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45580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B0119F-592B-7B4E-B16F-D6EA4D36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FR" sz="3100" dirty="0"/>
              <a:t>Présentation DE LA </a:t>
            </a:r>
            <a:r>
              <a:rPr lang="fr-FR" sz="3100" dirty="0" err="1"/>
              <a:t>probléMATIQUE</a:t>
            </a:r>
            <a:r>
              <a:rPr lang="fr-FR" sz="3100" dirty="0"/>
              <a:t> </a:t>
            </a:r>
          </a:p>
        </p:txBody>
      </p:sp>
      <p:sp useBgFill="1">
        <p:nvSpPr>
          <p:cNvPr id="87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CDC286-8862-FC41-A5BA-E388CB66C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fr-FR" sz="2000" dirty="0"/>
              <a:t>Objectifs :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endParaRPr lang="fr-FR" sz="2000" dirty="0"/>
          </a:p>
          <a:p>
            <a:pPr>
              <a:lnSpc>
                <a:spcPct val="110000"/>
              </a:lnSpc>
            </a:pPr>
            <a:r>
              <a:rPr lang="fr-FR" sz="2000" dirty="0"/>
              <a:t>Etude de Faisabilité</a:t>
            </a:r>
          </a:p>
          <a:p>
            <a:pPr>
              <a:lnSpc>
                <a:spcPct val="110000"/>
              </a:lnSpc>
            </a:pPr>
            <a:endParaRPr lang="fr-FR" sz="2000" dirty="0"/>
          </a:p>
          <a:p>
            <a:pPr>
              <a:lnSpc>
                <a:spcPct val="110000"/>
              </a:lnSpc>
            </a:pPr>
            <a:r>
              <a:rPr lang="fr-FR" sz="2000" dirty="0"/>
              <a:t>Différents Algorithmes d’Extraction</a:t>
            </a:r>
          </a:p>
          <a:p>
            <a:pPr>
              <a:lnSpc>
                <a:spcPct val="110000"/>
              </a:lnSpc>
            </a:pPr>
            <a:endParaRPr lang="fr-FR" sz="2000" dirty="0"/>
          </a:p>
          <a:p>
            <a:pPr>
              <a:lnSpc>
                <a:spcPct val="110000"/>
              </a:lnSpc>
            </a:pPr>
            <a:r>
              <a:rPr lang="fr-FR" sz="2000" dirty="0"/>
              <a:t>Différents Clusters pour différentes Catégories</a:t>
            </a:r>
          </a:p>
          <a:p>
            <a:pPr>
              <a:lnSpc>
                <a:spcPct val="110000"/>
              </a:lnSpc>
            </a:pPr>
            <a:endParaRPr lang="fr-FR" sz="2000" dirty="0"/>
          </a:p>
          <a:p>
            <a:pPr>
              <a:lnSpc>
                <a:spcPct val="110000"/>
              </a:lnSpc>
            </a:pPr>
            <a:r>
              <a:rPr lang="fr-FR" sz="2000" dirty="0"/>
              <a:t>Mise en place d’un bilan final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2000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3902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B0119F-592B-7B4E-B16F-D6EA4D36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3910"/>
            <a:ext cx="9905998" cy="1478570"/>
          </a:xfrm>
        </p:spPr>
        <p:txBody>
          <a:bodyPr>
            <a:normAutofit/>
          </a:bodyPr>
          <a:lstStyle/>
          <a:p>
            <a:r>
              <a:rPr lang="fr-FR" sz="4000" dirty="0"/>
              <a:t>INTERPRETATION DE LA PROBLEMATIQUE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BC35ECA-8ED6-4B57-4FF0-F68984435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35114"/>
              </p:ext>
            </p:extLst>
          </p:nvPr>
        </p:nvGraphicFramePr>
        <p:xfrm>
          <a:off x="1143001" y="1692480"/>
          <a:ext cx="9699170" cy="4664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45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2B4840-5C69-BF4E-9A64-548EA07A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EDA : EXPLORATORY DATA ANALYSIS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6744A4ED-A1F3-9282-BD5D-F658F7978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622176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33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5208B-4F66-0D4A-BED9-E390F18D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9398"/>
            <a:ext cx="9905998" cy="1478570"/>
          </a:xfrm>
        </p:spPr>
        <p:txBody>
          <a:bodyPr/>
          <a:lstStyle/>
          <a:p>
            <a:r>
              <a:rPr lang="fr-FR" dirty="0"/>
              <a:t>REPARTITION DU NOMBRE DE PRODUITS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B9B03A-EEFD-1D4A-A3C4-084E710F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487" y="1847968"/>
            <a:ext cx="6839066" cy="448536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4562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45765-D686-E94B-B82A-3FF1A62C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73" y="395156"/>
            <a:ext cx="9905998" cy="1478570"/>
          </a:xfrm>
        </p:spPr>
        <p:txBody>
          <a:bodyPr/>
          <a:lstStyle/>
          <a:p>
            <a:r>
              <a:rPr lang="fr-FR" dirty="0"/>
              <a:t>FREQUENCE ET RARETE DES MOTS : WORDCLOUD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E76A8A-56B5-734B-9328-479756836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69" y="1852744"/>
            <a:ext cx="7404100" cy="46101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643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43872</TotalTime>
  <Words>1075</Words>
  <Application>Microsoft Macintosh PowerPoint</Application>
  <PresentationFormat>Grand écran</PresentationFormat>
  <Paragraphs>191</Paragraphs>
  <Slides>48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2" baseType="lpstr">
      <vt:lpstr>Arial</vt:lpstr>
      <vt:lpstr>Tw Cen MT</vt:lpstr>
      <vt:lpstr>Wingdings</vt:lpstr>
      <vt:lpstr>Circuit</vt:lpstr>
      <vt:lpstr>PROJET 6 OPEN CLASS ROOMS  DATA SCIENCE   CLASSIFIEZ AUTOMATIQUEMENT DES BIENS DE CONSOMMATION</vt:lpstr>
      <vt:lpstr>INTRODUCTION</vt:lpstr>
      <vt:lpstr>Plan </vt:lpstr>
      <vt:lpstr>probléMATIQUE</vt:lpstr>
      <vt:lpstr>Présentation DE LA probléMATIQUE </vt:lpstr>
      <vt:lpstr>INTERPRETATION DE LA PROBLEMATIQUE </vt:lpstr>
      <vt:lpstr>EDA : EXPLORATORY DATA ANALYSIS</vt:lpstr>
      <vt:lpstr>REPARTITION DU NOMBRE DE PRODUITS</vt:lpstr>
      <vt:lpstr>FREQUENCE ET RARETE DES MOTS : WORDCLOUD </vt:lpstr>
      <vt:lpstr>APPROCHE DE TYPE  BAG OF WORDS</vt:lpstr>
      <vt:lpstr>BAG OF WORDS </vt:lpstr>
      <vt:lpstr>COUNT VECTORIZER</vt:lpstr>
      <vt:lpstr>COUNT VECTORIZER</vt:lpstr>
      <vt:lpstr>LDA LATENT DIRICHLET ALLOCATION </vt:lpstr>
      <vt:lpstr>Méthode elbow PAR COUNTVECTORIZER</vt:lpstr>
      <vt:lpstr>REPARTITION PAR CLUSTER :  ITERATION COUNTVECTORIZER</vt:lpstr>
      <vt:lpstr>VISUALISATION TSNE</vt:lpstr>
      <vt:lpstr>TF IDF VECTORIZER</vt:lpstr>
      <vt:lpstr>TF IDF VECTORIZER</vt:lpstr>
      <vt:lpstr>LDA LATENT DIRICHLET ALLOCATION </vt:lpstr>
      <vt:lpstr>REPARTITION PAR CLUSTER :  ITERATION TF-IDF</vt:lpstr>
      <vt:lpstr>VISUALISATION TSNE</vt:lpstr>
      <vt:lpstr>APPROCHE DE TYPE  WORD SENTENCE EMBEDDING</vt:lpstr>
      <vt:lpstr>WORD2VEC</vt:lpstr>
      <vt:lpstr>WORD 2 VEC</vt:lpstr>
      <vt:lpstr>VISUALISATION TSNE</vt:lpstr>
      <vt:lpstr>BERT (Bidirectional Encoder Representations from Transformers)</vt:lpstr>
      <vt:lpstr>BERT : Bidirectional Encoder Representations from Transformers</vt:lpstr>
      <vt:lpstr>VISUALISATION TSNE</vt:lpstr>
      <vt:lpstr>UNIVERSAL SENTENCE ENCODER</vt:lpstr>
      <vt:lpstr>USE : UNIVERSAL SENTENCE ENCODER </vt:lpstr>
      <vt:lpstr>VISUALISATION TSNE</vt:lpstr>
      <vt:lpstr>COMPUTER VISION</vt:lpstr>
      <vt:lpstr>APPROCHE  PHOTOGRAPHIQUE</vt:lpstr>
      <vt:lpstr>EXEMPLE DE CORRECTION DE L’EXPOSITION PILS</vt:lpstr>
      <vt:lpstr>FEATURE EXTRACTION :  ALGORITHME ORB</vt:lpstr>
      <vt:lpstr>ORB : ORIENTED FAST AND ROTATED BRIEF</vt:lpstr>
      <vt:lpstr>VISUALISATION TSNE ET SCORE ARI </vt:lpstr>
      <vt:lpstr>FEATURE EXTRACTION :  CNN TRANSFER LEARNING</vt:lpstr>
      <vt:lpstr>Cnn transfer learning :  RESNET50</vt:lpstr>
      <vt:lpstr>CNN TRANSFER LEARNING :  CONVOLUTIONAL NEURAL NETWORKS : RESNET50</vt:lpstr>
      <vt:lpstr>VISUALISATION TSNE ET SCORE ARI </vt:lpstr>
      <vt:lpstr>Cnn transfer learning :   VGG16</vt:lpstr>
      <vt:lpstr>CNN TRANSFER LEARNING :  CONVOLUTIONAL NEURAL NETWORKS : VGG16</vt:lpstr>
      <vt:lpstr>VISUALISATION TSNE ET SCORE ARI </vt:lpstr>
      <vt:lpstr>BILAN FINAL :  MATRICE DE CONFUSION ET POURCENTAGE D’ACCURACY ITERATION COUNTVECTORIZER</vt:lpstr>
      <vt:lpstr>BILAN FINAL : ARI :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OPEN CLASS ROOMS  DATA SCIENCE   ANALYSE DES DONNEES DE SYSTEMES EDUCATIFS</dc:title>
  <dc:creator>Sylvain Gabillet</dc:creator>
  <cp:lastModifiedBy>Sylvain Gabillet</cp:lastModifiedBy>
  <cp:revision>94</cp:revision>
  <dcterms:created xsi:type="dcterms:W3CDTF">2022-01-31T10:45:43Z</dcterms:created>
  <dcterms:modified xsi:type="dcterms:W3CDTF">2022-07-30T13:56:45Z</dcterms:modified>
</cp:coreProperties>
</file>