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87" r:id="rId5"/>
    <p:sldId id="261" r:id="rId6"/>
    <p:sldId id="296" r:id="rId7"/>
    <p:sldId id="297" r:id="rId8"/>
    <p:sldId id="263" r:id="rId9"/>
    <p:sldId id="298" r:id="rId10"/>
    <p:sldId id="264" r:id="rId11"/>
    <p:sldId id="265" r:id="rId12"/>
    <p:sldId id="299" r:id="rId13"/>
    <p:sldId id="310" r:id="rId14"/>
    <p:sldId id="311" r:id="rId15"/>
    <p:sldId id="312" r:id="rId16"/>
    <p:sldId id="314" r:id="rId17"/>
    <p:sldId id="316" r:id="rId18"/>
    <p:sldId id="317" r:id="rId19"/>
    <p:sldId id="318" r:id="rId20"/>
    <p:sldId id="319" r:id="rId21"/>
    <p:sldId id="300" r:id="rId22"/>
    <p:sldId id="301" r:id="rId23"/>
    <p:sldId id="302" r:id="rId24"/>
    <p:sldId id="306" r:id="rId25"/>
    <p:sldId id="303" r:id="rId26"/>
    <p:sldId id="304" r:id="rId27"/>
    <p:sldId id="305" r:id="rId28"/>
    <p:sldId id="308" r:id="rId29"/>
    <p:sldId id="30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6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9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020E6-485F-4957-AC98-06B83F7F2617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08D2C-D3E1-46B5-804B-E69E7486394F}">
      <dgm:prSet/>
      <dgm:spPr/>
      <dgm:t>
        <a:bodyPr/>
        <a:lstStyle/>
        <a:p>
          <a:r>
            <a:rPr lang="fr-FR" dirty="0"/>
            <a:t>EDA  </a:t>
          </a:r>
        </a:p>
        <a:p>
          <a:r>
            <a:rPr lang="fr-FR" dirty="0" err="1"/>
            <a:t>Exploratory</a:t>
          </a:r>
          <a:r>
            <a:rPr lang="fr-FR" dirty="0"/>
            <a:t> Data </a:t>
          </a:r>
          <a:r>
            <a:rPr lang="fr-FR" dirty="0" err="1"/>
            <a:t>Analysis</a:t>
          </a:r>
          <a:endParaRPr lang="en-US" dirty="0"/>
        </a:p>
      </dgm:t>
    </dgm:pt>
    <dgm:pt modelId="{2226E243-EB8E-4E43-BC6F-2A1B00078EA0}" type="parTrans" cxnId="{61F110DF-7CF8-4E08-9F53-EF7BB150FE12}">
      <dgm:prSet/>
      <dgm:spPr/>
      <dgm:t>
        <a:bodyPr/>
        <a:lstStyle/>
        <a:p>
          <a:endParaRPr lang="en-US"/>
        </a:p>
      </dgm:t>
    </dgm:pt>
    <dgm:pt modelId="{D0F515E6-E224-4862-958F-006455F2D0F8}" type="sibTrans" cxnId="{61F110DF-7CF8-4E08-9F53-EF7BB150FE12}">
      <dgm:prSet/>
      <dgm:spPr/>
      <dgm:t>
        <a:bodyPr/>
        <a:lstStyle/>
        <a:p>
          <a:endParaRPr lang="en-US"/>
        </a:p>
      </dgm:t>
    </dgm:pt>
    <dgm:pt modelId="{6D041196-F9C3-4980-AC65-6CC01EB12A96}">
      <dgm:prSet/>
      <dgm:spPr/>
      <dgm:t>
        <a:bodyPr/>
        <a:lstStyle/>
        <a:p>
          <a:r>
            <a:rPr lang="fr-FR" dirty="0"/>
            <a:t>Feature Engineering : Caractéristiques intrinsèques des bâtiments non résidentiels</a:t>
          </a:r>
          <a:endParaRPr lang="en-US" dirty="0"/>
        </a:p>
      </dgm:t>
    </dgm:pt>
    <dgm:pt modelId="{39BF996D-4FB3-4309-8220-C8D9B3B64D59}" type="parTrans" cxnId="{443B614E-0380-41B5-9AA6-0A6773FCD84A}">
      <dgm:prSet/>
      <dgm:spPr/>
      <dgm:t>
        <a:bodyPr/>
        <a:lstStyle/>
        <a:p>
          <a:endParaRPr lang="en-US"/>
        </a:p>
      </dgm:t>
    </dgm:pt>
    <dgm:pt modelId="{3EA5ECEC-C468-40B3-9ADA-E0249651143F}" type="sibTrans" cxnId="{443B614E-0380-41B5-9AA6-0A6773FCD84A}">
      <dgm:prSet/>
      <dgm:spPr/>
      <dgm:t>
        <a:bodyPr/>
        <a:lstStyle/>
        <a:p>
          <a:endParaRPr lang="en-US"/>
        </a:p>
      </dgm:t>
    </dgm:pt>
    <dgm:pt modelId="{A2FA1409-29C0-4384-99B2-FE1A27AF22CD}">
      <dgm:prSet/>
      <dgm:spPr/>
      <dgm:t>
        <a:bodyPr/>
        <a:lstStyle/>
        <a:p>
          <a:r>
            <a:rPr lang="fr-FR"/>
            <a:t>Données à prédire</a:t>
          </a:r>
          <a:endParaRPr lang="en-US"/>
        </a:p>
      </dgm:t>
    </dgm:pt>
    <dgm:pt modelId="{45DA6C80-3F8F-49B0-AF24-ED94603542AA}" type="parTrans" cxnId="{69D7DA48-55D6-41FA-ACAB-CD5ECCA34B2D}">
      <dgm:prSet/>
      <dgm:spPr/>
      <dgm:t>
        <a:bodyPr/>
        <a:lstStyle/>
        <a:p>
          <a:endParaRPr lang="en-US"/>
        </a:p>
      </dgm:t>
    </dgm:pt>
    <dgm:pt modelId="{E35FE1DF-793F-44E9-BAF5-EF01F0C05202}" type="sibTrans" cxnId="{69D7DA48-55D6-41FA-ACAB-CD5ECCA34B2D}">
      <dgm:prSet/>
      <dgm:spPr/>
      <dgm:t>
        <a:bodyPr/>
        <a:lstStyle/>
        <a:p>
          <a:endParaRPr lang="en-US"/>
        </a:p>
      </dgm:t>
    </dgm:pt>
    <dgm:pt modelId="{26CB2858-F077-4300-8327-2AC7EA6A3647}">
      <dgm:prSet/>
      <dgm:spPr/>
      <dgm:t>
        <a:bodyPr/>
        <a:lstStyle/>
        <a:p>
          <a:r>
            <a:rPr lang="fr-FR" dirty="0"/>
            <a:t>Consommation totale des bâtiments : </a:t>
          </a:r>
          <a:r>
            <a:rPr lang="fr-FR" dirty="0" err="1"/>
            <a:t>SiteEnergyUseWN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)</a:t>
          </a:r>
          <a:endParaRPr lang="en-US" dirty="0"/>
        </a:p>
      </dgm:t>
    </dgm:pt>
    <dgm:pt modelId="{82D13589-395E-4042-8C78-48664B328B22}" type="parTrans" cxnId="{29C9E24B-1608-4672-BC3E-A9F8485D9CC3}">
      <dgm:prSet/>
      <dgm:spPr/>
      <dgm:t>
        <a:bodyPr/>
        <a:lstStyle/>
        <a:p>
          <a:endParaRPr lang="en-US"/>
        </a:p>
      </dgm:t>
    </dgm:pt>
    <dgm:pt modelId="{5A944BD5-DC3B-48CB-8241-1C8FD7B354F7}" type="sibTrans" cxnId="{29C9E24B-1608-4672-BC3E-A9F8485D9CC3}">
      <dgm:prSet/>
      <dgm:spPr/>
      <dgm:t>
        <a:bodyPr/>
        <a:lstStyle/>
        <a:p>
          <a:endParaRPr lang="en-US"/>
        </a:p>
      </dgm:t>
    </dgm:pt>
    <dgm:pt modelId="{1B6C2F78-DB32-4C55-B9FF-A241DAE91B82}">
      <dgm:prSet/>
      <dgm:spPr/>
      <dgm:t>
        <a:bodyPr/>
        <a:lstStyle/>
        <a:p>
          <a:r>
            <a:rPr lang="fr-FR" dirty="0"/>
            <a:t>Emissions totales des bâtiments : </a:t>
          </a:r>
          <a:r>
            <a:rPr lang="fr-FR" dirty="0" err="1"/>
            <a:t>TotalGHGEmissions</a:t>
          </a:r>
          <a:endParaRPr lang="en-US" dirty="0"/>
        </a:p>
      </dgm:t>
    </dgm:pt>
    <dgm:pt modelId="{244CA75F-6044-4816-87E8-7CBC5683DD84}" type="parTrans" cxnId="{28BEBCD6-1C9A-44AE-B9A6-F7185DB00A0F}">
      <dgm:prSet/>
      <dgm:spPr/>
      <dgm:t>
        <a:bodyPr/>
        <a:lstStyle/>
        <a:p>
          <a:endParaRPr lang="en-US"/>
        </a:p>
      </dgm:t>
    </dgm:pt>
    <dgm:pt modelId="{01AC6D42-E201-4E92-AE0B-1CDDB5203159}" type="sibTrans" cxnId="{28BEBCD6-1C9A-44AE-B9A6-F7185DB00A0F}">
      <dgm:prSet/>
      <dgm:spPr/>
      <dgm:t>
        <a:bodyPr/>
        <a:lstStyle/>
        <a:p>
          <a:endParaRPr lang="en-US"/>
        </a:p>
      </dgm:t>
    </dgm:pt>
    <dgm:pt modelId="{4A831CDB-A557-4478-9A0E-3A691E52DA81}">
      <dgm:prSet/>
      <dgm:spPr/>
      <dgm:t>
        <a:bodyPr/>
        <a:lstStyle/>
        <a:p>
          <a:r>
            <a:rPr lang="fr-FR" dirty="0"/>
            <a:t>ENERGYSTARScore</a:t>
          </a:r>
          <a:endParaRPr lang="en-US" dirty="0"/>
        </a:p>
      </dgm:t>
    </dgm:pt>
    <dgm:pt modelId="{A7D24455-80D9-447D-80C1-A596FE812C6D}" type="parTrans" cxnId="{440AF625-1518-420A-A375-27467010AD4C}">
      <dgm:prSet/>
      <dgm:spPr/>
      <dgm:t>
        <a:bodyPr/>
        <a:lstStyle/>
        <a:p>
          <a:endParaRPr lang="en-US"/>
        </a:p>
      </dgm:t>
    </dgm:pt>
    <dgm:pt modelId="{62EB78CA-2D7D-4CB4-8F42-A585982B6DC1}" type="sibTrans" cxnId="{440AF625-1518-420A-A375-27467010AD4C}">
      <dgm:prSet/>
      <dgm:spPr/>
      <dgm:t>
        <a:bodyPr/>
        <a:lstStyle/>
        <a:p>
          <a:endParaRPr lang="en-US"/>
        </a:p>
      </dgm:t>
    </dgm:pt>
    <dgm:pt modelId="{6D489CDF-6AE1-4A27-A731-0AB2BF37AA0B}">
      <dgm:prSet/>
      <dgm:spPr/>
      <dgm:t>
        <a:bodyPr/>
        <a:lstStyle/>
        <a:p>
          <a:r>
            <a:rPr lang="fr-FR" dirty="0"/>
            <a:t>Comparaison de son intérêt en essayant de modéliser sans et avec</a:t>
          </a:r>
          <a:endParaRPr lang="en-US" dirty="0"/>
        </a:p>
      </dgm:t>
    </dgm:pt>
    <dgm:pt modelId="{9C2B7285-1884-4252-A21F-CB24F7E19219}" type="parTrans" cxnId="{54F1181A-9384-4154-A8D6-60250A57C2ED}">
      <dgm:prSet/>
      <dgm:spPr/>
      <dgm:t>
        <a:bodyPr/>
        <a:lstStyle/>
        <a:p>
          <a:endParaRPr lang="en-US"/>
        </a:p>
      </dgm:t>
    </dgm:pt>
    <dgm:pt modelId="{1173AB6B-829E-4BD1-9E76-50385C5153C3}" type="sibTrans" cxnId="{54F1181A-9384-4154-A8D6-60250A57C2ED}">
      <dgm:prSet/>
      <dgm:spPr/>
      <dgm:t>
        <a:bodyPr/>
        <a:lstStyle/>
        <a:p>
          <a:endParaRPr lang="en-US"/>
        </a:p>
      </dgm:t>
    </dgm:pt>
    <dgm:pt modelId="{70A02229-8025-684A-AB4A-FAF7FF364B35}" type="pres">
      <dgm:prSet presAssocID="{538020E6-485F-4957-AC98-06B83F7F2617}" presName="Name0" presStyleCnt="0">
        <dgm:presLayoutVars>
          <dgm:dir/>
          <dgm:resizeHandles val="exact"/>
        </dgm:presLayoutVars>
      </dgm:prSet>
      <dgm:spPr/>
    </dgm:pt>
    <dgm:pt modelId="{ED960335-F69C-5344-93A2-4E6AB2C4E82D}" type="pres">
      <dgm:prSet presAssocID="{46A08D2C-D3E1-46B5-804B-E69E7486394F}" presName="node" presStyleLbl="node1" presStyleIdx="0" presStyleCnt="7">
        <dgm:presLayoutVars>
          <dgm:bulletEnabled val="1"/>
        </dgm:presLayoutVars>
      </dgm:prSet>
      <dgm:spPr/>
    </dgm:pt>
    <dgm:pt modelId="{0AF7F711-68F9-CD49-8547-51B6ACAB828D}" type="pres">
      <dgm:prSet presAssocID="{D0F515E6-E224-4862-958F-006455F2D0F8}" presName="sibTrans" presStyleLbl="sibTrans1D1" presStyleIdx="0" presStyleCnt="6"/>
      <dgm:spPr/>
    </dgm:pt>
    <dgm:pt modelId="{ED250204-FE3D-A246-8CE0-CCF98C204AA7}" type="pres">
      <dgm:prSet presAssocID="{D0F515E6-E224-4862-958F-006455F2D0F8}" presName="connectorText" presStyleLbl="sibTrans1D1" presStyleIdx="0" presStyleCnt="6"/>
      <dgm:spPr/>
    </dgm:pt>
    <dgm:pt modelId="{3771C74C-9777-1E40-BF4E-D7BA20DAD0DF}" type="pres">
      <dgm:prSet presAssocID="{6D041196-F9C3-4980-AC65-6CC01EB12A96}" presName="node" presStyleLbl="node1" presStyleIdx="1" presStyleCnt="7">
        <dgm:presLayoutVars>
          <dgm:bulletEnabled val="1"/>
        </dgm:presLayoutVars>
      </dgm:prSet>
      <dgm:spPr/>
    </dgm:pt>
    <dgm:pt modelId="{0897DA54-97E0-7C44-B02F-8DF7F70C2243}" type="pres">
      <dgm:prSet presAssocID="{3EA5ECEC-C468-40B3-9ADA-E0249651143F}" presName="sibTrans" presStyleLbl="sibTrans1D1" presStyleIdx="1" presStyleCnt="6"/>
      <dgm:spPr/>
    </dgm:pt>
    <dgm:pt modelId="{49B70F0F-1883-014D-8851-86785C31A068}" type="pres">
      <dgm:prSet presAssocID="{3EA5ECEC-C468-40B3-9ADA-E0249651143F}" presName="connectorText" presStyleLbl="sibTrans1D1" presStyleIdx="1" presStyleCnt="6"/>
      <dgm:spPr/>
    </dgm:pt>
    <dgm:pt modelId="{43D77924-0C98-264E-B6E6-F1BA4696BD07}" type="pres">
      <dgm:prSet presAssocID="{A2FA1409-29C0-4384-99B2-FE1A27AF22CD}" presName="node" presStyleLbl="node1" presStyleIdx="2" presStyleCnt="7">
        <dgm:presLayoutVars>
          <dgm:bulletEnabled val="1"/>
        </dgm:presLayoutVars>
      </dgm:prSet>
      <dgm:spPr/>
    </dgm:pt>
    <dgm:pt modelId="{18052893-C879-2747-816E-557429D1C922}" type="pres">
      <dgm:prSet presAssocID="{E35FE1DF-793F-44E9-BAF5-EF01F0C05202}" presName="sibTrans" presStyleLbl="sibTrans1D1" presStyleIdx="2" presStyleCnt="6"/>
      <dgm:spPr/>
    </dgm:pt>
    <dgm:pt modelId="{2B1A0931-A0CD-AC4B-87B6-18EEBBAE098F}" type="pres">
      <dgm:prSet presAssocID="{E35FE1DF-793F-44E9-BAF5-EF01F0C05202}" presName="connectorText" presStyleLbl="sibTrans1D1" presStyleIdx="2" presStyleCnt="6"/>
      <dgm:spPr/>
    </dgm:pt>
    <dgm:pt modelId="{CDE7D549-976C-8040-ABF1-7296E9D69AD6}" type="pres">
      <dgm:prSet presAssocID="{26CB2858-F077-4300-8327-2AC7EA6A3647}" presName="node" presStyleLbl="node1" presStyleIdx="3" presStyleCnt="7">
        <dgm:presLayoutVars>
          <dgm:bulletEnabled val="1"/>
        </dgm:presLayoutVars>
      </dgm:prSet>
      <dgm:spPr/>
    </dgm:pt>
    <dgm:pt modelId="{3A24A16A-7E79-E146-9102-EB49C1603C01}" type="pres">
      <dgm:prSet presAssocID="{5A944BD5-DC3B-48CB-8241-1C8FD7B354F7}" presName="sibTrans" presStyleLbl="sibTrans1D1" presStyleIdx="3" presStyleCnt="6"/>
      <dgm:spPr/>
    </dgm:pt>
    <dgm:pt modelId="{505526D8-A1A1-3642-B855-F5953A4C401B}" type="pres">
      <dgm:prSet presAssocID="{5A944BD5-DC3B-48CB-8241-1C8FD7B354F7}" presName="connectorText" presStyleLbl="sibTrans1D1" presStyleIdx="3" presStyleCnt="6"/>
      <dgm:spPr/>
    </dgm:pt>
    <dgm:pt modelId="{91A3FB7A-F129-3947-ABA7-AE169D267D0E}" type="pres">
      <dgm:prSet presAssocID="{1B6C2F78-DB32-4C55-B9FF-A241DAE91B82}" presName="node" presStyleLbl="node1" presStyleIdx="4" presStyleCnt="7">
        <dgm:presLayoutVars>
          <dgm:bulletEnabled val="1"/>
        </dgm:presLayoutVars>
      </dgm:prSet>
      <dgm:spPr/>
    </dgm:pt>
    <dgm:pt modelId="{3FB41BDF-4E49-6641-94C0-0FB65EB9F4BB}" type="pres">
      <dgm:prSet presAssocID="{01AC6D42-E201-4E92-AE0B-1CDDB5203159}" presName="sibTrans" presStyleLbl="sibTrans1D1" presStyleIdx="4" presStyleCnt="6"/>
      <dgm:spPr/>
    </dgm:pt>
    <dgm:pt modelId="{CBC5FF93-C4D5-D04B-9FB8-D935BD05C2D2}" type="pres">
      <dgm:prSet presAssocID="{01AC6D42-E201-4E92-AE0B-1CDDB5203159}" presName="connectorText" presStyleLbl="sibTrans1D1" presStyleIdx="4" presStyleCnt="6"/>
      <dgm:spPr/>
    </dgm:pt>
    <dgm:pt modelId="{148F4ADA-5AA0-D94A-A67C-2ACF8A6C02BC}" type="pres">
      <dgm:prSet presAssocID="{4A831CDB-A557-4478-9A0E-3A691E52DA81}" presName="node" presStyleLbl="node1" presStyleIdx="5" presStyleCnt="7">
        <dgm:presLayoutVars>
          <dgm:bulletEnabled val="1"/>
        </dgm:presLayoutVars>
      </dgm:prSet>
      <dgm:spPr/>
    </dgm:pt>
    <dgm:pt modelId="{D4A5DBE7-1DD8-7045-81F1-9C966D07FC87}" type="pres">
      <dgm:prSet presAssocID="{62EB78CA-2D7D-4CB4-8F42-A585982B6DC1}" presName="sibTrans" presStyleLbl="sibTrans1D1" presStyleIdx="5" presStyleCnt="6"/>
      <dgm:spPr/>
    </dgm:pt>
    <dgm:pt modelId="{564AE53A-C3CD-CF47-917F-44219324300E}" type="pres">
      <dgm:prSet presAssocID="{62EB78CA-2D7D-4CB4-8F42-A585982B6DC1}" presName="connectorText" presStyleLbl="sibTrans1D1" presStyleIdx="5" presStyleCnt="6"/>
      <dgm:spPr/>
    </dgm:pt>
    <dgm:pt modelId="{35B52D48-287D-FB44-8CA4-D2026DD1D97B}" type="pres">
      <dgm:prSet presAssocID="{6D489CDF-6AE1-4A27-A731-0AB2BF37AA0B}" presName="node" presStyleLbl="node1" presStyleIdx="6" presStyleCnt="7">
        <dgm:presLayoutVars>
          <dgm:bulletEnabled val="1"/>
        </dgm:presLayoutVars>
      </dgm:prSet>
      <dgm:spPr/>
    </dgm:pt>
  </dgm:ptLst>
  <dgm:cxnLst>
    <dgm:cxn modelId="{B6136A0A-1455-AC44-ADFF-2887E72D58A3}" type="presOf" srcId="{01AC6D42-E201-4E92-AE0B-1CDDB5203159}" destId="{CBC5FF93-C4D5-D04B-9FB8-D935BD05C2D2}" srcOrd="1" destOrd="0" presId="urn:microsoft.com/office/officeart/2016/7/layout/RepeatingBendingProcessNew"/>
    <dgm:cxn modelId="{FBBFEC0C-FF46-494D-AC36-576F420FF65C}" type="presOf" srcId="{01AC6D42-E201-4E92-AE0B-1CDDB5203159}" destId="{3FB41BDF-4E49-6641-94C0-0FB65EB9F4BB}" srcOrd="0" destOrd="0" presId="urn:microsoft.com/office/officeart/2016/7/layout/RepeatingBendingProcessNew"/>
    <dgm:cxn modelId="{23F29011-1E83-DD49-BFCD-28DFDCB28ED8}" type="presOf" srcId="{46A08D2C-D3E1-46B5-804B-E69E7486394F}" destId="{ED960335-F69C-5344-93A2-4E6AB2C4E82D}" srcOrd="0" destOrd="0" presId="urn:microsoft.com/office/officeart/2016/7/layout/RepeatingBendingProcessNew"/>
    <dgm:cxn modelId="{8F22FA16-32A6-0148-9674-DC261D122BBB}" type="presOf" srcId="{6D489CDF-6AE1-4A27-A731-0AB2BF37AA0B}" destId="{35B52D48-287D-FB44-8CA4-D2026DD1D97B}" srcOrd="0" destOrd="0" presId="urn:microsoft.com/office/officeart/2016/7/layout/RepeatingBendingProcessNew"/>
    <dgm:cxn modelId="{54F1181A-9384-4154-A8D6-60250A57C2ED}" srcId="{538020E6-485F-4957-AC98-06B83F7F2617}" destId="{6D489CDF-6AE1-4A27-A731-0AB2BF37AA0B}" srcOrd="6" destOrd="0" parTransId="{9C2B7285-1884-4252-A21F-CB24F7E19219}" sibTransId="{1173AB6B-829E-4BD1-9E76-50385C5153C3}"/>
    <dgm:cxn modelId="{440AF625-1518-420A-A375-27467010AD4C}" srcId="{538020E6-485F-4957-AC98-06B83F7F2617}" destId="{4A831CDB-A557-4478-9A0E-3A691E52DA81}" srcOrd="5" destOrd="0" parTransId="{A7D24455-80D9-447D-80C1-A596FE812C6D}" sibTransId="{62EB78CA-2D7D-4CB4-8F42-A585982B6DC1}"/>
    <dgm:cxn modelId="{30EB9A35-AAD4-954F-B63B-D1FADC668E9B}" type="presOf" srcId="{E35FE1DF-793F-44E9-BAF5-EF01F0C05202}" destId="{2B1A0931-A0CD-AC4B-87B6-18EEBBAE098F}" srcOrd="1" destOrd="0" presId="urn:microsoft.com/office/officeart/2016/7/layout/RepeatingBendingProcessNew"/>
    <dgm:cxn modelId="{FBFD5A48-CC5B-C04C-8EBE-C07258FF37E1}" type="presOf" srcId="{4A831CDB-A557-4478-9A0E-3A691E52DA81}" destId="{148F4ADA-5AA0-D94A-A67C-2ACF8A6C02BC}" srcOrd="0" destOrd="0" presId="urn:microsoft.com/office/officeart/2016/7/layout/RepeatingBendingProcessNew"/>
    <dgm:cxn modelId="{69D7DA48-55D6-41FA-ACAB-CD5ECCA34B2D}" srcId="{538020E6-485F-4957-AC98-06B83F7F2617}" destId="{A2FA1409-29C0-4384-99B2-FE1A27AF22CD}" srcOrd="2" destOrd="0" parTransId="{45DA6C80-3F8F-49B0-AF24-ED94603542AA}" sibTransId="{E35FE1DF-793F-44E9-BAF5-EF01F0C05202}"/>
    <dgm:cxn modelId="{F477BB49-9BD9-F64F-B920-AB8F3962F4EC}" type="presOf" srcId="{D0F515E6-E224-4862-958F-006455F2D0F8}" destId="{ED250204-FE3D-A246-8CE0-CCF98C204AA7}" srcOrd="1" destOrd="0" presId="urn:microsoft.com/office/officeart/2016/7/layout/RepeatingBendingProcessNew"/>
    <dgm:cxn modelId="{29C9E24B-1608-4672-BC3E-A9F8485D9CC3}" srcId="{538020E6-485F-4957-AC98-06B83F7F2617}" destId="{26CB2858-F077-4300-8327-2AC7EA6A3647}" srcOrd="3" destOrd="0" parTransId="{82D13589-395E-4042-8C78-48664B328B22}" sibTransId="{5A944BD5-DC3B-48CB-8241-1C8FD7B354F7}"/>
    <dgm:cxn modelId="{443B614E-0380-41B5-9AA6-0A6773FCD84A}" srcId="{538020E6-485F-4957-AC98-06B83F7F2617}" destId="{6D041196-F9C3-4980-AC65-6CC01EB12A96}" srcOrd="1" destOrd="0" parTransId="{39BF996D-4FB3-4309-8220-C8D9B3B64D59}" sibTransId="{3EA5ECEC-C468-40B3-9ADA-E0249651143F}"/>
    <dgm:cxn modelId="{D4FDC752-AAD5-5141-9B15-D169A843DA9B}" type="presOf" srcId="{5A944BD5-DC3B-48CB-8241-1C8FD7B354F7}" destId="{505526D8-A1A1-3642-B855-F5953A4C401B}" srcOrd="1" destOrd="0" presId="urn:microsoft.com/office/officeart/2016/7/layout/RepeatingBendingProcessNew"/>
    <dgm:cxn modelId="{9592E05E-E9AC-F84C-B35C-66E21B26F6EF}" type="presOf" srcId="{538020E6-485F-4957-AC98-06B83F7F2617}" destId="{70A02229-8025-684A-AB4A-FAF7FF364B35}" srcOrd="0" destOrd="0" presId="urn:microsoft.com/office/officeart/2016/7/layout/RepeatingBendingProcessNew"/>
    <dgm:cxn modelId="{CFF53867-A445-C34E-9ED4-CFFD01DB54E7}" type="presOf" srcId="{62EB78CA-2D7D-4CB4-8F42-A585982B6DC1}" destId="{D4A5DBE7-1DD8-7045-81F1-9C966D07FC87}" srcOrd="0" destOrd="0" presId="urn:microsoft.com/office/officeart/2016/7/layout/RepeatingBendingProcessNew"/>
    <dgm:cxn modelId="{53A19667-2794-D140-BECD-04C0320BF0FF}" type="presOf" srcId="{6D041196-F9C3-4980-AC65-6CC01EB12A96}" destId="{3771C74C-9777-1E40-BF4E-D7BA20DAD0DF}" srcOrd="0" destOrd="0" presId="urn:microsoft.com/office/officeart/2016/7/layout/RepeatingBendingProcessNew"/>
    <dgm:cxn modelId="{B8FF4379-EFAD-7B4C-BBA0-F23C208AB6DA}" type="presOf" srcId="{1B6C2F78-DB32-4C55-B9FF-A241DAE91B82}" destId="{91A3FB7A-F129-3947-ABA7-AE169D267D0E}" srcOrd="0" destOrd="0" presId="urn:microsoft.com/office/officeart/2016/7/layout/RepeatingBendingProcessNew"/>
    <dgm:cxn modelId="{4624A791-6D40-F44F-A122-8AD93B3C676E}" type="presOf" srcId="{A2FA1409-29C0-4384-99B2-FE1A27AF22CD}" destId="{43D77924-0C98-264E-B6E6-F1BA4696BD07}" srcOrd="0" destOrd="0" presId="urn:microsoft.com/office/officeart/2016/7/layout/RepeatingBendingProcessNew"/>
    <dgm:cxn modelId="{F97DD495-A1C9-8A4B-8B73-87E11D5A6108}" type="presOf" srcId="{62EB78CA-2D7D-4CB4-8F42-A585982B6DC1}" destId="{564AE53A-C3CD-CF47-917F-44219324300E}" srcOrd="1" destOrd="0" presId="urn:microsoft.com/office/officeart/2016/7/layout/RepeatingBendingProcessNew"/>
    <dgm:cxn modelId="{25A8C6B6-F437-D941-8436-5A09954572E1}" type="presOf" srcId="{D0F515E6-E224-4862-958F-006455F2D0F8}" destId="{0AF7F711-68F9-CD49-8547-51B6ACAB828D}" srcOrd="0" destOrd="0" presId="urn:microsoft.com/office/officeart/2016/7/layout/RepeatingBendingProcessNew"/>
    <dgm:cxn modelId="{E0B584D3-6E64-E64C-9192-EC3A571C4CA7}" type="presOf" srcId="{5A944BD5-DC3B-48CB-8241-1C8FD7B354F7}" destId="{3A24A16A-7E79-E146-9102-EB49C1603C01}" srcOrd="0" destOrd="0" presId="urn:microsoft.com/office/officeart/2016/7/layout/RepeatingBendingProcessNew"/>
    <dgm:cxn modelId="{28BEBCD6-1C9A-44AE-B9A6-F7185DB00A0F}" srcId="{538020E6-485F-4957-AC98-06B83F7F2617}" destId="{1B6C2F78-DB32-4C55-B9FF-A241DAE91B82}" srcOrd="4" destOrd="0" parTransId="{244CA75F-6044-4816-87E8-7CBC5683DD84}" sibTransId="{01AC6D42-E201-4E92-AE0B-1CDDB5203159}"/>
    <dgm:cxn modelId="{43E334DA-0672-C94E-B29C-FABA7529300B}" type="presOf" srcId="{E35FE1DF-793F-44E9-BAF5-EF01F0C05202}" destId="{18052893-C879-2747-816E-557429D1C922}" srcOrd="0" destOrd="0" presId="urn:microsoft.com/office/officeart/2016/7/layout/RepeatingBendingProcessNew"/>
    <dgm:cxn modelId="{61F110DF-7CF8-4E08-9F53-EF7BB150FE12}" srcId="{538020E6-485F-4957-AC98-06B83F7F2617}" destId="{46A08D2C-D3E1-46B5-804B-E69E7486394F}" srcOrd="0" destOrd="0" parTransId="{2226E243-EB8E-4E43-BC6F-2A1B00078EA0}" sibTransId="{D0F515E6-E224-4862-958F-006455F2D0F8}"/>
    <dgm:cxn modelId="{68420BE3-3ECC-F448-9F64-A09B4358D84C}" type="presOf" srcId="{3EA5ECEC-C468-40B3-9ADA-E0249651143F}" destId="{0897DA54-97E0-7C44-B02F-8DF7F70C2243}" srcOrd="0" destOrd="0" presId="urn:microsoft.com/office/officeart/2016/7/layout/RepeatingBendingProcessNew"/>
    <dgm:cxn modelId="{2BE8BEF8-1FEA-DB43-81D0-765DD6D42F9E}" type="presOf" srcId="{26CB2858-F077-4300-8327-2AC7EA6A3647}" destId="{CDE7D549-976C-8040-ABF1-7296E9D69AD6}" srcOrd="0" destOrd="0" presId="urn:microsoft.com/office/officeart/2016/7/layout/RepeatingBendingProcessNew"/>
    <dgm:cxn modelId="{6DEBC0FB-0FF8-9445-959F-43F7548F3858}" type="presOf" srcId="{3EA5ECEC-C468-40B3-9ADA-E0249651143F}" destId="{49B70F0F-1883-014D-8851-86785C31A068}" srcOrd="1" destOrd="0" presId="urn:microsoft.com/office/officeart/2016/7/layout/RepeatingBendingProcessNew"/>
    <dgm:cxn modelId="{47F387E1-2802-BA4A-B5A6-9C42187D3C7E}" type="presParOf" srcId="{70A02229-8025-684A-AB4A-FAF7FF364B35}" destId="{ED960335-F69C-5344-93A2-4E6AB2C4E82D}" srcOrd="0" destOrd="0" presId="urn:microsoft.com/office/officeart/2016/7/layout/RepeatingBendingProcessNew"/>
    <dgm:cxn modelId="{9738D44F-385D-6545-BA87-2560843F2B13}" type="presParOf" srcId="{70A02229-8025-684A-AB4A-FAF7FF364B35}" destId="{0AF7F711-68F9-CD49-8547-51B6ACAB828D}" srcOrd="1" destOrd="0" presId="urn:microsoft.com/office/officeart/2016/7/layout/RepeatingBendingProcessNew"/>
    <dgm:cxn modelId="{747FD8D3-FDD0-F945-A7A8-1F5157B923F6}" type="presParOf" srcId="{0AF7F711-68F9-CD49-8547-51B6ACAB828D}" destId="{ED250204-FE3D-A246-8CE0-CCF98C204AA7}" srcOrd="0" destOrd="0" presId="urn:microsoft.com/office/officeart/2016/7/layout/RepeatingBendingProcessNew"/>
    <dgm:cxn modelId="{DFA28782-3647-3C4B-88F2-84DEF94604A4}" type="presParOf" srcId="{70A02229-8025-684A-AB4A-FAF7FF364B35}" destId="{3771C74C-9777-1E40-BF4E-D7BA20DAD0DF}" srcOrd="2" destOrd="0" presId="urn:microsoft.com/office/officeart/2016/7/layout/RepeatingBendingProcessNew"/>
    <dgm:cxn modelId="{9BA8BE67-7717-8443-8C91-111F315EE894}" type="presParOf" srcId="{70A02229-8025-684A-AB4A-FAF7FF364B35}" destId="{0897DA54-97E0-7C44-B02F-8DF7F70C2243}" srcOrd="3" destOrd="0" presId="urn:microsoft.com/office/officeart/2016/7/layout/RepeatingBendingProcessNew"/>
    <dgm:cxn modelId="{805AD7A1-A28E-2748-A55A-CE18100611D6}" type="presParOf" srcId="{0897DA54-97E0-7C44-B02F-8DF7F70C2243}" destId="{49B70F0F-1883-014D-8851-86785C31A068}" srcOrd="0" destOrd="0" presId="urn:microsoft.com/office/officeart/2016/7/layout/RepeatingBendingProcessNew"/>
    <dgm:cxn modelId="{1A3B57E0-4AB9-E94B-8D5B-030E8801A562}" type="presParOf" srcId="{70A02229-8025-684A-AB4A-FAF7FF364B35}" destId="{43D77924-0C98-264E-B6E6-F1BA4696BD07}" srcOrd="4" destOrd="0" presId="urn:microsoft.com/office/officeart/2016/7/layout/RepeatingBendingProcessNew"/>
    <dgm:cxn modelId="{56BDE1BD-71E3-6445-9618-F9D91BCF1A23}" type="presParOf" srcId="{70A02229-8025-684A-AB4A-FAF7FF364B35}" destId="{18052893-C879-2747-816E-557429D1C922}" srcOrd="5" destOrd="0" presId="urn:microsoft.com/office/officeart/2016/7/layout/RepeatingBendingProcessNew"/>
    <dgm:cxn modelId="{C17EADCD-0699-8A42-8D15-9DC79CE64079}" type="presParOf" srcId="{18052893-C879-2747-816E-557429D1C922}" destId="{2B1A0931-A0CD-AC4B-87B6-18EEBBAE098F}" srcOrd="0" destOrd="0" presId="urn:microsoft.com/office/officeart/2016/7/layout/RepeatingBendingProcessNew"/>
    <dgm:cxn modelId="{79ABE6F9-BEAA-074B-9469-40552C5E1773}" type="presParOf" srcId="{70A02229-8025-684A-AB4A-FAF7FF364B35}" destId="{CDE7D549-976C-8040-ABF1-7296E9D69AD6}" srcOrd="6" destOrd="0" presId="urn:microsoft.com/office/officeart/2016/7/layout/RepeatingBendingProcessNew"/>
    <dgm:cxn modelId="{FA115CDB-D7F3-2241-955D-B88B37338667}" type="presParOf" srcId="{70A02229-8025-684A-AB4A-FAF7FF364B35}" destId="{3A24A16A-7E79-E146-9102-EB49C1603C01}" srcOrd="7" destOrd="0" presId="urn:microsoft.com/office/officeart/2016/7/layout/RepeatingBendingProcessNew"/>
    <dgm:cxn modelId="{A45474BA-073E-4D48-BA5D-211801230050}" type="presParOf" srcId="{3A24A16A-7E79-E146-9102-EB49C1603C01}" destId="{505526D8-A1A1-3642-B855-F5953A4C401B}" srcOrd="0" destOrd="0" presId="urn:microsoft.com/office/officeart/2016/7/layout/RepeatingBendingProcessNew"/>
    <dgm:cxn modelId="{08D83307-C9ED-EB42-8C79-42459D77FFBC}" type="presParOf" srcId="{70A02229-8025-684A-AB4A-FAF7FF364B35}" destId="{91A3FB7A-F129-3947-ABA7-AE169D267D0E}" srcOrd="8" destOrd="0" presId="urn:microsoft.com/office/officeart/2016/7/layout/RepeatingBendingProcessNew"/>
    <dgm:cxn modelId="{9A6D7472-D174-8440-81A5-34E7D24906F7}" type="presParOf" srcId="{70A02229-8025-684A-AB4A-FAF7FF364B35}" destId="{3FB41BDF-4E49-6641-94C0-0FB65EB9F4BB}" srcOrd="9" destOrd="0" presId="urn:microsoft.com/office/officeart/2016/7/layout/RepeatingBendingProcessNew"/>
    <dgm:cxn modelId="{0A4E3CA5-AD4B-C248-8A04-9B6F5B5F67CE}" type="presParOf" srcId="{3FB41BDF-4E49-6641-94C0-0FB65EB9F4BB}" destId="{CBC5FF93-C4D5-D04B-9FB8-D935BD05C2D2}" srcOrd="0" destOrd="0" presId="urn:microsoft.com/office/officeart/2016/7/layout/RepeatingBendingProcessNew"/>
    <dgm:cxn modelId="{8726AA86-4BD1-D34C-A938-75F66EB10467}" type="presParOf" srcId="{70A02229-8025-684A-AB4A-FAF7FF364B35}" destId="{148F4ADA-5AA0-D94A-A67C-2ACF8A6C02BC}" srcOrd="10" destOrd="0" presId="urn:microsoft.com/office/officeart/2016/7/layout/RepeatingBendingProcessNew"/>
    <dgm:cxn modelId="{3E1E8413-AB0A-0442-88D1-610C4038DA96}" type="presParOf" srcId="{70A02229-8025-684A-AB4A-FAF7FF364B35}" destId="{D4A5DBE7-1DD8-7045-81F1-9C966D07FC87}" srcOrd="11" destOrd="0" presId="urn:microsoft.com/office/officeart/2016/7/layout/RepeatingBendingProcessNew"/>
    <dgm:cxn modelId="{F7927C02-31CA-4F4C-90E1-4CE3FC317AC3}" type="presParOf" srcId="{D4A5DBE7-1DD8-7045-81F1-9C966D07FC87}" destId="{564AE53A-C3CD-CF47-917F-44219324300E}" srcOrd="0" destOrd="0" presId="urn:microsoft.com/office/officeart/2016/7/layout/RepeatingBendingProcessNew"/>
    <dgm:cxn modelId="{C5839BF2-1667-354E-A96A-4A1B646CEE45}" type="presParOf" srcId="{70A02229-8025-684A-AB4A-FAF7FF364B35}" destId="{35B52D48-287D-FB44-8CA4-D2026DD1D97B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5F431-1B79-4088-BD75-76ED022C54C8}" type="doc">
      <dgm:prSet loTypeId="urn:microsoft.com/office/officeart/2005/8/layout/cycle1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967428-5157-49E1-86CB-A539573DC56C}">
      <dgm:prSet/>
      <dgm:spPr/>
      <dgm:t>
        <a:bodyPr/>
        <a:lstStyle/>
        <a:p>
          <a:r>
            <a:rPr lang="fr-FR" b="1" dirty="0"/>
            <a:t>Défauts du jeu de données initial</a:t>
          </a:r>
        </a:p>
      </dgm:t>
    </dgm:pt>
    <dgm:pt modelId="{EDD79F90-91D0-4CF3-9C19-796F6ACE602D}" type="parTrans" cxnId="{343B41C8-649C-4112-8A38-D6EDC4936C72}">
      <dgm:prSet/>
      <dgm:spPr/>
      <dgm:t>
        <a:bodyPr/>
        <a:lstStyle/>
        <a:p>
          <a:endParaRPr lang="en-US"/>
        </a:p>
      </dgm:t>
    </dgm:pt>
    <dgm:pt modelId="{F790F3D1-BE96-45A1-9A90-0C003B9BA666}" type="sibTrans" cxnId="{343B41C8-649C-4112-8A38-D6EDC4936C72}">
      <dgm:prSet/>
      <dgm:spPr/>
      <dgm:t>
        <a:bodyPr/>
        <a:lstStyle/>
        <a:p>
          <a:endParaRPr lang="en-US"/>
        </a:p>
      </dgm:t>
    </dgm:pt>
    <dgm:pt modelId="{56258086-95AA-43F3-9E62-26DC5B088C0C}">
      <dgm:prSet/>
      <dgm:spPr/>
      <dgm:t>
        <a:bodyPr/>
        <a:lstStyle/>
        <a:p>
          <a:r>
            <a:rPr lang="fr-FR" dirty="0"/>
            <a:t>Données 2015 et 2016 non alignées : Nom de colonnes différentes pour le même type d’information</a:t>
          </a:r>
          <a:endParaRPr lang="en-US" dirty="0"/>
        </a:p>
      </dgm:t>
    </dgm:pt>
    <dgm:pt modelId="{71DA799E-15DF-44F7-823E-0C342EC46EC6}" type="parTrans" cxnId="{952FCA25-EE48-4AAB-8240-5486297A479A}">
      <dgm:prSet/>
      <dgm:spPr/>
      <dgm:t>
        <a:bodyPr/>
        <a:lstStyle/>
        <a:p>
          <a:endParaRPr lang="en-US"/>
        </a:p>
      </dgm:t>
    </dgm:pt>
    <dgm:pt modelId="{AC5F82B5-217C-4D0F-BA5F-496DB5A46404}" type="sibTrans" cxnId="{952FCA25-EE48-4AAB-8240-5486297A479A}">
      <dgm:prSet/>
      <dgm:spPr/>
      <dgm:t>
        <a:bodyPr/>
        <a:lstStyle/>
        <a:p>
          <a:endParaRPr lang="en-US"/>
        </a:p>
      </dgm:t>
    </dgm:pt>
    <dgm:pt modelId="{EAAEA12A-1F94-4BC0-95AF-F8D7403E7C4B}">
      <dgm:prSet/>
      <dgm:spPr/>
      <dgm:t>
        <a:bodyPr/>
        <a:lstStyle/>
        <a:p>
          <a:r>
            <a:rPr lang="fr-FR" dirty="0"/>
            <a:t>Casse de certains colonnes / Informations quasiment identiques</a:t>
          </a:r>
          <a:endParaRPr lang="en-US" dirty="0"/>
        </a:p>
      </dgm:t>
    </dgm:pt>
    <dgm:pt modelId="{4F271820-2CB7-498C-A43D-91E177AB78B7}" type="parTrans" cxnId="{5630CE9E-46E0-427A-8684-D3198E65BF34}">
      <dgm:prSet/>
      <dgm:spPr/>
      <dgm:t>
        <a:bodyPr/>
        <a:lstStyle/>
        <a:p>
          <a:endParaRPr lang="en-US"/>
        </a:p>
      </dgm:t>
    </dgm:pt>
    <dgm:pt modelId="{1B094390-FF8F-40A9-BEF3-DD06E62E259C}" type="sibTrans" cxnId="{5630CE9E-46E0-427A-8684-D3198E65BF34}">
      <dgm:prSet/>
      <dgm:spPr/>
      <dgm:t>
        <a:bodyPr/>
        <a:lstStyle/>
        <a:p>
          <a:endParaRPr lang="en-US"/>
        </a:p>
      </dgm:t>
    </dgm:pt>
    <dgm:pt modelId="{32D3AB90-7F7B-412D-B7DB-C4B6992CD434}">
      <dgm:prSet/>
      <dgm:spPr/>
      <dgm:t>
        <a:bodyPr/>
        <a:lstStyle/>
        <a:p>
          <a:r>
            <a:rPr lang="fr-FR" b="1" dirty="0" err="1"/>
            <a:t>NaN</a:t>
          </a:r>
          <a:endParaRPr lang="en-US" dirty="0"/>
        </a:p>
      </dgm:t>
    </dgm:pt>
    <dgm:pt modelId="{DD79F8EA-557D-486B-8AE4-79FF383292C3}" type="parTrans" cxnId="{469F53AB-DB5E-42FF-A518-B9358C6D6E6B}">
      <dgm:prSet/>
      <dgm:spPr/>
      <dgm:t>
        <a:bodyPr/>
        <a:lstStyle/>
        <a:p>
          <a:endParaRPr lang="en-US"/>
        </a:p>
      </dgm:t>
    </dgm:pt>
    <dgm:pt modelId="{1CFF0058-CBA0-4BCA-974F-4A352C4829A6}" type="sibTrans" cxnId="{469F53AB-DB5E-42FF-A518-B9358C6D6E6B}">
      <dgm:prSet/>
      <dgm:spPr/>
      <dgm:t>
        <a:bodyPr/>
        <a:lstStyle/>
        <a:p>
          <a:endParaRPr lang="en-US"/>
        </a:p>
      </dgm:t>
    </dgm:pt>
    <dgm:pt modelId="{186185DA-ACFE-4A0B-B047-944FC211EE0E}">
      <dgm:prSet/>
      <dgm:spPr/>
      <dgm:t>
        <a:bodyPr/>
        <a:lstStyle/>
        <a:p>
          <a:r>
            <a:rPr lang="fr-FR" dirty="0"/>
            <a:t>Complétion des valeurs manquantes quand applicable</a:t>
          </a:r>
          <a:endParaRPr lang="en-US" dirty="0"/>
        </a:p>
      </dgm:t>
    </dgm:pt>
    <dgm:pt modelId="{B5E0735A-9BD5-4783-8FD5-1AC588B6360E}" type="parTrans" cxnId="{702B7815-D382-40AE-A3FC-D59EBD49F7F8}">
      <dgm:prSet/>
      <dgm:spPr/>
      <dgm:t>
        <a:bodyPr/>
        <a:lstStyle/>
        <a:p>
          <a:endParaRPr lang="en-US"/>
        </a:p>
      </dgm:t>
    </dgm:pt>
    <dgm:pt modelId="{5FCEE4B3-135A-456C-A21A-CD7CC3A5FA3F}" type="sibTrans" cxnId="{702B7815-D382-40AE-A3FC-D59EBD49F7F8}">
      <dgm:prSet/>
      <dgm:spPr/>
      <dgm:t>
        <a:bodyPr/>
        <a:lstStyle/>
        <a:p>
          <a:endParaRPr lang="en-US"/>
        </a:p>
      </dgm:t>
    </dgm:pt>
    <dgm:pt modelId="{EA910E10-83CB-4D9B-B185-CFDF2F6CEAED}">
      <dgm:prSet/>
      <dgm:spPr/>
      <dgm:t>
        <a:bodyPr/>
        <a:lstStyle/>
        <a:p>
          <a:r>
            <a:rPr lang="fr-FR" dirty="0"/>
            <a:t>Suppression des observations contenant des </a:t>
          </a:r>
          <a:r>
            <a:rPr lang="fr-FR" dirty="0" err="1"/>
            <a:t>NaN</a:t>
          </a:r>
          <a:r>
            <a:rPr lang="fr-FR" dirty="0"/>
            <a:t> pour conserver un maximum de </a:t>
          </a:r>
          <a:r>
            <a:rPr lang="fr-FR" dirty="0" err="1"/>
            <a:t>features</a:t>
          </a:r>
          <a:endParaRPr lang="en-US" dirty="0"/>
        </a:p>
      </dgm:t>
    </dgm:pt>
    <dgm:pt modelId="{5F9C1FF5-C7E2-4A1D-99B3-3CB57AB4FD2B}" type="parTrans" cxnId="{614BEB59-047E-4E34-9605-508027A004A7}">
      <dgm:prSet/>
      <dgm:spPr/>
      <dgm:t>
        <a:bodyPr/>
        <a:lstStyle/>
        <a:p>
          <a:endParaRPr lang="en-US"/>
        </a:p>
      </dgm:t>
    </dgm:pt>
    <dgm:pt modelId="{E1C2591F-99F3-4643-A103-2AD78D82790E}" type="sibTrans" cxnId="{614BEB59-047E-4E34-9605-508027A004A7}">
      <dgm:prSet/>
      <dgm:spPr/>
      <dgm:t>
        <a:bodyPr/>
        <a:lstStyle/>
        <a:p>
          <a:endParaRPr lang="en-US"/>
        </a:p>
      </dgm:t>
    </dgm:pt>
    <dgm:pt modelId="{D67066C6-BA53-4D4A-AFDB-DA22D6B63CA4}">
      <dgm:prSet/>
      <dgm:spPr/>
      <dgm:t>
        <a:bodyPr/>
        <a:lstStyle/>
        <a:p>
          <a:r>
            <a:rPr lang="fr-FR" dirty="0"/>
            <a:t>Suppression des Outliers : Valeurs négatives et nulles pour certaines variables quantitatives</a:t>
          </a:r>
          <a:endParaRPr lang="en-US" dirty="0"/>
        </a:p>
      </dgm:t>
    </dgm:pt>
    <dgm:pt modelId="{28633A3F-BC76-4A7E-89ED-762EC56CCE1F}" type="parTrans" cxnId="{D1059682-190B-48B2-A43B-347077EB5898}">
      <dgm:prSet/>
      <dgm:spPr/>
      <dgm:t>
        <a:bodyPr/>
        <a:lstStyle/>
        <a:p>
          <a:endParaRPr lang="en-US"/>
        </a:p>
      </dgm:t>
    </dgm:pt>
    <dgm:pt modelId="{01CE439A-1CCE-4E07-ADAB-42F1614D8827}" type="sibTrans" cxnId="{D1059682-190B-48B2-A43B-347077EB5898}">
      <dgm:prSet/>
      <dgm:spPr/>
      <dgm:t>
        <a:bodyPr/>
        <a:lstStyle/>
        <a:p>
          <a:endParaRPr lang="en-US"/>
        </a:p>
      </dgm:t>
    </dgm:pt>
    <dgm:pt modelId="{F53030EF-6912-2B43-B46D-8BA4F39A2C3B}" type="pres">
      <dgm:prSet presAssocID="{6535F431-1B79-4088-BD75-76ED022C54C8}" presName="cycle" presStyleCnt="0">
        <dgm:presLayoutVars>
          <dgm:dir/>
          <dgm:resizeHandles val="exact"/>
        </dgm:presLayoutVars>
      </dgm:prSet>
      <dgm:spPr/>
    </dgm:pt>
    <dgm:pt modelId="{020C94B2-A75D-0F4E-9EAB-9DF862ACE23C}" type="pres">
      <dgm:prSet presAssocID="{1F967428-5157-49E1-86CB-A539573DC56C}" presName="dummy" presStyleCnt="0"/>
      <dgm:spPr/>
    </dgm:pt>
    <dgm:pt modelId="{F0DF2F26-8749-C041-987E-60E120FF9ED7}" type="pres">
      <dgm:prSet presAssocID="{1F967428-5157-49E1-86CB-A539573DC56C}" presName="node" presStyleLbl="revTx" presStyleIdx="0" presStyleCnt="7">
        <dgm:presLayoutVars>
          <dgm:bulletEnabled val="1"/>
        </dgm:presLayoutVars>
      </dgm:prSet>
      <dgm:spPr/>
    </dgm:pt>
    <dgm:pt modelId="{36A2DADD-5EA1-054E-8451-9098309A8D1E}" type="pres">
      <dgm:prSet presAssocID="{F790F3D1-BE96-45A1-9A90-0C003B9BA666}" presName="sibTrans" presStyleLbl="node1" presStyleIdx="0" presStyleCnt="7"/>
      <dgm:spPr/>
    </dgm:pt>
    <dgm:pt modelId="{65B4E609-98C4-DF4E-8548-C45B425F8099}" type="pres">
      <dgm:prSet presAssocID="{56258086-95AA-43F3-9E62-26DC5B088C0C}" presName="dummy" presStyleCnt="0"/>
      <dgm:spPr/>
    </dgm:pt>
    <dgm:pt modelId="{D501C0AF-D533-A344-AD48-046142846777}" type="pres">
      <dgm:prSet presAssocID="{56258086-95AA-43F3-9E62-26DC5B088C0C}" presName="node" presStyleLbl="revTx" presStyleIdx="1" presStyleCnt="7">
        <dgm:presLayoutVars>
          <dgm:bulletEnabled val="1"/>
        </dgm:presLayoutVars>
      </dgm:prSet>
      <dgm:spPr/>
    </dgm:pt>
    <dgm:pt modelId="{02B95A42-D341-B34A-86F8-01C96BCF7B97}" type="pres">
      <dgm:prSet presAssocID="{AC5F82B5-217C-4D0F-BA5F-496DB5A46404}" presName="sibTrans" presStyleLbl="node1" presStyleIdx="1" presStyleCnt="7"/>
      <dgm:spPr/>
    </dgm:pt>
    <dgm:pt modelId="{F611EAF5-1D7F-2247-9EAD-F803734CE1FC}" type="pres">
      <dgm:prSet presAssocID="{EAAEA12A-1F94-4BC0-95AF-F8D7403E7C4B}" presName="dummy" presStyleCnt="0"/>
      <dgm:spPr/>
    </dgm:pt>
    <dgm:pt modelId="{5DAF52D8-4BC7-7044-81EB-02BC865E3DAB}" type="pres">
      <dgm:prSet presAssocID="{EAAEA12A-1F94-4BC0-95AF-F8D7403E7C4B}" presName="node" presStyleLbl="revTx" presStyleIdx="2" presStyleCnt="7">
        <dgm:presLayoutVars>
          <dgm:bulletEnabled val="1"/>
        </dgm:presLayoutVars>
      </dgm:prSet>
      <dgm:spPr/>
    </dgm:pt>
    <dgm:pt modelId="{7C6CA9F1-EC41-2A4A-8169-355E4B3843FD}" type="pres">
      <dgm:prSet presAssocID="{1B094390-FF8F-40A9-BEF3-DD06E62E259C}" presName="sibTrans" presStyleLbl="node1" presStyleIdx="2" presStyleCnt="7"/>
      <dgm:spPr/>
    </dgm:pt>
    <dgm:pt modelId="{CA6F5621-3AF2-8F44-B66B-2C7744F18B25}" type="pres">
      <dgm:prSet presAssocID="{32D3AB90-7F7B-412D-B7DB-C4B6992CD434}" presName="dummy" presStyleCnt="0"/>
      <dgm:spPr/>
    </dgm:pt>
    <dgm:pt modelId="{875E6FB2-B011-5442-8174-3022AEE39938}" type="pres">
      <dgm:prSet presAssocID="{32D3AB90-7F7B-412D-B7DB-C4B6992CD434}" presName="node" presStyleLbl="revTx" presStyleIdx="3" presStyleCnt="7">
        <dgm:presLayoutVars>
          <dgm:bulletEnabled val="1"/>
        </dgm:presLayoutVars>
      </dgm:prSet>
      <dgm:spPr/>
    </dgm:pt>
    <dgm:pt modelId="{464184F0-86DB-E34B-B933-0EDAC2E9C558}" type="pres">
      <dgm:prSet presAssocID="{1CFF0058-CBA0-4BCA-974F-4A352C4829A6}" presName="sibTrans" presStyleLbl="node1" presStyleIdx="3" presStyleCnt="7"/>
      <dgm:spPr/>
    </dgm:pt>
    <dgm:pt modelId="{AB62097B-E709-A643-B9E2-1831CDC51E1F}" type="pres">
      <dgm:prSet presAssocID="{186185DA-ACFE-4A0B-B047-944FC211EE0E}" presName="dummy" presStyleCnt="0"/>
      <dgm:spPr/>
    </dgm:pt>
    <dgm:pt modelId="{7DB79633-3D1D-D741-9BF3-9017499B3A39}" type="pres">
      <dgm:prSet presAssocID="{186185DA-ACFE-4A0B-B047-944FC211EE0E}" presName="node" presStyleLbl="revTx" presStyleIdx="4" presStyleCnt="7">
        <dgm:presLayoutVars>
          <dgm:bulletEnabled val="1"/>
        </dgm:presLayoutVars>
      </dgm:prSet>
      <dgm:spPr/>
    </dgm:pt>
    <dgm:pt modelId="{534ABF46-256D-C043-9807-98982BEDEF39}" type="pres">
      <dgm:prSet presAssocID="{5FCEE4B3-135A-456C-A21A-CD7CC3A5FA3F}" presName="sibTrans" presStyleLbl="node1" presStyleIdx="4" presStyleCnt="7"/>
      <dgm:spPr/>
    </dgm:pt>
    <dgm:pt modelId="{A201739B-2176-1442-A1C1-D2C9A2C3BDC6}" type="pres">
      <dgm:prSet presAssocID="{EA910E10-83CB-4D9B-B185-CFDF2F6CEAED}" presName="dummy" presStyleCnt="0"/>
      <dgm:spPr/>
    </dgm:pt>
    <dgm:pt modelId="{E65ADF92-C112-7D4A-BF94-45C5649C3F9B}" type="pres">
      <dgm:prSet presAssocID="{EA910E10-83CB-4D9B-B185-CFDF2F6CEAED}" presName="node" presStyleLbl="revTx" presStyleIdx="5" presStyleCnt="7">
        <dgm:presLayoutVars>
          <dgm:bulletEnabled val="1"/>
        </dgm:presLayoutVars>
      </dgm:prSet>
      <dgm:spPr/>
    </dgm:pt>
    <dgm:pt modelId="{9453DCF0-C037-2D44-8240-2705078908AA}" type="pres">
      <dgm:prSet presAssocID="{E1C2591F-99F3-4643-A103-2AD78D82790E}" presName="sibTrans" presStyleLbl="node1" presStyleIdx="5" presStyleCnt="7"/>
      <dgm:spPr/>
    </dgm:pt>
    <dgm:pt modelId="{26C217C3-4B67-1944-A6F6-2C267EA15B8C}" type="pres">
      <dgm:prSet presAssocID="{D67066C6-BA53-4D4A-AFDB-DA22D6B63CA4}" presName="dummy" presStyleCnt="0"/>
      <dgm:spPr/>
    </dgm:pt>
    <dgm:pt modelId="{EDE52FAD-FD67-7A4C-9E86-312AB720B727}" type="pres">
      <dgm:prSet presAssocID="{D67066C6-BA53-4D4A-AFDB-DA22D6B63CA4}" presName="node" presStyleLbl="revTx" presStyleIdx="6" presStyleCnt="7">
        <dgm:presLayoutVars>
          <dgm:bulletEnabled val="1"/>
        </dgm:presLayoutVars>
      </dgm:prSet>
      <dgm:spPr/>
    </dgm:pt>
    <dgm:pt modelId="{0938E4B5-D5DB-174E-8350-579AFA4B49D2}" type="pres">
      <dgm:prSet presAssocID="{01CE439A-1CCE-4E07-ADAB-42F1614D8827}" presName="sibTrans" presStyleLbl="node1" presStyleIdx="6" presStyleCnt="7"/>
      <dgm:spPr/>
    </dgm:pt>
  </dgm:ptLst>
  <dgm:cxnLst>
    <dgm:cxn modelId="{702B7815-D382-40AE-A3FC-D59EBD49F7F8}" srcId="{6535F431-1B79-4088-BD75-76ED022C54C8}" destId="{186185DA-ACFE-4A0B-B047-944FC211EE0E}" srcOrd="4" destOrd="0" parTransId="{B5E0735A-9BD5-4783-8FD5-1AC588B6360E}" sibTransId="{5FCEE4B3-135A-456C-A21A-CD7CC3A5FA3F}"/>
    <dgm:cxn modelId="{4FB7E31D-7778-8A49-BCCC-EBA790F5D477}" type="presOf" srcId="{EA910E10-83CB-4D9B-B185-CFDF2F6CEAED}" destId="{E65ADF92-C112-7D4A-BF94-45C5649C3F9B}" srcOrd="0" destOrd="0" presId="urn:microsoft.com/office/officeart/2005/8/layout/cycle1"/>
    <dgm:cxn modelId="{FA275E23-09A9-7F49-ABC7-32513180FCDB}" type="presOf" srcId="{6535F431-1B79-4088-BD75-76ED022C54C8}" destId="{F53030EF-6912-2B43-B46D-8BA4F39A2C3B}" srcOrd="0" destOrd="0" presId="urn:microsoft.com/office/officeart/2005/8/layout/cycle1"/>
    <dgm:cxn modelId="{952FCA25-EE48-4AAB-8240-5486297A479A}" srcId="{6535F431-1B79-4088-BD75-76ED022C54C8}" destId="{56258086-95AA-43F3-9E62-26DC5B088C0C}" srcOrd="1" destOrd="0" parTransId="{71DA799E-15DF-44F7-823E-0C342EC46EC6}" sibTransId="{AC5F82B5-217C-4D0F-BA5F-496DB5A46404}"/>
    <dgm:cxn modelId="{37BEA330-BE8A-7946-8090-21496A8FADAD}" type="presOf" srcId="{1B094390-FF8F-40A9-BEF3-DD06E62E259C}" destId="{7C6CA9F1-EC41-2A4A-8169-355E4B3843FD}" srcOrd="0" destOrd="0" presId="urn:microsoft.com/office/officeart/2005/8/layout/cycle1"/>
    <dgm:cxn modelId="{074C7A32-3490-A74A-A237-88E5C84E4634}" type="presOf" srcId="{56258086-95AA-43F3-9E62-26DC5B088C0C}" destId="{D501C0AF-D533-A344-AD48-046142846777}" srcOrd="0" destOrd="0" presId="urn:microsoft.com/office/officeart/2005/8/layout/cycle1"/>
    <dgm:cxn modelId="{BD035D3E-6012-EC44-B59D-551EE716CA94}" type="presOf" srcId="{1CFF0058-CBA0-4BCA-974F-4A352C4829A6}" destId="{464184F0-86DB-E34B-B933-0EDAC2E9C558}" srcOrd="0" destOrd="0" presId="urn:microsoft.com/office/officeart/2005/8/layout/cycle1"/>
    <dgm:cxn modelId="{D16C7343-57A7-F747-9A3F-1A553358258C}" type="presOf" srcId="{EAAEA12A-1F94-4BC0-95AF-F8D7403E7C4B}" destId="{5DAF52D8-4BC7-7044-81EB-02BC865E3DAB}" srcOrd="0" destOrd="0" presId="urn:microsoft.com/office/officeart/2005/8/layout/cycle1"/>
    <dgm:cxn modelId="{F57F3F58-43AE-4941-92DE-CE2E707944A8}" type="presOf" srcId="{E1C2591F-99F3-4643-A103-2AD78D82790E}" destId="{9453DCF0-C037-2D44-8240-2705078908AA}" srcOrd="0" destOrd="0" presId="urn:microsoft.com/office/officeart/2005/8/layout/cycle1"/>
    <dgm:cxn modelId="{614BEB59-047E-4E34-9605-508027A004A7}" srcId="{6535F431-1B79-4088-BD75-76ED022C54C8}" destId="{EA910E10-83CB-4D9B-B185-CFDF2F6CEAED}" srcOrd="5" destOrd="0" parTransId="{5F9C1FF5-C7E2-4A1D-99B3-3CB57AB4FD2B}" sibTransId="{E1C2591F-99F3-4643-A103-2AD78D82790E}"/>
    <dgm:cxn modelId="{0D4B6B71-ADA3-BC49-BC47-D14DF90CEE5A}" type="presOf" srcId="{F790F3D1-BE96-45A1-9A90-0C003B9BA666}" destId="{36A2DADD-5EA1-054E-8451-9098309A8D1E}" srcOrd="0" destOrd="0" presId="urn:microsoft.com/office/officeart/2005/8/layout/cycle1"/>
    <dgm:cxn modelId="{D1059682-190B-48B2-A43B-347077EB5898}" srcId="{6535F431-1B79-4088-BD75-76ED022C54C8}" destId="{D67066C6-BA53-4D4A-AFDB-DA22D6B63CA4}" srcOrd="6" destOrd="0" parTransId="{28633A3F-BC76-4A7E-89ED-762EC56CCE1F}" sibTransId="{01CE439A-1CCE-4E07-ADAB-42F1614D8827}"/>
    <dgm:cxn modelId="{5630CE9E-46E0-427A-8684-D3198E65BF34}" srcId="{6535F431-1B79-4088-BD75-76ED022C54C8}" destId="{EAAEA12A-1F94-4BC0-95AF-F8D7403E7C4B}" srcOrd="2" destOrd="0" parTransId="{4F271820-2CB7-498C-A43D-91E177AB78B7}" sibTransId="{1B094390-FF8F-40A9-BEF3-DD06E62E259C}"/>
    <dgm:cxn modelId="{797228A1-2CDD-2843-8FF5-E4F5833C62FE}" type="presOf" srcId="{1F967428-5157-49E1-86CB-A539573DC56C}" destId="{F0DF2F26-8749-C041-987E-60E120FF9ED7}" srcOrd="0" destOrd="0" presId="urn:microsoft.com/office/officeart/2005/8/layout/cycle1"/>
    <dgm:cxn modelId="{469F53AB-DB5E-42FF-A518-B9358C6D6E6B}" srcId="{6535F431-1B79-4088-BD75-76ED022C54C8}" destId="{32D3AB90-7F7B-412D-B7DB-C4B6992CD434}" srcOrd="3" destOrd="0" parTransId="{DD79F8EA-557D-486B-8AE4-79FF383292C3}" sibTransId="{1CFF0058-CBA0-4BCA-974F-4A352C4829A6}"/>
    <dgm:cxn modelId="{7A6499AE-3EDB-4042-9177-21D221C12D8F}" type="presOf" srcId="{AC5F82B5-217C-4D0F-BA5F-496DB5A46404}" destId="{02B95A42-D341-B34A-86F8-01C96BCF7B97}" srcOrd="0" destOrd="0" presId="urn:microsoft.com/office/officeart/2005/8/layout/cycle1"/>
    <dgm:cxn modelId="{345BB3BD-4272-7E49-A9AA-294B3DA5BF02}" type="presOf" srcId="{186185DA-ACFE-4A0B-B047-944FC211EE0E}" destId="{7DB79633-3D1D-D741-9BF3-9017499B3A39}" srcOrd="0" destOrd="0" presId="urn:microsoft.com/office/officeart/2005/8/layout/cycle1"/>
    <dgm:cxn modelId="{343B41C8-649C-4112-8A38-D6EDC4936C72}" srcId="{6535F431-1B79-4088-BD75-76ED022C54C8}" destId="{1F967428-5157-49E1-86CB-A539573DC56C}" srcOrd="0" destOrd="0" parTransId="{EDD79F90-91D0-4CF3-9C19-796F6ACE602D}" sibTransId="{F790F3D1-BE96-45A1-9A90-0C003B9BA666}"/>
    <dgm:cxn modelId="{E79FD3E3-8C34-1246-92B7-559EB8F3901B}" type="presOf" srcId="{32D3AB90-7F7B-412D-B7DB-C4B6992CD434}" destId="{875E6FB2-B011-5442-8174-3022AEE39938}" srcOrd="0" destOrd="0" presId="urn:microsoft.com/office/officeart/2005/8/layout/cycle1"/>
    <dgm:cxn modelId="{927BE3E3-FE24-F34A-864D-A7D16FC70F8B}" type="presOf" srcId="{5FCEE4B3-135A-456C-A21A-CD7CC3A5FA3F}" destId="{534ABF46-256D-C043-9807-98982BEDEF39}" srcOrd="0" destOrd="0" presId="urn:microsoft.com/office/officeart/2005/8/layout/cycle1"/>
    <dgm:cxn modelId="{9C0081F7-CFAC-4C4B-9925-2A3379E9A19D}" type="presOf" srcId="{01CE439A-1CCE-4E07-ADAB-42F1614D8827}" destId="{0938E4B5-D5DB-174E-8350-579AFA4B49D2}" srcOrd="0" destOrd="0" presId="urn:microsoft.com/office/officeart/2005/8/layout/cycle1"/>
    <dgm:cxn modelId="{AF49DDF8-E393-3C49-964D-2705766D06BD}" type="presOf" srcId="{D67066C6-BA53-4D4A-AFDB-DA22D6B63CA4}" destId="{EDE52FAD-FD67-7A4C-9E86-312AB720B727}" srcOrd="0" destOrd="0" presId="urn:microsoft.com/office/officeart/2005/8/layout/cycle1"/>
    <dgm:cxn modelId="{56D6A9CF-44FE-3D4D-8CA2-A2E00E359175}" type="presParOf" srcId="{F53030EF-6912-2B43-B46D-8BA4F39A2C3B}" destId="{020C94B2-A75D-0F4E-9EAB-9DF862ACE23C}" srcOrd="0" destOrd="0" presId="urn:microsoft.com/office/officeart/2005/8/layout/cycle1"/>
    <dgm:cxn modelId="{C0872348-898C-F04B-9B66-A5AD0A905773}" type="presParOf" srcId="{F53030EF-6912-2B43-B46D-8BA4F39A2C3B}" destId="{F0DF2F26-8749-C041-987E-60E120FF9ED7}" srcOrd="1" destOrd="0" presId="urn:microsoft.com/office/officeart/2005/8/layout/cycle1"/>
    <dgm:cxn modelId="{D420BD9D-3E28-9042-9C77-2D9ABF493A33}" type="presParOf" srcId="{F53030EF-6912-2B43-B46D-8BA4F39A2C3B}" destId="{36A2DADD-5EA1-054E-8451-9098309A8D1E}" srcOrd="2" destOrd="0" presId="urn:microsoft.com/office/officeart/2005/8/layout/cycle1"/>
    <dgm:cxn modelId="{390CFFE8-69B6-1D41-BE80-421693A68902}" type="presParOf" srcId="{F53030EF-6912-2B43-B46D-8BA4F39A2C3B}" destId="{65B4E609-98C4-DF4E-8548-C45B425F8099}" srcOrd="3" destOrd="0" presId="urn:microsoft.com/office/officeart/2005/8/layout/cycle1"/>
    <dgm:cxn modelId="{4FA4097C-B44D-C64A-84C5-C349286C5866}" type="presParOf" srcId="{F53030EF-6912-2B43-B46D-8BA4F39A2C3B}" destId="{D501C0AF-D533-A344-AD48-046142846777}" srcOrd="4" destOrd="0" presId="urn:microsoft.com/office/officeart/2005/8/layout/cycle1"/>
    <dgm:cxn modelId="{9271D2CA-125A-F940-8A81-716371150B5E}" type="presParOf" srcId="{F53030EF-6912-2B43-B46D-8BA4F39A2C3B}" destId="{02B95A42-D341-B34A-86F8-01C96BCF7B97}" srcOrd="5" destOrd="0" presId="urn:microsoft.com/office/officeart/2005/8/layout/cycle1"/>
    <dgm:cxn modelId="{F866EC07-46DB-7C44-A420-D5E1AA971B74}" type="presParOf" srcId="{F53030EF-6912-2B43-B46D-8BA4F39A2C3B}" destId="{F611EAF5-1D7F-2247-9EAD-F803734CE1FC}" srcOrd="6" destOrd="0" presId="urn:microsoft.com/office/officeart/2005/8/layout/cycle1"/>
    <dgm:cxn modelId="{DB1F406B-D7C8-954C-9318-6A2DBDB96385}" type="presParOf" srcId="{F53030EF-6912-2B43-B46D-8BA4F39A2C3B}" destId="{5DAF52D8-4BC7-7044-81EB-02BC865E3DAB}" srcOrd="7" destOrd="0" presId="urn:microsoft.com/office/officeart/2005/8/layout/cycle1"/>
    <dgm:cxn modelId="{1B56F902-5926-5F41-8650-1B933D82FC05}" type="presParOf" srcId="{F53030EF-6912-2B43-B46D-8BA4F39A2C3B}" destId="{7C6CA9F1-EC41-2A4A-8169-355E4B3843FD}" srcOrd="8" destOrd="0" presId="urn:microsoft.com/office/officeart/2005/8/layout/cycle1"/>
    <dgm:cxn modelId="{515F4C6D-A990-154F-BC63-D756D850D25C}" type="presParOf" srcId="{F53030EF-6912-2B43-B46D-8BA4F39A2C3B}" destId="{CA6F5621-3AF2-8F44-B66B-2C7744F18B25}" srcOrd="9" destOrd="0" presId="urn:microsoft.com/office/officeart/2005/8/layout/cycle1"/>
    <dgm:cxn modelId="{98E6723A-0127-A241-AFA1-EF0D96C0CE28}" type="presParOf" srcId="{F53030EF-6912-2B43-B46D-8BA4F39A2C3B}" destId="{875E6FB2-B011-5442-8174-3022AEE39938}" srcOrd="10" destOrd="0" presId="urn:microsoft.com/office/officeart/2005/8/layout/cycle1"/>
    <dgm:cxn modelId="{9E607E53-6F2E-B545-AFB0-FB5620441484}" type="presParOf" srcId="{F53030EF-6912-2B43-B46D-8BA4F39A2C3B}" destId="{464184F0-86DB-E34B-B933-0EDAC2E9C558}" srcOrd="11" destOrd="0" presId="urn:microsoft.com/office/officeart/2005/8/layout/cycle1"/>
    <dgm:cxn modelId="{50EE8BE3-8029-CA42-B4E7-764FA2ED7245}" type="presParOf" srcId="{F53030EF-6912-2B43-B46D-8BA4F39A2C3B}" destId="{AB62097B-E709-A643-B9E2-1831CDC51E1F}" srcOrd="12" destOrd="0" presId="urn:microsoft.com/office/officeart/2005/8/layout/cycle1"/>
    <dgm:cxn modelId="{1A491EA0-0655-F344-8B71-0A45C96CDD5F}" type="presParOf" srcId="{F53030EF-6912-2B43-B46D-8BA4F39A2C3B}" destId="{7DB79633-3D1D-D741-9BF3-9017499B3A39}" srcOrd="13" destOrd="0" presId="urn:microsoft.com/office/officeart/2005/8/layout/cycle1"/>
    <dgm:cxn modelId="{B69B7A9D-B918-3847-9545-C14BD2F6992A}" type="presParOf" srcId="{F53030EF-6912-2B43-B46D-8BA4F39A2C3B}" destId="{534ABF46-256D-C043-9807-98982BEDEF39}" srcOrd="14" destOrd="0" presId="urn:microsoft.com/office/officeart/2005/8/layout/cycle1"/>
    <dgm:cxn modelId="{308F8BED-4AB9-D94E-BD15-F89052DA3170}" type="presParOf" srcId="{F53030EF-6912-2B43-B46D-8BA4F39A2C3B}" destId="{A201739B-2176-1442-A1C1-D2C9A2C3BDC6}" srcOrd="15" destOrd="0" presId="urn:microsoft.com/office/officeart/2005/8/layout/cycle1"/>
    <dgm:cxn modelId="{476A6F46-4BBC-5D4E-BDE3-AE0EA9270A03}" type="presParOf" srcId="{F53030EF-6912-2B43-B46D-8BA4F39A2C3B}" destId="{E65ADF92-C112-7D4A-BF94-45C5649C3F9B}" srcOrd="16" destOrd="0" presId="urn:microsoft.com/office/officeart/2005/8/layout/cycle1"/>
    <dgm:cxn modelId="{CF5E9A68-A1BC-5E4D-BAF4-24DCFDAD2E63}" type="presParOf" srcId="{F53030EF-6912-2B43-B46D-8BA4F39A2C3B}" destId="{9453DCF0-C037-2D44-8240-2705078908AA}" srcOrd="17" destOrd="0" presId="urn:microsoft.com/office/officeart/2005/8/layout/cycle1"/>
    <dgm:cxn modelId="{BA79BE0C-C72E-7F4D-AA25-E77982A55527}" type="presParOf" srcId="{F53030EF-6912-2B43-B46D-8BA4F39A2C3B}" destId="{26C217C3-4B67-1944-A6F6-2C267EA15B8C}" srcOrd="18" destOrd="0" presId="urn:microsoft.com/office/officeart/2005/8/layout/cycle1"/>
    <dgm:cxn modelId="{D354B6E2-FB61-7049-9741-F5F249BA8828}" type="presParOf" srcId="{F53030EF-6912-2B43-B46D-8BA4F39A2C3B}" destId="{EDE52FAD-FD67-7A4C-9E86-312AB720B727}" srcOrd="19" destOrd="0" presId="urn:microsoft.com/office/officeart/2005/8/layout/cycle1"/>
    <dgm:cxn modelId="{5E9A220A-19D0-4A4C-BC9D-1180E9BA9FD3}" type="presParOf" srcId="{F53030EF-6912-2B43-B46D-8BA4F39A2C3B}" destId="{0938E4B5-D5DB-174E-8350-579AFA4B49D2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FA004B-0D87-43C7-8944-CEB3A026877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621AD1-B6CD-485E-9FF9-1E1B0F0ED59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Split de Données en Entrée (Matrice X) et de la Variable Cible (Vecteur y)</a:t>
          </a:r>
          <a:endParaRPr lang="en-US"/>
        </a:p>
      </dgm:t>
    </dgm:pt>
    <dgm:pt modelId="{16DBC2A1-ABDC-4D16-9627-219F02CF9EDC}" type="parTrans" cxnId="{859F2696-314B-4983-8EF6-B16D8E6068F2}">
      <dgm:prSet/>
      <dgm:spPr/>
      <dgm:t>
        <a:bodyPr/>
        <a:lstStyle/>
        <a:p>
          <a:endParaRPr lang="en-US"/>
        </a:p>
      </dgm:t>
    </dgm:pt>
    <dgm:pt modelId="{3ADA52C9-2673-4A5F-9763-237CBC12D808}" type="sibTrans" cxnId="{859F2696-314B-4983-8EF6-B16D8E6068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B879E5-257C-45D2-9719-2B03FF3FC02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Split du jeu de données en jeu d’entraînement (train) et jeu de test (test)</a:t>
          </a:r>
          <a:endParaRPr lang="en-US" dirty="0"/>
        </a:p>
      </dgm:t>
    </dgm:pt>
    <dgm:pt modelId="{FE6B6D62-9148-4131-8F70-60176B3A4561}" type="parTrans" cxnId="{80A6678E-6E20-4F43-A46F-9DEE3901DEB2}">
      <dgm:prSet/>
      <dgm:spPr/>
      <dgm:t>
        <a:bodyPr/>
        <a:lstStyle/>
        <a:p>
          <a:endParaRPr lang="en-US"/>
        </a:p>
      </dgm:t>
    </dgm:pt>
    <dgm:pt modelId="{A9C529F6-17BB-4F9C-A5CE-0D9AB62581C9}" type="sibTrans" cxnId="{80A6678E-6E20-4F43-A46F-9DEE3901DE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26767C-04C0-482F-8985-75CC4BF3176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Préparation des Variables Quantitatives et Qualitatives (Data Pre-</a:t>
          </a:r>
          <a:r>
            <a:rPr lang="fr-FR" dirty="0" err="1"/>
            <a:t>processing</a:t>
          </a:r>
          <a:r>
            <a:rPr lang="fr-FR" dirty="0"/>
            <a:t>)</a:t>
          </a:r>
          <a:endParaRPr lang="en-US" dirty="0"/>
        </a:p>
      </dgm:t>
    </dgm:pt>
    <dgm:pt modelId="{EE973337-FEE2-4D4E-9F19-A7108D03A0BF}" type="parTrans" cxnId="{7F8CC998-0612-46E2-B95A-9DB6E25C1F52}">
      <dgm:prSet/>
      <dgm:spPr/>
      <dgm:t>
        <a:bodyPr/>
        <a:lstStyle/>
        <a:p>
          <a:endParaRPr lang="en-US"/>
        </a:p>
      </dgm:t>
    </dgm:pt>
    <dgm:pt modelId="{69B316E6-6636-46B8-9D35-899433AAA077}" type="sibTrans" cxnId="{7F8CC998-0612-46E2-B95A-9DB6E25C1F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7CCD70-783C-41EE-9B00-05F581AF61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Normalisation des Variables Quantitatives par RobustScaler</a:t>
          </a:r>
          <a:endParaRPr lang="en-US" dirty="0"/>
        </a:p>
      </dgm:t>
    </dgm:pt>
    <dgm:pt modelId="{35515A6F-EEF3-4F41-B23A-FD4BA212F2C8}" type="parTrans" cxnId="{3FAC95AE-5FCE-49CA-AFCE-C323CD781359}">
      <dgm:prSet/>
      <dgm:spPr/>
      <dgm:t>
        <a:bodyPr/>
        <a:lstStyle/>
        <a:p>
          <a:endParaRPr lang="en-US"/>
        </a:p>
      </dgm:t>
    </dgm:pt>
    <dgm:pt modelId="{83BE59F6-E716-4449-8A10-273078B5C9FE}" type="sibTrans" cxnId="{3FAC95AE-5FCE-49CA-AFCE-C323CD7813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0E45EF-829C-4E1B-9567-625C4A35DE8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Encodage des Variables Qualitatives par </a:t>
          </a:r>
          <a:r>
            <a:rPr lang="fr-FR" dirty="0" err="1"/>
            <a:t>Get</a:t>
          </a:r>
          <a:r>
            <a:rPr lang="fr-FR" dirty="0"/>
            <a:t> </a:t>
          </a:r>
          <a:r>
            <a:rPr lang="fr-FR" dirty="0" err="1"/>
            <a:t>Dummies</a:t>
          </a:r>
          <a:endParaRPr lang="en-US" dirty="0"/>
        </a:p>
      </dgm:t>
    </dgm:pt>
    <dgm:pt modelId="{7590585F-A4B9-486A-A7EB-875E109F5366}" type="parTrans" cxnId="{CADD722C-0C07-4230-9C62-339365CBCC19}">
      <dgm:prSet/>
      <dgm:spPr/>
      <dgm:t>
        <a:bodyPr/>
        <a:lstStyle/>
        <a:p>
          <a:endParaRPr lang="en-US"/>
        </a:p>
      </dgm:t>
    </dgm:pt>
    <dgm:pt modelId="{F9905C9F-EDE0-4CCA-BC3F-671916CC509F}" type="sibTrans" cxnId="{CADD722C-0C07-4230-9C62-339365CBCC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06E53F-457D-4341-9415-37C82CAFAE7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Modélisation</a:t>
          </a:r>
          <a:endParaRPr lang="en-US" dirty="0"/>
        </a:p>
      </dgm:t>
    </dgm:pt>
    <dgm:pt modelId="{859E64C7-7F41-4021-AB5D-A3E51323CBED}" type="parTrans" cxnId="{607A267E-60BE-4938-B8E3-5D291570B973}">
      <dgm:prSet/>
      <dgm:spPr/>
      <dgm:t>
        <a:bodyPr/>
        <a:lstStyle/>
        <a:p>
          <a:endParaRPr lang="en-US"/>
        </a:p>
      </dgm:t>
    </dgm:pt>
    <dgm:pt modelId="{BB8CD769-EF28-4C45-9CE3-BB55946A7225}" type="sibTrans" cxnId="{607A267E-60BE-4938-B8E3-5D291570B973}">
      <dgm:prSet/>
      <dgm:spPr/>
      <dgm:t>
        <a:bodyPr/>
        <a:lstStyle/>
        <a:p>
          <a:endParaRPr lang="en-US"/>
        </a:p>
      </dgm:t>
    </dgm:pt>
    <dgm:pt modelId="{2C93C152-13DA-0548-8C80-B02E72F952C1}" type="pres">
      <dgm:prSet presAssocID="{AAFA004B-0D87-43C7-8944-CEB3A026877C}" presName="Name0" presStyleCnt="0">
        <dgm:presLayoutVars>
          <dgm:dir/>
          <dgm:resizeHandles val="exact"/>
        </dgm:presLayoutVars>
      </dgm:prSet>
      <dgm:spPr/>
    </dgm:pt>
    <dgm:pt modelId="{204F6BCD-71E1-6749-AAA9-9A385C380702}" type="pres">
      <dgm:prSet presAssocID="{B2621AD1-B6CD-485E-9FF9-1E1B0F0ED599}" presName="node" presStyleLbl="node1" presStyleIdx="0" presStyleCnt="6">
        <dgm:presLayoutVars>
          <dgm:bulletEnabled val="1"/>
        </dgm:presLayoutVars>
      </dgm:prSet>
      <dgm:spPr/>
    </dgm:pt>
    <dgm:pt modelId="{9CBDBC5E-17C0-8940-939D-8D68C3E2495E}" type="pres">
      <dgm:prSet presAssocID="{3ADA52C9-2673-4A5F-9763-237CBC12D808}" presName="sibTrans" presStyleLbl="sibTrans1D1" presStyleIdx="0" presStyleCnt="5"/>
      <dgm:spPr/>
    </dgm:pt>
    <dgm:pt modelId="{943E632B-7B06-304E-B64E-137BC1462CD9}" type="pres">
      <dgm:prSet presAssocID="{3ADA52C9-2673-4A5F-9763-237CBC12D808}" presName="connectorText" presStyleLbl="sibTrans1D1" presStyleIdx="0" presStyleCnt="5"/>
      <dgm:spPr/>
    </dgm:pt>
    <dgm:pt modelId="{0AAE76D3-DB50-354D-BD75-A46090B459EB}" type="pres">
      <dgm:prSet presAssocID="{62B879E5-257C-45D2-9719-2B03FF3FC024}" presName="node" presStyleLbl="node1" presStyleIdx="1" presStyleCnt="6">
        <dgm:presLayoutVars>
          <dgm:bulletEnabled val="1"/>
        </dgm:presLayoutVars>
      </dgm:prSet>
      <dgm:spPr/>
    </dgm:pt>
    <dgm:pt modelId="{22C9194F-4FD1-BF4D-9C36-8890CA6A0AA7}" type="pres">
      <dgm:prSet presAssocID="{A9C529F6-17BB-4F9C-A5CE-0D9AB62581C9}" presName="sibTrans" presStyleLbl="sibTrans1D1" presStyleIdx="1" presStyleCnt="5"/>
      <dgm:spPr/>
    </dgm:pt>
    <dgm:pt modelId="{D6E67546-433E-0843-ADEF-923BF1B9116E}" type="pres">
      <dgm:prSet presAssocID="{A9C529F6-17BB-4F9C-A5CE-0D9AB62581C9}" presName="connectorText" presStyleLbl="sibTrans1D1" presStyleIdx="1" presStyleCnt="5"/>
      <dgm:spPr/>
    </dgm:pt>
    <dgm:pt modelId="{F962214C-F8CE-6D4C-8DF2-7452070BF4D4}" type="pres">
      <dgm:prSet presAssocID="{0926767C-04C0-482F-8985-75CC4BF31769}" presName="node" presStyleLbl="node1" presStyleIdx="2" presStyleCnt="6">
        <dgm:presLayoutVars>
          <dgm:bulletEnabled val="1"/>
        </dgm:presLayoutVars>
      </dgm:prSet>
      <dgm:spPr/>
    </dgm:pt>
    <dgm:pt modelId="{7877E05E-6C9F-5A46-8B37-123C2C35F1EB}" type="pres">
      <dgm:prSet presAssocID="{69B316E6-6636-46B8-9D35-899433AAA077}" presName="sibTrans" presStyleLbl="sibTrans1D1" presStyleIdx="2" presStyleCnt="5"/>
      <dgm:spPr/>
    </dgm:pt>
    <dgm:pt modelId="{A5B3B687-6E49-8745-BCFB-0C096DFFE5EE}" type="pres">
      <dgm:prSet presAssocID="{69B316E6-6636-46B8-9D35-899433AAA077}" presName="connectorText" presStyleLbl="sibTrans1D1" presStyleIdx="2" presStyleCnt="5"/>
      <dgm:spPr/>
    </dgm:pt>
    <dgm:pt modelId="{79CDE467-25BC-BE4F-903A-E9CBB67C12A5}" type="pres">
      <dgm:prSet presAssocID="{667CCD70-783C-41EE-9B00-05F581AF6129}" presName="node" presStyleLbl="node1" presStyleIdx="3" presStyleCnt="6">
        <dgm:presLayoutVars>
          <dgm:bulletEnabled val="1"/>
        </dgm:presLayoutVars>
      </dgm:prSet>
      <dgm:spPr/>
    </dgm:pt>
    <dgm:pt modelId="{0184096F-7364-F047-A0BF-54A8D96A389F}" type="pres">
      <dgm:prSet presAssocID="{83BE59F6-E716-4449-8A10-273078B5C9FE}" presName="sibTrans" presStyleLbl="sibTrans1D1" presStyleIdx="3" presStyleCnt="5"/>
      <dgm:spPr/>
    </dgm:pt>
    <dgm:pt modelId="{EB3BC5C9-096E-5745-AEB2-DFFE69D34714}" type="pres">
      <dgm:prSet presAssocID="{83BE59F6-E716-4449-8A10-273078B5C9FE}" presName="connectorText" presStyleLbl="sibTrans1D1" presStyleIdx="3" presStyleCnt="5"/>
      <dgm:spPr/>
    </dgm:pt>
    <dgm:pt modelId="{527C6A9A-581A-0648-B504-455BF77333F4}" type="pres">
      <dgm:prSet presAssocID="{C50E45EF-829C-4E1B-9567-625C4A35DE86}" presName="node" presStyleLbl="node1" presStyleIdx="4" presStyleCnt="6">
        <dgm:presLayoutVars>
          <dgm:bulletEnabled val="1"/>
        </dgm:presLayoutVars>
      </dgm:prSet>
      <dgm:spPr/>
    </dgm:pt>
    <dgm:pt modelId="{DE4A7F99-414A-A847-89BC-38AE03873D19}" type="pres">
      <dgm:prSet presAssocID="{F9905C9F-EDE0-4CCA-BC3F-671916CC509F}" presName="sibTrans" presStyleLbl="sibTrans1D1" presStyleIdx="4" presStyleCnt="5"/>
      <dgm:spPr/>
    </dgm:pt>
    <dgm:pt modelId="{CADC4D87-5BA4-4746-8B22-7EB6D8832853}" type="pres">
      <dgm:prSet presAssocID="{F9905C9F-EDE0-4CCA-BC3F-671916CC509F}" presName="connectorText" presStyleLbl="sibTrans1D1" presStyleIdx="4" presStyleCnt="5"/>
      <dgm:spPr/>
    </dgm:pt>
    <dgm:pt modelId="{46A73E07-B3BD-2D4A-855C-71EE7D2902B6}" type="pres">
      <dgm:prSet presAssocID="{4C06E53F-457D-4341-9415-37C82CAFAE71}" presName="node" presStyleLbl="node1" presStyleIdx="5" presStyleCnt="6">
        <dgm:presLayoutVars>
          <dgm:bulletEnabled val="1"/>
        </dgm:presLayoutVars>
      </dgm:prSet>
      <dgm:spPr/>
    </dgm:pt>
  </dgm:ptLst>
  <dgm:cxnLst>
    <dgm:cxn modelId="{CADD722C-0C07-4230-9C62-339365CBCC19}" srcId="{AAFA004B-0D87-43C7-8944-CEB3A026877C}" destId="{C50E45EF-829C-4E1B-9567-625C4A35DE86}" srcOrd="4" destOrd="0" parTransId="{7590585F-A4B9-486A-A7EB-875E109F5366}" sibTransId="{F9905C9F-EDE0-4CCA-BC3F-671916CC509F}"/>
    <dgm:cxn modelId="{4844752E-FBC2-1D46-B4D1-CB27A46E443B}" type="presOf" srcId="{83BE59F6-E716-4449-8A10-273078B5C9FE}" destId="{0184096F-7364-F047-A0BF-54A8D96A389F}" srcOrd="0" destOrd="0" presId="urn:microsoft.com/office/officeart/2016/7/layout/RepeatingBendingProcessNew"/>
    <dgm:cxn modelId="{328DA53E-1988-4640-995E-F49362D0DB5F}" type="presOf" srcId="{F9905C9F-EDE0-4CCA-BC3F-671916CC509F}" destId="{CADC4D87-5BA4-4746-8B22-7EB6D8832853}" srcOrd="1" destOrd="0" presId="urn:microsoft.com/office/officeart/2016/7/layout/RepeatingBendingProcessNew"/>
    <dgm:cxn modelId="{F21EC342-254A-FE42-9B93-6A661E408689}" type="presOf" srcId="{A9C529F6-17BB-4F9C-A5CE-0D9AB62581C9}" destId="{D6E67546-433E-0843-ADEF-923BF1B9116E}" srcOrd="1" destOrd="0" presId="urn:microsoft.com/office/officeart/2016/7/layout/RepeatingBendingProcessNew"/>
    <dgm:cxn modelId="{06B5104C-ED4E-EA44-93C0-52D636E17FEC}" type="presOf" srcId="{69B316E6-6636-46B8-9D35-899433AAA077}" destId="{7877E05E-6C9F-5A46-8B37-123C2C35F1EB}" srcOrd="0" destOrd="0" presId="urn:microsoft.com/office/officeart/2016/7/layout/RepeatingBendingProcessNew"/>
    <dgm:cxn modelId="{ADDF655A-1643-6D48-B222-3E22DE9A5F32}" type="presOf" srcId="{0926767C-04C0-482F-8985-75CC4BF31769}" destId="{F962214C-F8CE-6D4C-8DF2-7452070BF4D4}" srcOrd="0" destOrd="0" presId="urn:microsoft.com/office/officeart/2016/7/layout/RepeatingBendingProcessNew"/>
    <dgm:cxn modelId="{DBDDE25C-ADC2-C846-B219-00FC8E16834A}" type="presOf" srcId="{62B879E5-257C-45D2-9719-2B03FF3FC024}" destId="{0AAE76D3-DB50-354D-BD75-A46090B459EB}" srcOrd="0" destOrd="0" presId="urn:microsoft.com/office/officeart/2016/7/layout/RepeatingBendingProcessNew"/>
    <dgm:cxn modelId="{88415278-30A5-084E-BAD4-CCF5E196FB1C}" type="presOf" srcId="{667CCD70-783C-41EE-9B00-05F581AF6129}" destId="{79CDE467-25BC-BE4F-903A-E9CBB67C12A5}" srcOrd="0" destOrd="0" presId="urn:microsoft.com/office/officeart/2016/7/layout/RepeatingBendingProcessNew"/>
    <dgm:cxn modelId="{7A6D4E7B-B3DB-3945-9EA1-109EA2160F78}" type="presOf" srcId="{F9905C9F-EDE0-4CCA-BC3F-671916CC509F}" destId="{DE4A7F99-414A-A847-89BC-38AE03873D19}" srcOrd="0" destOrd="0" presId="urn:microsoft.com/office/officeart/2016/7/layout/RepeatingBendingProcessNew"/>
    <dgm:cxn modelId="{607A267E-60BE-4938-B8E3-5D291570B973}" srcId="{AAFA004B-0D87-43C7-8944-CEB3A026877C}" destId="{4C06E53F-457D-4341-9415-37C82CAFAE71}" srcOrd="5" destOrd="0" parTransId="{859E64C7-7F41-4021-AB5D-A3E51323CBED}" sibTransId="{BB8CD769-EF28-4C45-9CE3-BB55946A7225}"/>
    <dgm:cxn modelId="{80A6678E-6E20-4F43-A46F-9DEE3901DEB2}" srcId="{AAFA004B-0D87-43C7-8944-CEB3A026877C}" destId="{62B879E5-257C-45D2-9719-2B03FF3FC024}" srcOrd="1" destOrd="0" parTransId="{FE6B6D62-9148-4131-8F70-60176B3A4561}" sibTransId="{A9C529F6-17BB-4F9C-A5CE-0D9AB62581C9}"/>
    <dgm:cxn modelId="{859F2696-314B-4983-8EF6-B16D8E6068F2}" srcId="{AAFA004B-0D87-43C7-8944-CEB3A026877C}" destId="{B2621AD1-B6CD-485E-9FF9-1E1B0F0ED599}" srcOrd="0" destOrd="0" parTransId="{16DBC2A1-ABDC-4D16-9627-219F02CF9EDC}" sibTransId="{3ADA52C9-2673-4A5F-9763-237CBC12D808}"/>
    <dgm:cxn modelId="{7F8CC998-0612-46E2-B95A-9DB6E25C1F52}" srcId="{AAFA004B-0D87-43C7-8944-CEB3A026877C}" destId="{0926767C-04C0-482F-8985-75CC4BF31769}" srcOrd="2" destOrd="0" parTransId="{EE973337-FEE2-4D4E-9F19-A7108D03A0BF}" sibTransId="{69B316E6-6636-46B8-9D35-899433AAA077}"/>
    <dgm:cxn modelId="{CD1CC89E-A644-A24F-8C2B-1E50D7F823EB}" type="presOf" srcId="{69B316E6-6636-46B8-9D35-899433AAA077}" destId="{A5B3B687-6E49-8745-BCFB-0C096DFFE5EE}" srcOrd="1" destOrd="0" presId="urn:microsoft.com/office/officeart/2016/7/layout/RepeatingBendingProcessNew"/>
    <dgm:cxn modelId="{3FAC95AE-5FCE-49CA-AFCE-C323CD781359}" srcId="{AAFA004B-0D87-43C7-8944-CEB3A026877C}" destId="{667CCD70-783C-41EE-9B00-05F581AF6129}" srcOrd="3" destOrd="0" parTransId="{35515A6F-EEF3-4F41-B23A-FD4BA212F2C8}" sibTransId="{83BE59F6-E716-4449-8A10-273078B5C9FE}"/>
    <dgm:cxn modelId="{A5DEFFAE-0E2F-7F4C-A1F5-8B3D8550809D}" type="presOf" srcId="{A9C529F6-17BB-4F9C-A5CE-0D9AB62581C9}" destId="{22C9194F-4FD1-BF4D-9C36-8890CA6A0AA7}" srcOrd="0" destOrd="0" presId="urn:microsoft.com/office/officeart/2016/7/layout/RepeatingBendingProcessNew"/>
    <dgm:cxn modelId="{0F2D5FC5-C82F-3A41-AD7D-B064D313184D}" type="presOf" srcId="{83BE59F6-E716-4449-8A10-273078B5C9FE}" destId="{EB3BC5C9-096E-5745-AEB2-DFFE69D34714}" srcOrd="1" destOrd="0" presId="urn:microsoft.com/office/officeart/2016/7/layout/RepeatingBendingProcessNew"/>
    <dgm:cxn modelId="{DF07A6CB-445F-8C48-BBD2-B0EAC76D60D0}" type="presOf" srcId="{3ADA52C9-2673-4A5F-9763-237CBC12D808}" destId="{9CBDBC5E-17C0-8940-939D-8D68C3E2495E}" srcOrd="0" destOrd="0" presId="urn:microsoft.com/office/officeart/2016/7/layout/RepeatingBendingProcessNew"/>
    <dgm:cxn modelId="{260292D7-1236-F448-B5FA-8BE8EE06CC9D}" type="presOf" srcId="{4C06E53F-457D-4341-9415-37C82CAFAE71}" destId="{46A73E07-B3BD-2D4A-855C-71EE7D2902B6}" srcOrd="0" destOrd="0" presId="urn:microsoft.com/office/officeart/2016/7/layout/RepeatingBendingProcessNew"/>
    <dgm:cxn modelId="{D46C9CDC-6E9F-0647-8157-7168657F0865}" type="presOf" srcId="{C50E45EF-829C-4E1B-9567-625C4A35DE86}" destId="{527C6A9A-581A-0648-B504-455BF77333F4}" srcOrd="0" destOrd="0" presId="urn:microsoft.com/office/officeart/2016/7/layout/RepeatingBendingProcessNew"/>
    <dgm:cxn modelId="{B09C66E0-4DB0-094E-BA3D-CD5D95D4FCA5}" type="presOf" srcId="{AAFA004B-0D87-43C7-8944-CEB3A026877C}" destId="{2C93C152-13DA-0548-8C80-B02E72F952C1}" srcOrd="0" destOrd="0" presId="urn:microsoft.com/office/officeart/2016/7/layout/RepeatingBendingProcessNew"/>
    <dgm:cxn modelId="{3AC2DAE8-FDD7-5A47-AEE3-53AFDA75E84B}" type="presOf" srcId="{B2621AD1-B6CD-485E-9FF9-1E1B0F0ED599}" destId="{204F6BCD-71E1-6749-AAA9-9A385C380702}" srcOrd="0" destOrd="0" presId="urn:microsoft.com/office/officeart/2016/7/layout/RepeatingBendingProcessNew"/>
    <dgm:cxn modelId="{A07D63EC-E2AD-FB47-897F-AFC56CCBA89E}" type="presOf" srcId="{3ADA52C9-2673-4A5F-9763-237CBC12D808}" destId="{943E632B-7B06-304E-B64E-137BC1462CD9}" srcOrd="1" destOrd="0" presId="urn:microsoft.com/office/officeart/2016/7/layout/RepeatingBendingProcessNew"/>
    <dgm:cxn modelId="{C0202FD1-A50E-544F-A934-C4941FED6B9E}" type="presParOf" srcId="{2C93C152-13DA-0548-8C80-B02E72F952C1}" destId="{204F6BCD-71E1-6749-AAA9-9A385C380702}" srcOrd="0" destOrd="0" presId="urn:microsoft.com/office/officeart/2016/7/layout/RepeatingBendingProcessNew"/>
    <dgm:cxn modelId="{1E8286A7-5D8A-E947-A560-7D5719853165}" type="presParOf" srcId="{2C93C152-13DA-0548-8C80-B02E72F952C1}" destId="{9CBDBC5E-17C0-8940-939D-8D68C3E2495E}" srcOrd="1" destOrd="0" presId="urn:microsoft.com/office/officeart/2016/7/layout/RepeatingBendingProcessNew"/>
    <dgm:cxn modelId="{B30019DE-3DE6-AE4F-B90E-93415012D970}" type="presParOf" srcId="{9CBDBC5E-17C0-8940-939D-8D68C3E2495E}" destId="{943E632B-7B06-304E-B64E-137BC1462CD9}" srcOrd="0" destOrd="0" presId="urn:microsoft.com/office/officeart/2016/7/layout/RepeatingBendingProcessNew"/>
    <dgm:cxn modelId="{677A39BC-5B03-D744-A108-E76A09C7EA20}" type="presParOf" srcId="{2C93C152-13DA-0548-8C80-B02E72F952C1}" destId="{0AAE76D3-DB50-354D-BD75-A46090B459EB}" srcOrd="2" destOrd="0" presId="urn:microsoft.com/office/officeart/2016/7/layout/RepeatingBendingProcessNew"/>
    <dgm:cxn modelId="{572FC651-2A67-0840-9E28-AE36747DA458}" type="presParOf" srcId="{2C93C152-13DA-0548-8C80-B02E72F952C1}" destId="{22C9194F-4FD1-BF4D-9C36-8890CA6A0AA7}" srcOrd="3" destOrd="0" presId="urn:microsoft.com/office/officeart/2016/7/layout/RepeatingBendingProcessNew"/>
    <dgm:cxn modelId="{9E8FD960-9305-5140-85DA-FC2A8A33E400}" type="presParOf" srcId="{22C9194F-4FD1-BF4D-9C36-8890CA6A0AA7}" destId="{D6E67546-433E-0843-ADEF-923BF1B9116E}" srcOrd="0" destOrd="0" presId="urn:microsoft.com/office/officeart/2016/7/layout/RepeatingBendingProcessNew"/>
    <dgm:cxn modelId="{BCBE2AA5-78F7-3B4E-96BF-A554F08BCAD4}" type="presParOf" srcId="{2C93C152-13DA-0548-8C80-B02E72F952C1}" destId="{F962214C-F8CE-6D4C-8DF2-7452070BF4D4}" srcOrd="4" destOrd="0" presId="urn:microsoft.com/office/officeart/2016/7/layout/RepeatingBendingProcessNew"/>
    <dgm:cxn modelId="{AF5B51BF-A045-2648-A9FC-E1C0B595DA5E}" type="presParOf" srcId="{2C93C152-13DA-0548-8C80-B02E72F952C1}" destId="{7877E05E-6C9F-5A46-8B37-123C2C35F1EB}" srcOrd="5" destOrd="0" presId="urn:microsoft.com/office/officeart/2016/7/layout/RepeatingBendingProcessNew"/>
    <dgm:cxn modelId="{F74EEBA1-E309-7D43-8009-5D04D2DD6E07}" type="presParOf" srcId="{7877E05E-6C9F-5A46-8B37-123C2C35F1EB}" destId="{A5B3B687-6E49-8745-BCFB-0C096DFFE5EE}" srcOrd="0" destOrd="0" presId="urn:microsoft.com/office/officeart/2016/7/layout/RepeatingBendingProcessNew"/>
    <dgm:cxn modelId="{197217B0-2163-514A-AD0E-D648D3B101EC}" type="presParOf" srcId="{2C93C152-13DA-0548-8C80-B02E72F952C1}" destId="{79CDE467-25BC-BE4F-903A-E9CBB67C12A5}" srcOrd="6" destOrd="0" presId="urn:microsoft.com/office/officeart/2016/7/layout/RepeatingBendingProcessNew"/>
    <dgm:cxn modelId="{BC094A99-3F81-1E4B-A497-BF156CE8CEB7}" type="presParOf" srcId="{2C93C152-13DA-0548-8C80-B02E72F952C1}" destId="{0184096F-7364-F047-A0BF-54A8D96A389F}" srcOrd="7" destOrd="0" presId="urn:microsoft.com/office/officeart/2016/7/layout/RepeatingBendingProcessNew"/>
    <dgm:cxn modelId="{C28D4FED-A817-8346-894A-C65E20107C8B}" type="presParOf" srcId="{0184096F-7364-F047-A0BF-54A8D96A389F}" destId="{EB3BC5C9-096E-5745-AEB2-DFFE69D34714}" srcOrd="0" destOrd="0" presId="urn:microsoft.com/office/officeart/2016/7/layout/RepeatingBendingProcessNew"/>
    <dgm:cxn modelId="{700A099D-DFA5-9349-ADE8-346D6E38A0DF}" type="presParOf" srcId="{2C93C152-13DA-0548-8C80-B02E72F952C1}" destId="{527C6A9A-581A-0648-B504-455BF77333F4}" srcOrd="8" destOrd="0" presId="urn:microsoft.com/office/officeart/2016/7/layout/RepeatingBendingProcessNew"/>
    <dgm:cxn modelId="{A25E76BA-FD16-F241-ADF2-65AC7D0E82F4}" type="presParOf" srcId="{2C93C152-13DA-0548-8C80-B02E72F952C1}" destId="{DE4A7F99-414A-A847-89BC-38AE03873D19}" srcOrd="9" destOrd="0" presId="urn:microsoft.com/office/officeart/2016/7/layout/RepeatingBendingProcessNew"/>
    <dgm:cxn modelId="{6887DDA3-5FDD-084E-8E35-87994637536F}" type="presParOf" srcId="{DE4A7F99-414A-A847-89BC-38AE03873D19}" destId="{CADC4D87-5BA4-4746-8B22-7EB6D8832853}" srcOrd="0" destOrd="0" presId="urn:microsoft.com/office/officeart/2016/7/layout/RepeatingBendingProcessNew"/>
    <dgm:cxn modelId="{2ED498B1-5B05-7E48-9C83-000F9DC7FA25}" type="presParOf" srcId="{2C93C152-13DA-0548-8C80-B02E72F952C1}" destId="{46A73E07-B3BD-2D4A-855C-71EE7D2902B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318D3C-1118-4D38-A703-D63D9BCEEFD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F29002-19DD-4C3A-B214-C6FA73D54CCC}">
      <dgm:prSet/>
      <dgm:spPr/>
      <dgm:t>
        <a:bodyPr/>
        <a:lstStyle/>
        <a:p>
          <a:r>
            <a:rPr lang="fr-FR"/>
            <a:t>Modèle Baseline : Utilisation de Baseline Dummy Regressor, car une simple "Baseline" sert d'élément de comparaison avec d'autres "régresseurs ».</a:t>
          </a:r>
          <a:endParaRPr lang="en-US"/>
        </a:p>
      </dgm:t>
    </dgm:pt>
    <dgm:pt modelId="{67551FD6-A0FD-484A-A81A-4982067252B2}" type="parTrans" cxnId="{FAC97067-3BCE-4B9C-8893-34E5D61360F0}">
      <dgm:prSet/>
      <dgm:spPr/>
      <dgm:t>
        <a:bodyPr/>
        <a:lstStyle/>
        <a:p>
          <a:endParaRPr lang="en-US"/>
        </a:p>
      </dgm:t>
    </dgm:pt>
    <dgm:pt modelId="{C0C04F2E-1089-4C42-A2F1-16BFE4016892}" type="sibTrans" cxnId="{FAC97067-3BCE-4B9C-8893-34E5D61360F0}">
      <dgm:prSet/>
      <dgm:spPr/>
      <dgm:t>
        <a:bodyPr/>
        <a:lstStyle/>
        <a:p>
          <a:endParaRPr lang="en-US"/>
        </a:p>
      </dgm:t>
    </dgm:pt>
    <dgm:pt modelId="{C00949E7-4435-40EF-B9D4-80E623C0487A}">
      <dgm:prSet/>
      <dgm:spPr/>
      <dgm:t>
        <a:bodyPr/>
        <a:lstStyle/>
        <a:p>
          <a:r>
            <a:rPr lang="fr-FR"/>
            <a:t>Prédiction de la moyenne du « training set ».</a:t>
          </a:r>
          <a:endParaRPr lang="en-US"/>
        </a:p>
      </dgm:t>
    </dgm:pt>
    <dgm:pt modelId="{3C595313-63ED-4891-8C9C-02C73284B5AD}" type="parTrans" cxnId="{1E6FE2EA-E201-492C-BC37-7A6F7B4F17DB}">
      <dgm:prSet/>
      <dgm:spPr/>
      <dgm:t>
        <a:bodyPr/>
        <a:lstStyle/>
        <a:p>
          <a:endParaRPr lang="en-US"/>
        </a:p>
      </dgm:t>
    </dgm:pt>
    <dgm:pt modelId="{7EE74609-6BA2-4284-960A-78ED7BEB647C}" type="sibTrans" cxnId="{1E6FE2EA-E201-492C-BC37-7A6F7B4F17DB}">
      <dgm:prSet/>
      <dgm:spPr/>
      <dgm:t>
        <a:bodyPr/>
        <a:lstStyle/>
        <a:p>
          <a:endParaRPr lang="en-US"/>
        </a:p>
      </dgm:t>
    </dgm:pt>
    <dgm:pt modelId="{7644C45C-0CD4-4033-B77B-5B7B612CEE1B}">
      <dgm:prSet/>
      <dgm:spPr/>
      <dgm:t>
        <a:bodyPr/>
        <a:lstStyle/>
        <a:p>
          <a:r>
            <a:rPr lang="fr-FR"/>
            <a:t>Prédiction de la médiane du « training set ».</a:t>
          </a:r>
          <a:endParaRPr lang="en-US"/>
        </a:p>
      </dgm:t>
    </dgm:pt>
    <dgm:pt modelId="{072B9A5B-F21F-4ECD-A9C9-49A065716D3F}" type="parTrans" cxnId="{524E313E-5846-4699-BD88-438DDC060567}">
      <dgm:prSet/>
      <dgm:spPr/>
      <dgm:t>
        <a:bodyPr/>
        <a:lstStyle/>
        <a:p>
          <a:endParaRPr lang="en-US"/>
        </a:p>
      </dgm:t>
    </dgm:pt>
    <dgm:pt modelId="{E0864E3D-0011-4441-AB14-D1E4529AE828}" type="sibTrans" cxnId="{524E313E-5846-4699-BD88-438DDC060567}">
      <dgm:prSet/>
      <dgm:spPr/>
      <dgm:t>
        <a:bodyPr/>
        <a:lstStyle/>
        <a:p>
          <a:endParaRPr lang="en-US"/>
        </a:p>
      </dgm:t>
    </dgm:pt>
    <dgm:pt modelId="{19C25C95-11B7-1E48-88A4-AEB15896D99E}" type="pres">
      <dgm:prSet presAssocID="{2D318D3C-1118-4D38-A703-D63D9BCEEF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E525DA-DD80-7446-ADAB-2EDB60C12A34}" type="pres">
      <dgm:prSet presAssocID="{61F29002-19DD-4C3A-B214-C6FA73D54CCC}" presName="hierRoot1" presStyleCnt="0"/>
      <dgm:spPr/>
    </dgm:pt>
    <dgm:pt modelId="{051CC0E3-AD5C-BB43-B40B-3697B13F7437}" type="pres">
      <dgm:prSet presAssocID="{61F29002-19DD-4C3A-B214-C6FA73D54CCC}" presName="composite" presStyleCnt="0"/>
      <dgm:spPr/>
    </dgm:pt>
    <dgm:pt modelId="{F771B6AA-B77F-5949-A6EC-5E1967E96422}" type="pres">
      <dgm:prSet presAssocID="{61F29002-19DD-4C3A-B214-C6FA73D54CCC}" presName="background" presStyleLbl="node0" presStyleIdx="0" presStyleCnt="3"/>
      <dgm:spPr/>
    </dgm:pt>
    <dgm:pt modelId="{C7AA2B23-8EED-F44A-9863-AE4910BA1CA5}" type="pres">
      <dgm:prSet presAssocID="{61F29002-19DD-4C3A-B214-C6FA73D54CCC}" presName="text" presStyleLbl="fgAcc0" presStyleIdx="0" presStyleCnt="3">
        <dgm:presLayoutVars>
          <dgm:chPref val="3"/>
        </dgm:presLayoutVars>
      </dgm:prSet>
      <dgm:spPr/>
    </dgm:pt>
    <dgm:pt modelId="{8BF35D54-24E5-6B4A-BEE3-C3C8C36140B7}" type="pres">
      <dgm:prSet presAssocID="{61F29002-19DD-4C3A-B214-C6FA73D54CCC}" presName="hierChild2" presStyleCnt="0"/>
      <dgm:spPr/>
    </dgm:pt>
    <dgm:pt modelId="{A9FA225F-D3ED-BE4C-9336-3B7C801B0E06}" type="pres">
      <dgm:prSet presAssocID="{C00949E7-4435-40EF-B9D4-80E623C0487A}" presName="hierRoot1" presStyleCnt="0"/>
      <dgm:spPr/>
    </dgm:pt>
    <dgm:pt modelId="{89DC070F-7A28-434A-99C1-8D36612DE2FF}" type="pres">
      <dgm:prSet presAssocID="{C00949E7-4435-40EF-B9D4-80E623C0487A}" presName="composite" presStyleCnt="0"/>
      <dgm:spPr/>
    </dgm:pt>
    <dgm:pt modelId="{86706FD5-5CC3-C141-8A7F-EC776CA9807D}" type="pres">
      <dgm:prSet presAssocID="{C00949E7-4435-40EF-B9D4-80E623C0487A}" presName="background" presStyleLbl="node0" presStyleIdx="1" presStyleCnt="3"/>
      <dgm:spPr/>
    </dgm:pt>
    <dgm:pt modelId="{35E9BED1-C01F-5040-AF78-A7284E1EF5E0}" type="pres">
      <dgm:prSet presAssocID="{C00949E7-4435-40EF-B9D4-80E623C0487A}" presName="text" presStyleLbl="fgAcc0" presStyleIdx="1" presStyleCnt="3">
        <dgm:presLayoutVars>
          <dgm:chPref val="3"/>
        </dgm:presLayoutVars>
      </dgm:prSet>
      <dgm:spPr/>
    </dgm:pt>
    <dgm:pt modelId="{B62A9650-11A7-704B-A6F5-D4A582E7C722}" type="pres">
      <dgm:prSet presAssocID="{C00949E7-4435-40EF-B9D4-80E623C0487A}" presName="hierChild2" presStyleCnt="0"/>
      <dgm:spPr/>
    </dgm:pt>
    <dgm:pt modelId="{2D1135D0-2778-264C-B6E8-8527D80A9E31}" type="pres">
      <dgm:prSet presAssocID="{7644C45C-0CD4-4033-B77B-5B7B612CEE1B}" presName="hierRoot1" presStyleCnt="0"/>
      <dgm:spPr/>
    </dgm:pt>
    <dgm:pt modelId="{E4171DC1-1176-BA44-A87B-BCEDBFC7E699}" type="pres">
      <dgm:prSet presAssocID="{7644C45C-0CD4-4033-B77B-5B7B612CEE1B}" presName="composite" presStyleCnt="0"/>
      <dgm:spPr/>
    </dgm:pt>
    <dgm:pt modelId="{D1695DA8-5005-9849-869B-3C7F6C7EAF5C}" type="pres">
      <dgm:prSet presAssocID="{7644C45C-0CD4-4033-B77B-5B7B612CEE1B}" presName="background" presStyleLbl="node0" presStyleIdx="2" presStyleCnt="3"/>
      <dgm:spPr/>
    </dgm:pt>
    <dgm:pt modelId="{E1B1B5AE-7EA2-7646-982A-B278A4D78337}" type="pres">
      <dgm:prSet presAssocID="{7644C45C-0CD4-4033-B77B-5B7B612CEE1B}" presName="text" presStyleLbl="fgAcc0" presStyleIdx="2" presStyleCnt="3">
        <dgm:presLayoutVars>
          <dgm:chPref val="3"/>
        </dgm:presLayoutVars>
      </dgm:prSet>
      <dgm:spPr/>
    </dgm:pt>
    <dgm:pt modelId="{34F7E3B7-B7B8-4E4B-BE4A-65316986A13E}" type="pres">
      <dgm:prSet presAssocID="{7644C45C-0CD4-4033-B77B-5B7B612CEE1B}" presName="hierChild2" presStyleCnt="0"/>
      <dgm:spPr/>
    </dgm:pt>
  </dgm:ptLst>
  <dgm:cxnLst>
    <dgm:cxn modelId="{3D521237-EA32-1E47-BD7E-746C0723A48B}" type="presOf" srcId="{2D318D3C-1118-4D38-A703-D63D9BCEEFDD}" destId="{19C25C95-11B7-1E48-88A4-AEB15896D99E}" srcOrd="0" destOrd="0" presId="urn:microsoft.com/office/officeart/2005/8/layout/hierarchy1"/>
    <dgm:cxn modelId="{524E313E-5846-4699-BD88-438DDC060567}" srcId="{2D318D3C-1118-4D38-A703-D63D9BCEEFDD}" destId="{7644C45C-0CD4-4033-B77B-5B7B612CEE1B}" srcOrd="2" destOrd="0" parTransId="{072B9A5B-F21F-4ECD-A9C9-49A065716D3F}" sibTransId="{E0864E3D-0011-4441-AB14-D1E4529AE828}"/>
    <dgm:cxn modelId="{FAC97067-3BCE-4B9C-8893-34E5D61360F0}" srcId="{2D318D3C-1118-4D38-A703-D63D9BCEEFDD}" destId="{61F29002-19DD-4C3A-B214-C6FA73D54CCC}" srcOrd="0" destOrd="0" parTransId="{67551FD6-A0FD-484A-A81A-4982067252B2}" sibTransId="{C0C04F2E-1089-4C42-A2F1-16BFE4016892}"/>
    <dgm:cxn modelId="{3120FF88-DA58-5A4A-B558-87FAEEA6C051}" type="presOf" srcId="{C00949E7-4435-40EF-B9D4-80E623C0487A}" destId="{35E9BED1-C01F-5040-AF78-A7284E1EF5E0}" srcOrd="0" destOrd="0" presId="urn:microsoft.com/office/officeart/2005/8/layout/hierarchy1"/>
    <dgm:cxn modelId="{B3ED7EBC-9F39-3642-BA74-22100A2CFAF6}" type="presOf" srcId="{7644C45C-0CD4-4033-B77B-5B7B612CEE1B}" destId="{E1B1B5AE-7EA2-7646-982A-B278A4D78337}" srcOrd="0" destOrd="0" presId="urn:microsoft.com/office/officeart/2005/8/layout/hierarchy1"/>
    <dgm:cxn modelId="{01295AD6-969F-3447-840B-80346919A54F}" type="presOf" srcId="{61F29002-19DD-4C3A-B214-C6FA73D54CCC}" destId="{C7AA2B23-8EED-F44A-9863-AE4910BA1CA5}" srcOrd="0" destOrd="0" presId="urn:microsoft.com/office/officeart/2005/8/layout/hierarchy1"/>
    <dgm:cxn modelId="{1E6FE2EA-E201-492C-BC37-7A6F7B4F17DB}" srcId="{2D318D3C-1118-4D38-A703-D63D9BCEEFDD}" destId="{C00949E7-4435-40EF-B9D4-80E623C0487A}" srcOrd="1" destOrd="0" parTransId="{3C595313-63ED-4891-8C9C-02C73284B5AD}" sibTransId="{7EE74609-6BA2-4284-960A-78ED7BEB647C}"/>
    <dgm:cxn modelId="{6333C2EB-2146-9348-AFC0-A6B0EB991BFE}" type="presParOf" srcId="{19C25C95-11B7-1E48-88A4-AEB15896D99E}" destId="{A1E525DA-DD80-7446-ADAB-2EDB60C12A34}" srcOrd="0" destOrd="0" presId="urn:microsoft.com/office/officeart/2005/8/layout/hierarchy1"/>
    <dgm:cxn modelId="{333C0869-0C99-3D43-91A7-67B74DC35CF3}" type="presParOf" srcId="{A1E525DA-DD80-7446-ADAB-2EDB60C12A34}" destId="{051CC0E3-AD5C-BB43-B40B-3697B13F7437}" srcOrd="0" destOrd="0" presId="urn:microsoft.com/office/officeart/2005/8/layout/hierarchy1"/>
    <dgm:cxn modelId="{D10BAAF8-9CFF-0C45-8934-7B4DC12CDB6F}" type="presParOf" srcId="{051CC0E3-AD5C-BB43-B40B-3697B13F7437}" destId="{F771B6AA-B77F-5949-A6EC-5E1967E96422}" srcOrd="0" destOrd="0" presId="urn:microsoft.com/office/officeart/2005/8/layout/hierarchy1"/>
    <dgm:cxn modelId="{3A34F930-E4F5-E648-AB58-EBDDF7681D65}" type="presParOf" srcId="{051CC0E3-AD5C-BB43-B40B-3697B13F7437}" destId="{C7AA2B23-8EED-F44A-9863-AE4910BA1CA5}" srcOrd="1" destOrd="0" presId="urn:microsoft.com/office/officeart/2005/8/layout/hierarchy1"/>
    <dgm:cxn modelId="{1178A359-4D70-4F4A-AF95-B1722DF6BA6C}" type="presParOf" srcId="{A1E525DA-DD80-7446-ADAB-2EDB60C12A34}" destId="{8BF35D54-24E5-6B4A-BEE3-C3C8C36140B7}" srcOrd="1" destOrd="0" presId="urn:microsoft.com/office/officeart/2005/8/layout/hierarchy1"/>
    <dgm:cxn modelId="{A1069F1D-C679-F94D-BAF4-ACCDE56B2CC5}" type="presParOf" srcId="{19C25C95-11B7-1E48-88A4-AEB15896D99E}" destId="{A9FA225F-D3ED-BE4C-9336-3B7C801B0E06}" srcOrd="1" destOrd="0" presId="urn:microsoft.com/office/officeart/2005/8/layout/hierarchy1"/>
    <dgm:cxn modelId="{C00560CE-B541-B647-891C-2C80AFF1BE19}" type="presParOf" srcId="{A9FA225F-D3ED-BE4C-9336-3B7C801B0E06}" destId="{89DC070F-7A28-434A-99C1-8D36612DE2FF}" srcOrd="0" destOrd="0" presId="urn:microsoft.com/office/officeart/2005/8/layout/hierarchy1"/>
    <dgm:cxn modelId="{7F3D320F-2898-C44A-9E43-19CA45805F3E}" type="presParOf" srcId="{89DC070F-7A28-434A-99C1-8D36612DE2FF}" destId="{86706FD5-5CC3-C141-8A7F-EC776CA9807D}" srcOrd="0" destOrd="0" presId="urn:microsoft.com/office/officeart/2005/8/layout/hierarchy1"/>
    <dgm:cxn modelId="{820291B1-C348-834D-8467-47EE38823257}" type="presParOf" srcId="{89DC070F-7A28-434A-99C1-8D36612DE2FF}" destId="{35E9BED1-C01F-5040-AF78-A7284E1EF5E0}" srcOrd="1" destOrd="0" presId="urn:microsoft.com/office/officeart/2005/8/layout/hierarchy1"/>
    <dgm:cxn modelId="{C0E59CDE-4789-FC43-84F7-740E59A00885}" type="presParOf" srcId="{A9FA225F-D3ED-BE4C-9336-3B7C801B0E06}" destId="{B62A9650-11A7-704B-A6F5-D4A582E7C722}" srcOrd="1" destOrd="0" presId="urn:microsoft.com/office/officeart/2005/8/layout/hierarchy1"/>
    <dgm:cxn modelId="{81554609-45EB-2443-AA07-CD51795F13F9}" type="presParOf" srcId="{19C25C95-11B7-1E48-88A4-AEB15896D99E}" destId="{2D1135D0-2778-264C-B6E8-8527D80A9E31}" srcOrd="2" destOrd="0" presId="urn:microsoft.com/office/officeart/2005/8/layout/hierarchy1"/>
    <dgm:cxn modelId="{71CD092A-0526-CC47-9E5C-561D841645F7}" type="presParOf" srcId="{2D1135D0-2778-264C-B6E8-8527D80A9E31}" destId="{E4171DC1-1176-BA44-A87B-BCEDBFC7E699}" srcOrd="0" destOrd="0" presId="urn:microsoft.com/office/officeart/2005/8/layout/hierarchy1"/>
    <dgm:cxn modelId="{BFCBDEFD-B93F-BF4F-8449-BEA41C4AE09B}" type="presParOf" srcId="{E4171DC1-1176-BA44-A87B-BCEDBFC7E699}" destId="{D1695DA8-5005-9849-869B-3C7F6C7EAF5C}" srcOrd="0" destOrd="0" presId="urn:microsoft.com/office/officeart/2005/8/layout/hierarchy1"/>
    <dgm:cxn modelId="{A3DCE7C1-0280-A049-98BA-B4F64E433D71}" type="presParOf" srcId="{E4171DC1-1176-BA44-A87B-BCEDBFC7E699}" destId="{E1B1B5AE-7EA2-7646-982A-B278A4D78337}" srcOrd="1" destOrd="0" presId="urn:microsoft.com/office/officeart/2005/8/layout/hierarchy1"/>
    <dgm:cxn modelId="{6C588627-B0C6-9A4A-9027-BA116153E8D2}" type="presParOf" srcId="{2D1135D0-2778-264C-B6E8-8527D80A9E31}" destId="{34F7E3B7-B7B8-4E4B-BE4A-65316986A1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F435A5-14D5-4E62-9B80-2090FA35680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29C340-FC92-4A46-8BAE-28AF5CBDAE4A}">
      <dgm:prSet/>
      <dgm:spPr/>
      <dgm:t>
        <a:bodyPr/>
        <a:lstStyle/>
        <a:p>
          <a:r>
            <a:rPr lang="fr-FR"/>
            <a:t>Définition Grille de Paramètres : GridSearch</a:t>
          </a:r>
          <a:endParaRPr lang="en-US"/>
        </a:p>
      </dgm:t>
    </dgm:pt>
    <dgm:pt modelId="{236CD549-8DEC-4965-B25B-50D6AA991DAD}" type="parTrans" cxnId="{85A47F81-C604-4565-A5AA-90AC712B9A86}">
      <dgm:prSet/>
      <dgm:spPr/>
      <dgm:t>
        <a:bodyPr/>
        <a:lstStyle/>
        <a:p>
          <a:endParaRPr lang="en-US"/>
        </a:p>
      </dgm:t>
    </dgm:pt>
    <dgm:pt modelId="{BB1A002A-AFB4-46C3-B4B7-15786926314F}" type="sibTrans" cxnId="{85A47F81-C604-4565-A5AA-90AC712B9A86}">
      <dgm:prSet/>
      <dgm:spPr/>
      <dgm:t>
        <a:bodyPr/>
        <a:lstStyle/>
        <a:p>
          <a:endParaRPr lang="en-US"/>
        </a:p>
      </dgm:t>
    </dgm:pt>
    <dgm:pt modelId="{D4347702-5818-4A29-98A9-F672F1A5E198}">
      <dgm:prSet/>
      <dgm:spPr/>
      <dgm:t>
        <a:bodyPr/>
        <a:lstStyle/>
        <a:p>
          <a:r>
            <a:rPr lang="fr-FR" dirty="0"/>
            <a:t>Entraînement des Modèles : </a:t>
          </a:r>
        </a:p>
        <a:p>
          <a:r>
            <a:rPr lang="fr-FR" dirty="0"/>
            <a:t>N modèles / Training Set / Cross Validation</a:t>
          </a:r>
          <a:endParaRPr lang="en-US" dirty="0"/>
        </a:p>
      </dgm:t>
    </dgm:pt>
    <dgm:pt modelId="{3EC0AB15-0020-455B-B3D3-F56422DAF2A7}" type="parTrans" cxnId="{A3EE4D64-9149-412D-B487-1947A3B163C7}">
      <dgm:prSet/>
      <dgm:spPr/>
      <dgm:t>
        <a:bodyPr/>
        <a:lstStyle/>
        <a:p>
          <a:endParaRPr lang="en-US"/>
        </a:p>
      </dgm:t>
    </dgm:pt>
    <dgm:pt modelId="{52C00688-DAE0-4B14-97FD-8028EF979E78}" type="sibTrans" cxnId="{A3EE4D64-9149-412D-B487-1947A3B163C7}">
      <dgm:prSet/>
      <dgm:spPr/>
      <dgm:t>
        <a:bodyPr/>
        <a:lstStyle/>
        <a:p>
          <a:endParaRPr lang="en-US"/>
        </a:p>
      </dgm:t>
    </dgm:pt>
    <dgm:pt modelId="{541B818C-6CA6-4FEA-BEFD-F9EE489698C4}">
      <dgm:prSet/>
      <dgm:spPr/>
      <dgm:t>
        <a:bodyPr/>
        <a:lstStyle/>
        <a:p>
          <a:r>
            <a:rPr lang="fr-FR"/>
            <a:t>Comparaison des Modèles par rapport aux Métriques</a:t>
          </a:r>
          <a:endParaRPr lang="en-US"/>
        </a:p>
      </dgm:t>
    </dgm:pt>
    <dgm:pt modelId="{39FEC581-3E34-48CE-B460-8E5DD82D7BC8}" type="parTrans" cxnId="{E0E35A27-B2BC-4CC6-96F4-9BA6526395EE}">
      <dgm:prSet/>
      <dgm:spPr/>
      <dgm:t>
        <a:bodyPr/>
        <a:lstStyle/>
        <a:p>
          <a:endParaRPr lang="en-US"/>
        </a:p>
      </dgm:t>
    </dgm:pt>
    <dgm:pt modelId="{832FD86C-F275-4BF7-B8F0-998FFE7B4C94}" type="sibTrans" cxnId="{E0E35A27-B2BC-4CC6-96F4-9BA6526395EE}">
      <dgm:prSet/>
      <dgm:spPr/>
      <dgm:t>
        <a:bodyPr/>
        <a:lstStyle/>
        <a:p>
          <a:endParaRPr lang="en-US"/>
        </a:p>
      </dgm:t>
    </dgm:pt>
    <dgm:pt modelId="{F1BEC729-363E-5440-96F5-8B250F63CDB1}" type="pres">
      <dgm:prSet presAssocID="{90F435A5-14D5-4E62-9B80-2090FA35680D}" presName="outerComposite" presStyleCnt="0">
        <dgm:presLayoutVars>
          <dgm:chMax val="5"/>
          <dgm:dir/>
          <dgm:resizeHandles val="exact"/>
        </dgm:presLayoutVars>
      </dgm:prSet>
      <dgm:spPr/>
    </dgm:pt>
    <dgm:pt modelId="{863B47B6-C8EE-A344-82E6-0FEC38A47297}" type="pres">
      <dgm:prSet presAssocID="{90F435A5-14D5-4E62-9B80-2090FA35680D}" presName="dummyMaxCanvas" presStyleCnt="0">
        <dgm:presLayoutVars/>
      </dgm:prSet>
      <dgm:spPr/>
    </dgm:pt>
    <dgm:pt modelId="{32317571-D9AB-0049-A193-E31EC73CE4DD}" type="pres">
      <dgm:prSet presAssocID="{90F435A5-14D5-4E62-9B80-2090FA35680D}" presName="ThreeNodes_1" presStyleLbl="node1" presStyleIdx="0" presStyleCnt="3">
        <dgm:presLayoutVars>
          <dgm:bulletEnabled val="1"/>
        </dgm:presLayoutVars>
      </dgm:prSet>
      <dgm:spPr/>
    </dgm:pt>
    <dgm:pt modelId="{F53BA625-41D1-E147-B753-B6E6742EBB29}" type="pres">
      <dgm:prSet presAssocID="{90F435A5-14D5-4E62-9B80-2090FA35680D}" presName="ThreeNodes_2" presStyleLbl="node1" presStyleIdx="1" presStyleCnt="3">
        <dgm:presLayoutVars>
          <dgm:bulletEnabled val="1"/>
        </dgm:presLayoutVars>
      </dgm:prSet>
      <dgm:spPr/>
    </dgm:pt>
    <dgm:pt modelId="{BD865070-F5DC-3D4C-BD6B-06C4C8DFF4AD}" type="pres">
      <dgm:prSet presAssocID="{90F435A5-14D5-4E62-9B80-2090FA35680D}" presName="ThreeNodes_3" presStyleLbl="node1" presStyleIdx="2" presStyleCnt="3">
        <dgm:presLayoutVars>
          <dgm:bulletEnabled val="1"/>
        </dgm:presLayoutVars>
      </dgm:prSet>
      <dgm:spPr/>
    </dgm:pt>
    <dgm:pt modelId="{F3125F79-A3BA-3B4D-AD77-D4277941F44A}" type="pres">
      <dgm:prSet presAssocID="{90F435A5-14D5-4E62-9B80-2090FA35680D}" presName="ThreeConn_1-2" presStyleLbl="fgAccFollowNode1" presStyleIdx="0" presStyleCnt="2">
        <dgm:presLayoutVars>
          <dgm:bulletEnabled val="1"/>
        </dgm:presLayoutVars>
      </dgm:prSet>
      <dgm:spPr/>
    </dgm:pt>
    <dgm:pt modelId="{587302AA-AA44-6B4C-89E9-67D54E08B79E}" type="pres">
      <dgm:prSet presAssocID="{90F435A5-14D5-4E62-9B80-2090FA35680D}" presName="ThreeConn_2-3" presStyleLbl="fgAccFollowNode1" presStyleIdx="1" presStyleCnt="2">
        <dgm:presLayoutVars>
          <dgm:bulletEnabled val="1"/>
        </dgm:presLayoutVars>
      </dgm:prSet>
      <dgm:spPr/>
    </dgm:pt>
    <dgm:pt modelId="{4DC33228-90A2-2147-9AA3-0FE6121AB4F3}" type="pres">
      <dgm:prSet presAssocID="{90F435A5-14D5-4E62-9B80-2090FA35680D}" presName="ThreeNodes_1_text" presStyleLbl="node1" presStyleIdx="2" presStyleCnt="3">
        <dgm:presLayoutVars>
          <dgm:bulletEnabled val="1"/>
        </dgm:presLayoutVars>
      </dgm:prSet>
      <dgm:spPr/>
    </dgm:pt>
    <dgm:pt modelId="{2DBD9E88-45C7-AC45-8F67-9F3F9EF59AD2}" type="pres">
      <dgm:prSet presAssocID="{90F435A5-14D5-4E62-9B80-2090FA35680D}" presName="ThreeNodes_2_text" presStyleLbl="node1" presStyleIdx="2" presStyleCnt="3">
        <dgm:presLayoutVars>
          <dgm:bulletEnabled val="1"/>
        </dgm:presLayoutVars>
      </dgm:prSet>
      <dgm:spPr/>
    </dgm:pt>
    <dgm:pt modelId="{28327E97-17F8-F34C-B648-BDBB70D46AF8}" type="pres">
      <dgm:prSet presAssocID="{90F435A5-14D5-4E62-9B80-2090FA35680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5531100-8CA6-A545-AB41-5BE0D5E24CBC}" type="presOf" srcId="{0029C340-FC92-4A46-8BAE-28AF5CBDAE4A}" destId="{32317571-D9AB-0049-A193-E31EC73CE4DD}" srcOrd="0" destOrd="0" presId="urn:microsoft.com/office/officeart/2005/8/layout/vProcess5"/>
    <dgm:cxn modelId="{9C059C07-60BB-0742-B731-E8C8E506CC44}" type="presOf" srcId="{541B818C-6CA6-4FEA-BEFD-F9EE489698C4}" destId="{28327E97-17F8-F34C-B648-BDBB70D46AF8}" srcOrd="1" destOrd="0" presId="urn:microsoft.com/office/officeart/2005/8/layout/vProcess5"/>
    <dgm:cxn modelId="{E0E35A27-B2BC-4CC6-96F4-9BA6526395EE}" srcId="{90F435A5-14D5-4E62-9B80-2090FA35680D}" destId="{541B818C-6CA6-4FEA-BEFD-F9EE489698C4}" srcOrd="2" destOrd="0" parTransId="{39FEC581-3E34-48CE-B460-8E5DD82D7BC8}" sibTransId="{832FD86C-F275-4BF7-B8F0-998FFE7B4C94}"/>
    <dgm:cxn modelId="{5E3C2E3C-C339-9541-B8C3-8B6084D8A924}" type="presOf" srcId="{52C00688-DAE0-4B14-97FD-8028EF979E78}" destId="{587302AA-AA44-6B4C-89E9-67D54E08B79E}" srcOrd="0" destOrd="0" presId="urn:microsoft.com/office/officeart/2005/8/layout/vProcess5"/>
    <dgm:cxn modelId="{A70D2942-7ACC-FD4C-BCF5-4146501A1E52}" type="presOf" srcId="{0029C340-FC92-4A46-8BAE-28AF5CBDAE4A}" destId="{4DC33228-90A2-2147-9AA3-0FE6121AB4F3}" srcOrd="1" destOrd="0" presId="urn:microsoft.com/office/officeart/2005/8/layout/vProcess5"/>
    <dgm:cxn modelId="{A3EE4D64-9149-412D-B487-1947A3B163C7}" srcId="{90F435A5-14D5-4E62-9B80-2090FA35680D}" destId="{D4347702-5818-4A29-98A9-F672F1A5E198}" srcOrd="1" destOrd="0" parTransId="{3EC0AB15-0020-455B-B3D3-F56422DAF2A7}" sibTransId="{52C00688-DAE0-4B14-97FD-8028EF979E78}"/>
    <dgm:cxn modelId="{85A47F81-C604-4565-A5AA-90AC712B9A86}" srcId="{90F435A5-14D5-4E62-9B80-2090FA35680D}" destId="{0029C340-FC92-4A46-8BAE-28AF5CBDAE4A}" srcOrd="0" destOrd="0" parTransId="{236CD549-8DEC-4965-B25B-50D6AA991DAD}" sibTransId="{BB1A002A-AFB4-46C3-B4B7-15786926314F}"/>
    <dgm:cxn modelId="{B3132C8B-C86B-F44B-AD8D-418BD5872F32}" type="presOf" srcId="{D4347702-5818-4A29-98A9-F672F1A5E198}" destId="{2DBD9E88-45C7-AC45-8F67-9F3F9EF59AD2}" srcOrd="1" destOrd="0" presId="urn:microsoft.com/office/officeart/2005/8/layout/vProcess5"/>
    <dgm:cxn modelId="{DEFBDD97-27F4-4147-915E-F4BFB943BF60}" type="presOf" srcId="{D4347702-5818-4A29-98A9-F672F1A5E198}" destId="{F53BA625-41D1-E147-B753-B6E6742EBB29}" srcOrd="0" destOrd="0" presId="urn:microsoft.com/office/officeart/2005/8/layout/vProcess5"/>
    <dgm:cxn modelId="{7DEAB19E-D96B-9840-A63F-7ECF4E058968}" type="presOf" srcId="{BB1A002A-AFB4-46C3-B4B7-15786926314F}" destId="{F3125F79-A3BA-3B4D-AD77-D4277941F44A}" srcOrd="0" destOrd="0" presId="urn:microsoft.com/office/officeart/2005/8/layout/vProcess5"/>
    <dgm:cxn modelId="{2882B2D4-EE8D-364C-9CF5-950C782270AD}" type="presOf" srcId="{541B818C-6CA6-4FEA-BEFD-F9EE489698C4}" destId="{BD865070-F5DC-3D4C-BD6B-06C4C8DFF4AD}" srcOrd="0" destOrd="0" presId="urn:microsoft.com/office/officeart/2005/8/layout/vProcess5"/>
    <dgm:cxn modelId="{3560D8E5-1EC8-8442-A6FF-B3159F66583F}" type="presOf" srcId="{90F435A5-14D5-4E62-9B80-2090FA35680D}" destId="{F1BEC729-363E-5440-96F5-8B250F63CDB1}" srcOrd="0" destOrd="0" presId="urn:microsoft.com/office/officeart/2005/8/layout/vProcess5"/>
    <dgm:cxn modelId="{D10EF785-3512-2140-97CC-E62EDE28D375}" type="presParOf" srcId="{F1BEC729-363E-5440-96F5-8B250F63CDB1}" destId="{863B47B6-C8EE-A344-82E6-0FEC38A47297}" srcOrd="0" destOrd="0" presId="urn:microsoft.com/office/officeart/2005/8/layout/vProcess5"/>
    <dgm:cxn modelId="{F0B70895-B059-AC4A-BCF1-DAEEF61C43BD}" type="presParOf" srcId="{F1BEC729-363E-5440-96F5-8B250F63CDB1}" destId="{32317571-D9AB-0049-A193-E31EC73CE4DD}" srcOrd="1" destOrd="0" presId="urn:microsoft.com/office/officeart/2005/8/layout/vProcess5"/>
    <dgm:cxn modelId="{25C951DD-BAD0-B249-BBFE-E4557B0097E4}" type="presParOf" srcId="{F1BEC729-363E-5440-96F5-8B250F63CDB1}" destId="{F53BA625-41D1-E147-B753-B6E6742EBB29}" srcOrd="2" destOrd="0" presId="urn:microsoft.com/office/officeart/2005/8/layout/vProcess5"/>
    <dgm:cxn modelId="{B18FCE8B-278A-334A-B837-0E90CF7430A3}" type="presParOf" srcId="{F1BEC729-363E-5440-96F5-8B250F63CDB1}" destId="{BD865070-F5DC-3D4C-BD6B-06C4C8DFF4AD}" srcOrd="3" destOrd="0" presId="urn:microsoft.com/office/officeart/2005/8/layout/vProcess5"/>
    <dgm:cxn modelId="{ABFC9B95-7DD1-664A-B7F0-9A3DF4D20479}" type="presParOf" srcId="{F1BEC729-363E-5440-96F5-8B250F63CDB1}" destId="{F3125F79-A3BA-3B4D-AD77-D4277941F44A}" srcOrd="4" destOrd="0" presId="urn:microsoft.com/office/officeart/2005/8/layout/vProcess5"/>
    <dgm:cxn modelId="{769C99F9-7130-154C-A0B0-434C3AB6074F}" type="presParOf" srcId="{F1BEC729-363E-5440-96F5-8B250F63CDB1}" destId="{587302AA-AA44-6B4C-89E9-67D54E08B79E}" srcOrd="5" destOrd="0" presId="urn:microsoft.com/office/officeart/2005/8/layout/vProcess5"/>
    <dgm:cxn modelId="{7E30D1ED-FD70-2E4B-9FC1-C646108BA731}" type="presParOf" srcId="{F1BEC729-363E-5440-96F5-8B250F63CDB1}" destId="{4DC33228-90A2-2147-9AA3-0FE6121AB4F3}" srcOrd="6" destOrd="0" presId="urn:microsoft.com/office/officeart/2005/8/layout/vProcess5"/>
    <dgm:cxn modelId="{29E19315-BBA5-3741-B5A2-4EED26AA08BD}" type="presParOf" srcId="{F1BEC729-363E-5440-96F5-8B250F63CDB1}" destId="{2DBD9E88-45C7-AC45-8F67-9F3F9EF59AD2}" srcOrd="7" destOrd="0" presId="urn:microsoft.com/office/officeart/2005/8/layout/vProcess5"/>
    <dgm:cxn modelId="{9B6F95C2-77D1-284B-996D-3FABAA5AB464}" type="presParOf" srcId="{F1BEC729-363E-5440-96F5-8B250F63CDB1}" destId="{28327E97-17F8-F34C-B648-BDBB70D46AF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0D0A71-C1FD-4A05-818B-573CFD03E7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91CDC4-8E11-4A69-B185-290D8985121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 dirty="0"/>
            <a:t>Feature</a:t>
          </a:r>
          <a:r>
            <a:rPr lang="fr-FR" dirty="0"/>
            <a:t> traitée à part du modèle initial (moins de données</a:t>
          </a:r>
          <a:br>
            <a:rPr lang="fr-FR" dirty="0"/>
          </a:br>
          <a:r>
            <a:rPr lang="fr-FR" dirty="0"/>
            <a:t>disponibles).</a:t>
          </a:r>
          <a:endParaRPr lang="en-US" dirty="0"/>
        </a:p>
      </dgm:t>
    </dgm:pt>
    <dgm:pt modelId="{501C2E92-69FC-4D3E-AFF0-555B4085FE66}" type="parTrans" cxnId="{1194ED2E-ECB1-45A1-9989-7D60F1FF1304}">
      <dgm:prSet/>
      <dgm:spPr/>
      <dgm:t>
        <a:bodyPr/>
        <a:lstStyle/>
        <a:p>
          <a:endParaRPr lang="en-US"/>
        </a:p>
      </dgm:t>
    </dgm:pt>
    <dgm:pt modelId="{DDE92E6F-ABC8-4546-931F-508A18ADB81C}" type="sibTrans" cxnId="{1194ED2E-ECB1-45A1-9989-7D60F1FF1304}">
      <dgm:prSet/>
      <dgm:spPr/>
      <dgm:t>
        <a:bodyPr/>
        <a:lstStyle/>
        <a:p>
          <a:endParaRPr lang="en-US"/>
        </a:p>
      </dgm:t>
    </dgm:pt>
    <dgm:pt modelId="{9DB9142D-1189-4718-A41B-A6A4CB6BA88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Entraînement d’un modèle</a:t>
          </a:r>
          <a:r>
            <a:rPr lang="fr-FR" i="1"/>
            <a:t> Random Forest Regressor</a:t>
          </a:r>
          <a:br>
            <a:rPr lang="fr-FR"/>
          </a:br>
          <a:r>
            <a:rPr lang="fr-FR"/>
            <a:t>(grid search CV).</a:t>
          </a:r>
          <a:endParaRPr lang="en-US"/>
        </a:p>
      </dgm:t>
    </dgm:pt>
    <dgm:pt modelId="{24307D4B-E864-4A5F-B326-586C6B2D0618}" type="parTrans" cxnId="{62AB9E42-E2E9-422C-973F-ACF1B1F53A9B}">
      <dgm:prSet/>
      <dgm:spPr/>
      <dgm:t>
        <a:bodyPr/>
        <a:lstStyle/>
        <a:p>
          <a:endParaRPr lang="en-US"/>
        </a:p>
      </dgm:t>
    </dgm:pt>
    <dgm:pt modelId="{DCE73784-B2AD-49DF-974B-D6E1C3FAF88B}" type="sibTrans" cxnId="{62AB9E42-E2E9-422C-973F-ACF1B1F53A9B}">
      <dgm:prSet/>
      <dgm:spPr/>
      <dgm:t>
        <a:bodyPr/>
        <a:lstStyle/>
        <a:p>
          <a:endParaRPr lang="en-US"/>
        </a:p>
      </dgm:t>
    </dgm:pt>
    <dgm:pt modelId="{08553FEF-7315-4466-872E-D600F6326D2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RMSE obtenue sur jeu de test, amélioration très</a:t>
          </a:r>
          <a:br>
            <a:rPr lang="fr-FR" dirty="0"/>
          </a:br>
          <a:r>
            <a:rPr lang="fr-FR" dirty="0"/>
            <a:t>légère de la performance du modèle.</a:t>
          </a:r>
          <a:endParaRPr lang="en-US" dirty="0"/>
        </a:p>
      </dgm:t>
    </dgm:pt>
    <dgm:pt modelId="{72DE15F1-E579-433E-B1B3-589FE46FB414}" type="parTrans" cxnId="{45FEEFA8-856D-40D1-959B-B6BF321DD8E8}">
      <dgm:prSet/>
      <dgm:spPr/>
      <dgm:t>
        <a:bodyPr/>
        <a:lstStyle/>
        <a:p>
          <a:endParaRPr lang="en-US"/>
        </a:p>
      </dgm:t>
    </dgm:pt>
    <dgm:pt modelId="{21381D78-6D29-4349-AB32-726BC7B8EE60}" type="sibTrans" cxnId="{45FEEFA8-856D-40D1-959B-B6BF321DD8E8}">
      <dgm:prSet/>
      <dgm:spPr/>
      <dgm:t>
        <a:bodyPr/>
        <a:lstStyle/>
        <a:p>
          <a:endParaRPr lang="en-US"/>
        </a:p>
      </dgm:t>
    </dgm:pt>
    <dgm:pt modelId="{B351A9F9-D8C3-4529-9C41-0809C5D1B9E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Arbitrage à réaliser :  fastidieux à calculer, faible amélioration du modèle.</a:t>
          </a:r>
          <a:endParaRPr lang="en-US"/>
        </a:p>
      </dgm:t>
    </dgm:pt>
    <dgm:pt modelId="{E93E1C87-80E9-4CCF-B4AF-6FAF9E1158E1}" type="parTrans" cxnId="{59F7F9E1-1EB6-4FF4-9F99-D5C42678F33C}">
      <dgm:prSet/>
      <dgm:spPr/>
      <dgm:t>
        <a:bodyPr/>
        <a:lstStyle/>
        <a:p>
          <a:endParaRPr lang="en-US"/>
        </a:p>
      </dgm:t>
    </dgm:pt>
    <dgm:pt modelId="{A9909519-EF44-436E-B3F0-9C6D9ACB438A}" type="sibTrans" cxnId="{59F7F9E1-1EB6-4FF4-9F99-D5C42678F33C}">
      <dgm:prSet/>
      <dgm:spPr/>
      <dgm:t>
        <a:bodyPr/>
        <a:lstStyle/>
        <a:p>
          <a:endParaRPr lang="en-US"/>
        </a:p>
      </dgm:t>
    </dgm:pt>
    <dgm:pt modelId="{B27E911D-94B2-4DDA-84D3-3CB17F843C11}" type="pres">
      <dgm:prSet presAssocID="{A40D0A71-C1FD-4A05-818B-573CFD03E757}" presName="root" presStyleCnt="0">
        <dgm:presLayoutVars>
          <dgm:dir/>
          <dgm:resizeHandles val="exact"/>
        </dgm:presLayoutVars>
      </dgm:prSet>
      <dgm:spPr/>
    </dgm:pt>
    <dgm:pt modelId="{D74970AE-7823-46A0-925B-DA0CCC563413}" type="pres">
      <dgm:prSet presAssocID="{2791CDC4-8E11-4A69-B185-290D89851217}" presName="compNode" presStyleCnt="0"/>
      <dgm:spPr/>
    </dgm:pt>
    <dgm:pt modelId="{AA7F9FCC-3347-46F3-A982-DBC88E2ACBD9}" type="pres">
      <dgm:prSet presAssocID="{2791CDC4-8E11-4A69-B185-290D89851217}" presName="bgRect" presStyleLbl="bgShp" presStyleIdx="0" presStyleCnt="4"/>
      <dgm:spPr/>
    </dgm:pt>
    <dgm:pt modelId="{27DFE0A6-BA49-487A-8FE1-80F79B63E22D}" type="pres">
      <dgm:prSet presAssocID="{2791CDC4-8E11-4A69-B185-290D898512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é"/>
        </a:ext>
      </dgm:extLst>
    </dgm:pt>
    <dgm:pt modelId="{50FD2849-A454-40A7-9214-BB401E3AC914}" type="pres">
      <dgm:prSet presAssocID="{2791CDC4-8E11-4A69-B185-290D89851217}" presName="spaceRect" presStyleCnt="0"/>
      <dgm:spPr/>
    </dgm:pt>
    <dgm:pt modelId="{80C03A01-6BD3-4A34-B0DE-90BBB55E75B0}" type="pres">
      <dgm:prSet presAssocID="{2791CDC4-8E11-4A69-B185-290D89851217}" presName="parTx" presStyleLbl="revTx" presStyleIdx="0" presStyleCnt="4">
        <dgm:presLayoutVars>
          <dgm:chMax val="0"/>
          <dgm:chPref val="0"/>
        </dgm:presLayoutVars>
      </dgm:prSet>
      <dgm:spPr/>
    </dgm:pt>
    <dgm:pt modelId="{D0C08AF1-00A9-4338-8847-011C746C87D3}" type="pres">
      <dgm:prSet presAssocID="{DDE92E6F-ABC8-4546-931F-508A18ADB81C}" presName="sibTrans" presStyleCnt="0"/>
      <dgm:spPr/>
    </dgm:pt>
    <dgm:pt modelId="{3981EC15-5AF8-4C0F-8985-C11DC6E2A2C7}" type="pres">
      <dgm:prSet presAssocID="{9DB9142D-1189-4718-A41B-A6A4CB6BA88A}" presName="compNode" presStyleCnt="0"/>
      <dgm:spPr/>
    </dgm:pt>
    <dgm:pt modelId="{F23F14F8-014A-49C3-889B-46FFA34B55C9}" type="pres">
      <dgm:prSet presAssocID="{9DB9142D-1189-4718-A41B-A6A4CB6BA88A}" presName="bgRect" presStyleLbl="bgShp" presStyleIdx="1" presStyleCnt="4"/>
      <dgm:spPr/>
    </dgm:pt>
    <dgm:pt modelId="{83E68A8B-2A6D-445F-BFC3-8C14CEA38B8A}" type="pres">
      <dgm:prSet presAssocID="{9DB9142D-1189-4718-A41B-A6A4CB6BA8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5D173CF-6A7F-4196-88D1-C9BFD7ED2C37}" type="pres">
      <dgm:prSet presAssocID="{9DB9142D-1189-4718-A41B-A6A4CB6BA88A}" presName="spaceRect" presStyleCnt="0"/>
      <dgm:spPr/>
    </dgm:pt>
    <dgm:pt modelId="{587CB947-8559-448F-BC39-92318B7FF2B3}" type="pres">
      <dgm:prSet presAssocID="{9DB9142D-1189-4718-A41B-A6A4CB6BA88A}" presName="parTx" presStyleLbl="revTx" presStyleIdx="1" presStyleCnt="4">
        <dgm:presLayoutVars>
          <dgm:chMax val="0"/>
          <dgm:chPref val="0"/>
        </dgm:presLayoutVars>
      </dgm:prSet>
      <dgm:spPr/>
    </dgm:pt>
    <dgm:pt modelId="{086C0A4F-A4AB-4536-B237-CD4E98B23A5D}" type="pres">
      <dgm:prSet presAssocID="{DCE73784-B2AD-49DF-974B-D6E1C3FAF88B}" presName="sibTrans" presStyleCnt="0"/>
      <dgm:spPr/>
    </dgm:pt>
    <dgm:pt modelId="{96822AE9-98F5-450B-9B14-64FFFD9D7E61}" type="pres">
      <dgm:prSet presAssocID="{08553FEF-7315-4466-872E-D600F6326D20}" presName="compNode" presStyleCnt="0"/>
      <dgm:spPr/>
    </dgm:pt>
    <dgm:pt modelId="{40B455DC-8C54-4FE2-BA4F-CE9FDB7D9786}" type="pres">
      <dgm:prSet presAssocID="{08553FEF-7315-4466-872E-D600F6326D20}" presName="bgRect" presStyleLbl="bgShp" presStyleIdx="2" presStyleCnt="4"/>
      <dgm:spPr/>
    </dgm:pt>
    <dgm:pt modelId="{94E9025F-7D5D-4427-AC79-74239BB93DFE}" type="pres">
      <dgm:prSet presAssocID="{08553FEF-7315-4466-872E-D600F6326D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77FD6C1C-CF8B-481B-ABE4-B69636255021}" type="pres">
      <dgm:prSet presAssocID="{08553FEF-7315-4466-872E-D600F6326D20}" presName="spaceRect" presStyleCnt="0"/>
      <dgm:spPr/>
    </dgm:pt>
    <dgm:pt modelId="{1266C430-04B0-43AC-8DF1-A0B764B9F809}" type="pres">
      <dgm:prSet presAssocID="{08553FEF-7315-4466-872E-D600F6326D20}" presName="parTx" presStyleLbl="revTx" presStyleIdx="2" presStyleCnt="4">
        <dgm:presLayoutVars>
          <dgm:chMax val="0"/>
          <dgm:chPref val="0"/>
        </dgm:presLayoutVars>
      </dgm:prSet>
      <dgm:spPr/>
    </dgm:pt>
    <dgm:pt modelId="{6FD93A49-4C53-4684-86E1-64093EB084BA}" type="pres">
      <dgm:prSet presAssocID="{21381D78-6D29-4349-AB32-726BC7B8EE60}" presName="sibTrans" presStyleCnt="0"/>
      <dgm:spPr/>
    </dgm:pt>
    <dgm:pt modelId="{343B123C-7BCC-4FCD-9546-B69B49C67F76}" type="pres">
      <dgm:prSet presAssocID="{B351A9F9-D8C3-4529-9C41-0809C5D1B9E2}" presName="compNode" presStyleCnt="0"/>
      <dgm:spPr/>
    </dgm:pt>
    <dgm:pt modelId="{E70404AA-43A9-4464-930B-7A65311A7A53}" type="pres">
      <dgm:prSet presAssocID="{B351A9F9-D8C3-4529-9C41-0809C5D1B9E2}" presName="bgRect" presStyleLbl="bgShp" presStyleIdx="3" presStyleCnt="4"/>
      <dgm:spPr/>
    </dgm:pt>
    <dgm:pt modelId="{CB592213-7C71-4937-B290-6DF0D14D4A5D}" type="pres">
      <dgm:prSet presAssocID="{B351A9F9-D8C3-4529-9C41-0809C5D1B9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 de travail"/>
        </a:ext>
      </dgm:extLst>
    </dgm:pt>
    <dgm:pt modelId="{3766F989-1137-4035-9286-CDF14660F7D9}" type="pres">
      <dgm:prSet presAssocID="{B351A9F9-D8C3-4529-9C41-0809C5D1B9E2}" presName="spaceRect" presStyleCnt="0"/>
      <dgm:spPr/>
    </dgm:pt>
    <dgm:pt modelId="{CF5F0371-8F97-4FE2-823D-228BAAC918C2}" type="pres">
      <dgm:prSet presAssocID="{B351A9F9-D8C3-4529-9C41-0809C5D1B9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7075929-EC7C-0A48-8046-01C96B8DD485}" type="presOf" srcId="{08553FEF-7315-4466-872E-D600F6326D20}" destId="{1266C430-04B0-43AC-8DF1-A0B764B9F809}" srcOrd="0" destOrd="0" presId="urn:microsoft.com/office/officeart/2018/2/layout/IconVerticalSolidList"/>
    <dgm:cxn modelId="{1194ED2E-ECB1-45A1-9989-7D60F1FF1304}" srcId="{A40D0A71-C1FD-4A05-818B-573CFD03E757}" destId="{2791CDC4-8E11-4A69-B185-290D89851217}" srcOrd="0" destOrd="0" parTransId="{501C2E92-69FC-4D3E-AFF0-555B4085FE66}" sibTransId="{DDE92E6F-ABC8-4546-931F-508A18ADB81C}"/>
    <dgm:cxn modelId="{62AB9E42-E2E9-422C-973F-ACF1B1F53A9B}" srcId="{A40D0A71-C1FD-4A05-818B-573CFD03E757}" destId="{9DB9142D-1189-4718-A41B-A6A4CB6BA88A}" srcOrd="1" destOrd="0" parTransId="{24307D4B-E864-4A5F-B326-586C6B2D0618}" sibTransId="{DCE73784-B2AD-49DF-974B-D6E1C3FAF88B}"/>
    <dgm:cxn modelId="{D0D39D90-BA6D-B64A-85DE-8DC934AB0B38}" type="presOf" srcId="{B351A9F9-D8C3-4529-9C41-0809C5D1B9E2}" destId="{CF5F0371-8F97-4FE2-823D-228BAAC918C2}" srcOrd="0" destOrd="0" presId="urn:microsoft.com/office/officeart/2018/2/layout/IconVerticalSolidList"/>
    <dgm:cxn modelId="{45FEEFA8-856D-40D1-959B-B6BF321DD8E8}" srcId="{A40D0A71-C1FD-4A05-818B-573CFD03E757}" destId="{08553FEF-7315-4466-872E-D600F6326D20}" srcOrd="2" destOrd="0" parTransId="{72DE15F1-E579-433E-B1B3-589FE46FB414}" sibTransId="{21381D78-6D29-4349-AB32-726BC7B8EE60}"/>
    <dgm:cxn modelId="{6CDE2FD8-11F0-D34B-A261-579D14728A5A}" type="presOf" srcId="{9DB9142D-1189-4718-A41B-A6A4CB6BA88A}" destId="{587CB947-8559-448F-BC39-92318B7FF2B3}" srcOrd="0" destOrd="0" presId="urn:microsoft.com/office/officeart/2018/2/layout/IconVerticalSolidList"/>
    <dgm:cxn modelId="{AD7BBFDE-5DD9-0B4F-9ACE-92F6EC29F61B}" type="presOf" srcId="{2791CDC4-8E11-4A69-B185-290D89851217}" destId="{80C03A01-6BD3-4A34-B0DE-90BBB55E75B0}" srcOrd="0" destOrd="0" presId="urn:microsoft.com/office/officeart/2018/2/layout/IconVerticalSolidList"/>
    <dgm:cxn modelId="{59F7F9E1-1EB6-4FF4-9F99-D5C42678F33C}" srcId="{A40D0A71-C1FD-4A05-818B-573CFD03E757}" destId="{B351A9F9-D8C3-4529-9C41-0809C5D1B9E2}" srcOrd="3" destOrd="0" parTransId="{E93E1C87-80E9-4CCF-B4AF-6FAF9E1158E1}" sibTransId="{A9909519-EF44-436E-B3F0-9C6D9ACB438A}"/>
    <dgm:cxn modelId="{EB5472F1-6C57-F64E-BC92-D1ACD1C0DE6E}" type="presOf" srcId="{A40D0A71-C1FD-4A05-818B-573CFD03E757}" destId="{B27E911D-94B2-4DDA-84D3-3CB17F843C11}" srcOrd="0" destOrd="0" presId="urn:microsoft.com/office/officeart/2018/2/layout/IconVerticalSolidList"/>
    <dgm:cxn modelId="{67411816-9FCA-7C4E-B2A1-340E9BCBF530}" type="presParOf" srcId="{B27E911D-94B2-4DDA-84D3-3CB17F843C11}" destId="{D74970AE-7823-46A0-925B-DA0CCC563413}" srcOrd="0" destOrd="0" presId="urn:microsoft.com/office/officeart/2018/2/layout/IconVerticalSolidList"/>
    <dgm:cxn modelId="{B30DA275-1FD0-3142-8FC2-5326755C96A1}" type="presParOf" srcId="{D74970AE-7823-46A0-925B-DA0CCC563413}" destId="{AA7F9FCC-3347-46F3-A982-DBC88E2ACBD9}" srcOrd="0" destOrd="0" presId="urn:microsoft.com/office/officeart/2018/2/layout/IconVerticalSolidList"/>
    <dgm:cxn modelId="{8EFA85B1-EBCE-284F-B1BD-EAF6E01192E3}" type="presParOf" srcId="{D74970AE-7823-46A0-925B-DA0CCC563413}" destId="{27DFE0A6-BA49-487A-8FE1-80F79B63E22D}" srcOrd="1" destOrd="0" presId="urn:microsoft.com/office/officeart/2018/2/layout/IconVerticalSolidList"/>
    <dgm:cxn modelId="{4D03F8F3-8AE1-9D40-880B-30401C062F81}" type="presParOf" srcId="{D74970AE-7823-46A0-925B-DA0CCC563413}" destId="{50FD2849-A454-40A7-9214-BB401E3AC914}" srcOrd="2" destOrd="0" presId="urn:microsoft.com/office/officeart/2018/2/layout/IconVerticalSolidList"/>
    <dgm:cxn modelId="{A0B4B70F-B1C0-AE4D-8C40-BB282F9261D1}" type="presParOf" srcId="{D74970AE-7823-46A0-925B-DA0CCC563413}" destId="{80C03A01-6BD3-4A34-B0DE-90BBB55E75B0}" srcOrd="3" destOrd="0" presId="urn:microsoft.com/office/officeart/2018/2/layout/IconVerticalSolidList"/>
    <dgm:cxn modelId="{D17D5C26-516C-AA49-9300-470FD8095B39}" type="presParOf" srcId="{B27E911D-94B2-4DDA-84D3-3CB17F843C11}" destId="{D0C08AF1-00A9-4338-8847-011C746C87D3}" srcOrd="1" destOrd="0" presId="urn:microsoft.com/office/officeart/2018/2/layout/IconVerticalSolidList"/>
    <dgm:cxn modelId="{5DA80763-B303-8A43-9B82-90063093E9E7}" type="presParOf" srcId="{B27E911D-94B2-4DDA-84D3-3CB17F843C11}" destId="{3981EC15-5AF8-4C0F-8985-C11DC6E2A2C7}" srcOrd="2" destOrd="0" presId="urn:microsoft.com/office/officeart/2018/2/layout/IconVerticalSolidList"/>
    <dgm:cxn modelId="{B7639C22-8CE6-2C45-97E4-EEF79B606BE0}" type="presParOf" srcId="{3981EC15-5AF8-4C0F-8985-C11DC6E2A2C7}" destId="{F23F14F8-014A-49C3-889B-46FFA34B55C9}" srcOrd="0" destOrd="0" presId="urn:microsoft.com/office/officeart/2018/2/layout/IconVerticalSolidList"/>
    <dgm:cxn modelId="{A27CED53-23BA-0649-A3AD-F61578D6EC81}" type="presParOf" srcId="{3981EC15-5AF8-4C0F-8985-C11DC6E2A2C7}" destId="{83E68A8B-2A6D-445F-BFC3-8C14CEA38B8A}" srcOrd="1" destOrd="0" presId="urn:microsoft.com/office/officeart/2018/2/layout/IconVerticalSolidList"/>
    <dgm:cxn modelId="{C3B3F9BB-BE10-F14D-A813-239397834B88}" type="presParOf" srcId="{3981EC15-5AF8-4C0F-8985-C11DC6E2A2C7}" destId="{A5D173CF-6A7F-4196-88D1-C9BFD7ED2C37}" srcOrd="2" destOrd="0" presId="urn:microsoft.com/office/officeart/2018/2/layout/IconVerticalSolidList"/>
    <dgm:cxn modelId="{4A29AE59-A99A-E34E-A499-98AAB35AF6F8}" type="presParOf" srcId="{3981EC15-5AF8-4C0F-8985-C11DC6E2A2C7}" destId="{587CB947-8559-448F-BC39-92318B7FF2B3}" srcOrd="3" destOrd="0" presId="urn:microsoft.com/office/officeart/2018/2/layout/IconVerticalSolidList"/>
    <dgm:cxn modelId="{4C2EC589-3EE8-1C45-8B0D-7D4AE66303CB}" type="presParOf" srcId="{B27E911D-94B2-4DDA-84D3-3CB17F843C11}" destId="{086C0A4F-A4AB-4536-B237-CD4E98B23A5D}" srcOrd="3" destOrd="0" presId="urn:microsoft.com/office/officeart/2018/2/layout/IconVerticalSolidList"/>
    <dgm:cxn modelId="{26F541C3-5B04-E042-9172-9E59FC19321D}" type="presParOf" srcId="{B27E911D-94B2-4DDA-84D3-3CB17F843C11}" destId="{96822AE9-98F5-450B-9B14-64FFFD9D7E61}" srcOrd="4" destOrd="0" presId="urn:microsoft.com/office/officeart/2018/2/layout/IconVerticalSolidList"/>
    <dgm:cxn modelId="{FA453B06-DCAB-B141-A838-0E4653FAC3FD}" type="presParOf" srcId="{96822AE9-98F5-450B-9B14-64FFFD9D7E61}" destId="{40B455DC-8C54-4FE2-BA4F-CE9FDB7D9786}" srcOrd="0" destOrd="0" presId="urn:microsoft.com/office/officeart/2018/2/layout/IconVerticalSolidList"/>
    <dgm:cxn modelId="{97B0C710-3105-2940-B41B-2792E8446268}" type="presParOf" srcId="{96822AE9-98F5-450B-9B14-64FFFD9D7E61}" destId="{94E9025F-7D5D-4427-AC79-74239BB93DFE}" srcOrd="1" destOrd="0" presId="urn:microsoft.com/office/officeart/2018/2/layout/IconVerticalSolidList"/>
    <dgm:cxn modelId="{D59D4790-6477-984A-97F2-FD02AFB680EF}" type="presParOf" srcId="{96822AE9-98F5-450B-9B14-64FFFD9D7E61}" destId="{77FD6C1C-CF8B-481B-ABE4-B69636255021}" srcOrd="2" destOrd="0" presId="urn:microsoft.com/office/officeart/2018/2/layout/IconVerticalSolidList"/>
    <dgm:cxn modelId="{0F82DA05-103F-674F-99A0-51924E8D1937}" type="presParOf" srcId="{96822AE9-98F5-450B-9B14-64FFFD9D7E61}" destId="{1266C430-04B0-43AC-8DF1-A0B764B9F809}" srcOrd="3" destOrd="0" presId="urn:microsoft.com/office/officeart/2018/2/layout/IconVerticalSolidList"/>
    <dgm:cxn modelId="{45BFCD1A-62D6-2741-857C-A4B2BCFDF6A1}" type="presParOf" srcId="{B27E911D-94B2-4DDA-84D3-3CB17F843C11}" destId="{6FD93A49-4C53-4684-86E1-64093EB084BA}" srcOrd="5" destOrd="0" presId="urn:microsoft.com/office/officeart/2018/2/layout/IconVerticalSolidList"/>
    <dgm:cxn modelId="{42BD31D6-3BD0-9F4D-BB21-B4F44B4079C9}" type="presParOf" srcId="{B27E911D-94B2-4DDA-84D3-3CB17F843C11}" destId="{343B123C-7BCC-4FCD-9546-B69B49C67F76}" srcOrd="6" destOrd="0" presId="urn:microsoft.com/office/officeart/2018/2/layout/IconVerticalSolidList"/>
    <dgm:cxn modelId="{9924ACA2-4BAD-D748-A245-7BB1C6F21854}" type="presParOf" srcId="{343B123C-7BCC-4FCD-9546-B69B49C67F76}" destId="{E70404AA-43A9-4464-930B-7A65311A7A53}" srcOrd="0" destOrd="0" presId="urn:microsoft.com/office/officeart/2018/2/layout/IconVerticalSolidList"/>
    <dgm:cxn modelId="{92DE62AF-6657-B84D-88A5-87E4F3D12BB7}" type="presParOf" srcId="{343B123C-7BCC-4FCD-9546-B69B49C67F76}" destId="{CB592213-7C71-4937-B290-6DF0D14D4A5D}" srcOrd="1" destOrd="0" presId="urn:microsoft.com/office/officeart/2018/2/layout/IconVerticalSolidList"/>
    <dgm:cxn modelId="{20ECC83B-FB16-9348-8EC5-295AB5A6D57F}" type="presParOf" srcId="{343B123C-7BCC-4FCD-9546-B69B49C67F76}" destId="{3766F989-1137-4035-9286-CDF14660F7D9}" srcOrd="2" destOrd="0" presId="urn:microsoft.com/office/officeart/2018/2/layout/IconVerticalSolidList"/>
    <dgm:cxn modelId="{6520962D-AAEE-BA42-A363-6CC397598852}" type="presParOf" srcId="{343B123C-7BCC-4FCD-9546-B69B49C67F76}" destId="{CF5F0371-8F97-4FE2-823D-228BAAC918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7F711-68F9-CD49-8547-51B6ACAB828D}">
      <dsp:nvSpPr>
        <dsp:cNvPr id="0" name=""/>
        <dsp:cNvSpPr/>
      </dsp:nvSpPr>
      <dsp:spPr>
        <a:xfrm>
          <a:off x="2111483" y="870510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6844" y="913802"/>
        <a:ext cx="24280" cy="4856"/>
      </dsp:txXfrm>
    </dsp:sp>
    <dsp:sp modelId="{ED960335-F69C-5344-93A2-4E6AB2C4E82D}">
      <dsp:nvSpPr>
        <dsp:cNvPr id="0" name=""/>
        <dsp:cNvSpPr/>
      </dsp:nvSpPr>
      <dsp:spPr>
        <a:xfrm>
          <a:off x="1971" y="282836"/>
          <a:ext cx="2111312" cy="1266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EDA 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Exploratory</a:t>
          </a:r>
          <a:r>
            <a:rPr lang="fr-FR" sz="1500" kern="1200" dirty="0"/>
            <a:t> Data </a:t>
          </a:r>
          <a:r>
            <a:rPr lang="fr-FR" sz="1500" kern="1200" dirty="0" err="1"/>
            <a:t>Analysis</a:t>
          </a:r>
          <a:endParaRPr lang="en-US" sz="1500" kern="1200" dirty="0"/>
        </a:p>
      </dsp:txBody>
      <dsp:txXfrm>
        <a:off x="1971" y="282836"/>
        <a:ext cx="2111312" cy="1266787"/>
      </dsp:txXfrm>
    </dsp:sp>
    <dsp:sp modelId="{0897DA54-97E0-7C44-B02F-8DF7F70C2243}">
      <dsp:nvSpPr>
        <dsp:cNvPr id="0" name=""/>
        <dsp:cNvSpPr/>
      </dsp:nvSpPr>
      <dsp:spPr>
        <a:xfrm>
          <a:off x="4708398" y="870510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759" y="913802"/>
        <a:ext cx="24280" cy="4856"/>
      </dsp:txXfrm>
    </dsp:sp>
    <dsp:sp modelId="{3771C74C-9777-1E40-BF4E-D7BA20DAD0DF}">
      <dsp:nvSpPr>
        <dsp:cNvPr id="0" name=""/>
        <dsp:cNvSpPr/>
      </dsp:nvSpPr>
      <dsp:spPr>
        <a:xfrm>
          <a:off x="2598885" y="282836"/>
          <a:ext cx="2111312" cy="12667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Feature Engineering : Caractéristiques intrinsèques des bâtiments non résidentiels</a:t>
          </a:r>
          <a:endParaRPr lang="en-US" sz="1500" kern="1200" dirty="0"/>
        </a:p>
      </dsp:txBody>
      <dsp:txXfrm>
        <a:off x="2598885" y="282836"/>
        <a:ext cx="2111312" cy="1266787"/>
      </dsp:txXfrm>
    </dsp:sp>
    <dsp:sp modelId="{18052893-C879-2747-816E-557429D1C922}">
      <dsp:nvSpPr>
        <dsp:cNvPr id="0" name=""/>
        <dsp:cNvSpPr/>
      </dsp:nvSpPr>
      <dsp:spPr>
        <a:xfrm>
          <a:off x="7305313" y="870510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20674" y="913802"/>
        <a:ext cx="24280" cy="4856"/>
      </dsp:txXfrm>
    </dsp:sp>
    <dsp:sp modelId="{43D77924-0C98-264E-B6E6-F1BA4696BD07}">
      <dsp:nvSpPr>
        <dsp:cNvPr id="0" name=""/>
        <dsp:cNvSpPr/>
      </dsp:nvSpPr>
      <dsp:spPr>
        <a:xfrm>
          <a:off x="5195800" y="282836"/>
          <a:ext cx="2111312" cy="12667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Données à prédire</a:t>
          </a:r>
          <a:endParaRPr lang="en-US" sz="1500" kern="1200"/>
        </a:p>
      </dsp:txBody>
      <dsp:txXfrm>
        <a:off x="5195800" y="282836"/>
        <a:ext cx="2111312" cy="1266787"/>
      </dsp:txXfrm>
    </dsp:sp>
    <dsp:sp modelId="{3A24A16A-7E79-E146-9102-EB49C1603C01}">
      <dsp:nvSpPr>
        <dsp:cNvPr id="0" name=""/>
        <dsp:cNvSpPr/>
      </dsp:nvSpPr>
      <dsp:spPr>
        <a:xfrm>
          <a:off x="1057627" y="1547824"/>
          <a:ext cx="7790744" cy="455001"/>
        </a:xfrm>
        <a:custGeom>
          <a:avLst/>
          <a:gdLst/>
          <a:ahLst/>
          <a:cxnLst/>
          <a:rect l="0" t="0" r="0" b="0"/>
          <a:pathLst>
            <a:path>
              <a:moveTo>
                <a:pt x="7790744" y="0"/>
              </a:moveTo>
              <a:lnTo>
                <a:pt x="7790744" y="244600"/>
              </a:lnTo>
              <a:lnTo>
                <a:pt x="0" y="244600"/>
              </a:lnTo>
              <a:lnTo>
                <a:pt x="0" y="45500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7852" y="1772896"/>
        <a:ext cx="390293" cy="4856"/>
      </dsp:txXfrm>
    </dsp:sp>
    <dsp:sp modelId="{CDE7D549-976C-8040-ABF1-7296E9D69AD6}">
      <dsp:nvSpPr>
        <dsp:cNvPr id="0" name=""/>
        <dsp:cNvSpPr/>
      </dsp:nvSpPr>
      <dsp:spPr>
        <a:xfrm>
          <a:off x="7792715" y="282836"/>
          <a:ext cx="2111312" cy="12667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Consommation totale des bâtiments : </a:t>
          </a:r>
          <a:r>
            <a:rPr lang="fr-FR" sz="1500" kern="1200" dirty="0" err="1"/>
            <a:t>SiteEnergyUseWN</a:t>
          </a:r>
          <a:r>
            <a:rPr lang="fr-FR" sz="1500" kern="1200" dirty="0"/>
            <a:t>(</a:t>
          </a:r>
          <a:r>
            <a:rPr lang="fr-FR" sz="1500" kern="1200" dirty="0" err="1"/>
            <a:t>kBtu</a:t>
          </a:r>
          <a:r>
            <a:rPr lang="fr-FR" sz="1500" kern="1200" dirty="0"/>
            <a:t>)</a:t>
          </a:r>
          <a:endParaRPr lang="en-US" sz="1500" kern="1200" dirty="0"/>
        </a:p>
      </dsp:txBody>
      <dsp:txXfrm>
        <a:off x="7792715" y="282836"/>
        <a:ext cx="2111312" cy="1266787"/>
      </dsp:txXfrm>
    </dsp:sp>
    <dsp:sp modelId="{3FB41BDF-4E49-6641-94C0-0FB65EB9F4BB}">
      <dsp:nvSpPr>
        <dsp:cNvPr id="0" name=""/>
        <dsp:cNvSpPr/>
      </dsp:nvSpPr>
      <dsp:spPr>
        <a:xfrm>
          <a:off x="2111483" y="2622899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6844" y="2666191"/>
        <a:ext cx="24280" cy="4856"/>
      </dsp:txXfrm>
    </dsp:sp>
    <dsp:sp modelId="{91A3FB7A-F129-3947-ABA7-AE169D267D0E}">
      <dsp:nvSpPr>
        <dsp:cNvPr id="0" name=""/>
        <dsp:cNvSpPr/>
      </dsp:nvSpPr>
      <dsp:spPr>
        <a:xfrm>
          <a:off x="1971" y="2035225"/>
          <a:ext cx="2111312" cy="126678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Emissions totales des bâtiments : </a:t>
          </a:r>
          <a:r>
            <a:rPr lang="fr-FR" sz="1500" kern="1200" dirty="0" err="1"/>
            <a:t>TotalGHGEmissions</a:t>
          </a:r>
          <a:endParaRPr lang="en-US" sz="1500" kern="1200" dirty="0"/>
        </a:p>
      </dsp:txBody>
      <dsp:txXfrm>
        <a:off x="1971" y="2035225"/>
        <a:ext cx="2111312" cy="1266787"/>
      </dsp:txXfrm>
    </dsp:sp>
    <dsp:sp modelId="{D4A5DBE7-1DD8-7045-81F1-9C966D07FC87}">
      <dsp:nvSpPr>
        <dsp:cNvPr id="0" name=""/>
        <dsp:cNvSpPr/>
      </dsp:nvSpPr>
      <dsp:spPr>
        <a:xfrm>
          <a:off x="4708398" y="2622899"/>
          <a:ext cx="455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00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759" y="2666191"/>
        <a:ext cx="24280" cy="4856"/>
      </dsp:txXfrm>
    </dsp:sp>
    <dsp:sp modelId="{148F4ADA-5AA0-D94A-A67C-2ACF8A6C02BC}">
      <dsp:nvSpPr>
        <dsp:cNvPr id="0" name=""/>
        <dsp:cNvSpPr/>
      </dsp:nvSpPr>
      <dsp:spPr>
        <a:xfrm>
          <a:off x="2598885" y="2035225"/>
          <a:ext cx="2111312" cy="1266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ENERGYSTARScore</a:t>
          </a:r>
          <a:endParaRPr lang="en-US" sz="1500" kern="1200" dirty="0"/>
        </a:p>
      </dsp:txBody>
      <dsp:txXfrm>
        <a:off x="2598885" y="2035225"/>
        <a:ext cx="2111312" cy="1266787"/>
      </dsp:txXfrm>
    </dsp:sp>
    <dsp:sp modelId="{35B52D48-287D-FB44-8CA4-D2026DD1D97B}">
      <dsp:nvSpPr>
        <dsp:cNvPr id="0" name=""/>
        <dsp:cNvSpPr/>
      </dsp:nvSpPr>
      <dsp:spPr>
        <a:xfrm>
          <a:off x="5195800" y="2035225"/>
          <a:ext cx="2111312" cy="12667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56" tIns="108595" rIns="103456" bIns="10859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Comparaison de son intérêt en essayant de modéliser sans et avec</a:t>
          </a:r>
          <a:endParaRPr lang="en-US" sz="1500" kern="1200" dirty="0"/>
        </a:p>
      </dsp:txBody>
      <dsp:txXfrm>
        <a:off x="5195800" y="2035225"/>
        <a:ext cx="2111312" cy="1266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F2F26-8749-C041-987E-60E120FF9ED7}">
      <dsp:nvSpPr>
        <dsp:cNvPr id="0" name=""/>
        <dsp:cNvSpPr/>
      </dsp:nvSpPr>
      <dsp:spPr>
        <a:xfrm>
          <a:off x="5681761" y="1155"/>
          <a:ext cx="1018941" cy="101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Défauts du jeu de données initial</a:t>
          </a:r>
        </a:p>
      </dsp:txBody>
      <dsp:txXfrm>
        <a:off x="5681761" y="1155"/>
        <a:ext cx="1018941" cy="1018941"/>
      </dsp:txXfrm>
    </dsp:sp>
    <dsp:sp modelId="{36A2DADD-5EA1-054E-8451-9098309A8D1E}">
      <dsp:nvSpPr>
        <dsp:cNvPr id="0" name=""/>
        <dsp:cNvSpPr/>
      </dsp:nvSpPr>
      <dsp:spPr>
        <a:xfrm>
          <a:off x="2501522" y="55411"/>
          <a:ext cx="5276724" cy="5276724"/>
        </a:xfrm>
        <a:prstGeom prst="circularArrow">
          <a:avLst>
            <a:gd name="adj1" fmla="val 3765"/>
            <a:gd name="adj2" fmla="val 234957"/>
            <a:gd name="adj3" fmla="val 19826412"/>
            <a:gd name="adj4" fmla="val 18606068"/>
            <a:gd name="adj5" fmla="val 4393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1C0AF-D533-A344-AD48-046142846777}">
      <dsp:nvSpPr>
        <dsp:cNvPr id="0" name=""/>
        <dsp:cNvSpPr/>
      </dsp:nvSpPr>
      <dsp:spPr>
        <a:xfrm>
          <a:off x="6992771" y="1645109"/>
          <a:ext cx="1018941" cy="101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Données 2015 et 2016 non alignées : Nom de colonnes différentes pour le même type d’information</a:t>
          </a:r>
          <a:endParaRPr lang="en-US" sz="1100" kern="1200" dirty="0"/>
        </a:p>
      </dsp:txBody>
      <dsp:txXfrm>
        <a:off x="6992771" y="1645109"/>
        <a:ext cx="1018941" cy="1018941"/>
      </dsp:txXfrm>
    </dsp:sp>
    <dsp:sp modelId="{02B95A42-D341-B34A-86F8-01C96BCF7B97}">
      <dsp:nvSpPr>
        <dsp:cNvPr id="0" name=""/>
        <dsp:cNvSpPr/>
      </dsp:nvSpPr>
      <dsp:spPr>
        <a:xfrm>
          <a:off x="2501522" y="55411"/>
          <a:ext cx="5276724" cy="5276724"/>
        </a:xfrm>
        <a:prstGeom prst="circularArrow">
          <a:avLst>
            <a:gd name="adj1" fmla="val 3765"/>
            <a:gd name="adj2" fmla="val 234957"/>
            <a:gd name="adj3" fmla="val 1229536"/>
            <a:gd name="adj4" fmla="val 21557832"/>
            <a:gd name="adj5" fmla="val 4393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AF52D8-4BC7-7044-81EB-02BC865E3DAB}">
      <dsp:nvSpPr>
        <dsp:cNvPr id="0" name=""/>
        <dsp:cNvSpPr/>
      </dsp:nvSpPr>
      <dsp:spPr>
        <a:xfrm>
          <a:off x="6524877" y="3695087"/>
          <a:ext cx="1018941" cy="101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Casse de certains colonnes / Informations quasiment identiques</a:t>
          </a:r>
          <a:endParaRPr lang="en-US" sz="1100" kern="1200" dirty="0"/>
        </a:p>
      </dsp:txBody>
      <dsp:txXfrm>
        <a:off x="6524877" y="3695087"/>
        <a:ext cx="1018941" cy="1018941"/>
      </dsp:txXfrm>
    </dsp:sp>
    <dsp:sp modelId="{7C6CA9F1-EC41-2A4A-8169-355E4B3843FD}">
      <dsp:nvSpPr>
        <dsp:cNvPr id="0" name=""/>
        <dsp:cNvSpPr/>
      </dsp:nvSpPr>
      <dsp:spPr>
        <a:xfrm>
          <a:off x="2501522" y="55411"/>
          <a:ext cx="5276724" cy="5276724"/>
        </a:xfrm>
        <a:prstGeom prst="circularArrow">
          <a:avLst>
            <a:gd name="adj1" fmla="val 3765"/>
            <a:gd name="adj2" fmla="val 234957"/>
            <a:gd name="adj3" fmla="val 4436806"/>
            <a:gd name="adj4" fmla="val 3308386"/>
            <a:gd name="adj5" fmla="val 4393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5E6FB2-B011-5442-8174-3022AEE39938}">
      <dsp:nvSpPr>
        <dsp:cNvPr id="0" name=""/>
        <dsp:cNvSpPr/>
      </dsp:nvSpPr>
      <dsp:spPr>
        <a:xfrm>
          <a:off x="4630413" y="4607413"/>
          <a:ext cx="1018941" cy="101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 err="1"/>
            <a:t>NaN</a:t>
          </a:r>
          <a:endParaRPr lang="en-US" sz="1100" kern="1200" dirty="0"/>
        </a:p>
      </dsp:txBody>
      <dsp:txXfrm>
        <a:off x="4630413" y="4607413"/>
        <a:ext cx="1018941" cy="1018941"/>
      </dsp:txXfrm>
    </dsp:sp>
    <dsp:sp modelId="{464184F0-86DB-E34B-B933-0EDAC2E9C558}">
      <dsp:nvSpPr>
        <dsp:cNvPr id="0" name=""/>
        <dsp:cNvSpPr/>
      </dsp:nvSpPr>
      <dsp:spPr>
        <a:xfrm>
          <a:off x="2501522" y="55411"/>
          <a:ext cx="5276724" cy="5276724"/>
        </a:xfrm>
        <a:prstGeom prst="circularArrow">
          <a:avLst>
            <a:gd name="adj1" fmla="val 3765"/>
            <a:gd name="adj2" fmla="val 234957"/>
            <a:gd name="adj3" fmla="val 7256657"/>
            <a:gd name="adj4" fmla="val 6128238"/>
            <a:gd name="adj5" fmla="val 439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B79633-3D1D-D741-9BF3-9017499B3A39}">
      <dsp:nvSpPr>
        <dsp:cNvPr id="0" name=""/>
        <dsp:cNvSpPr/>
      </dsp:nvSpPr>
      <dsp:spPr>
        <a:xfrm>
          <a:off x="2735949" y="3695087"/>
          <a:ext cx="1018941" cy="101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Complétion des valeurs manquantes quand applicable</a:t>
          </a:r>
          <a:endParaRPr lang="en-US" sz="1100" kern="1200" dirty="0"/>
        </a:p>
      </dsp:txBody>
      <dsp:txXfrm>
        <a:off x="2735949" y="3695087"/>
        <a:ext cx="1018941" cy="1018941"/>
      </dsp:txXfrm>
    </dsp:sp>
    <dsp:sp modelId="{534ABF46-256D-C043-9807-98982BEDEF39}">
      <dsp:nvSpPr>
        <dsp:cNvPr id="0" name=""/>
        <dsp:cNvSpPr/>
      </dsp:nvSpPr>
      <dsp:spPr>
        <a:xfrm>
          <a:off x="2501522" y="55411"/>
          <a:ext cx="5276724" cy="5276724"/>
        </a:xfrm>
        <a:prstGeom prst="circularArrow">
          <a:avLst>
            <a:gd name="adj1" fmla="val 3765"/>
            <a:gd name="adj2" fmla="val 234957"/>
            <a:gd name="adj3" fmla="val 10607212"/>
            <a:gd name="adj4" fmla="val 9335508"/>
            <a:gd name="adj5" fmla="val 4393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5ADF92-C112-7D4A-BF94-45C5649C3F9B}">
      <dsp:nvSpPr>
        <dsp:cNvPr id="0" name=""/>
        <dsp:cNvSpPr/>
      </dsp:nvSpPr>
      <dsp:spPr>
        <a:xfrm>
          <a:off x="2268055" y="1645109"/>
          <a:ext cx="1018941" cy="101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Suppression des observations contenant des </a:t>
          </a:r>
          <a:r>
            <a:rPr lang="fr-FR" sz="1100" kern="1200" dirty="0" err="1"/>
            <a:t>NaN</a:t>
          </a:r>
          <a:r>
            <a:rPr lang="fr-FR" sz="1100" kern="1200" dirty="0"/>
            <a:t> pour conserver un maximum de </a:t>
          </a:r>
          <a:r>
            <a:rPr lang="fr-FR" sz="1100" kern="1200" dirty="0" err="1"/>
            <a:t>features</a:t>
          </a:r>
          <a:endParaRPr lang="en-US" sz="1100" kern="1200" dirty="0"/>
        </a:p>
      </dsp:txBody>
      <dsp:txXfrm>
        <a:off x="2268055" y="1645109"/>
        <a:ext cx="1018941" cy="1018941"/>
      </dsp:txXfrm>
    </dsp:sp>
    <dsp:sp modelId="{9453DCF0-C037-2D44-8240-2705078908AA}">
      <dsp:nvSpPr>
        <dsp:cNvPr id="0" name=""/>
        <dsp:cNvSpPr/>
      </dsp:nvSpPr>
      <dsp:spPr>
        <a:xfrm>
          <a:off x="2501522" y="55411"/>
          <a:ext cx="5276724" cy="5276724"/>
        </a:xfrm>
        <a:prstGeom prst="circularArrow">
          <a:avLst>
            <a:gd name="adj1" fmla="val 3765"/>
            <a:gd name="adj2" fmla="val 234957"/>
            <a:gd name="adj3" fmla="val 13558976"/>
            <a:gd name="adj4" fmla="val 12338631"/>
            <a:gd name="adj5" fmla="val 4393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52FAD-FD67-7A4C-9E86-312AB720B727}">
      <dsp:nvSpPr>
        <dsp:cNvPr id="0" name=""/>
        <dsp:cNvSpPr/>
      </dsp:nvSpPr>
      <dsp:spPr>
        <a:xfrm>
          <a:off x="3579065" y="1155"/>
          <a:ext cx="1018941" cy="101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Suppression des Outliers : Valeurs négatives et nulles pour certaines variables quantitatives</a:t>
          </a:r>
          <a:endParaRPr lang="en-US" sz="1100" kern="1200" dirty="0"/>
        </a:p>
      </dsp:txBody>
      <dsp:txXfrm>
        <a:off x="3579065" y="1155"/>
        <a:ext cx="1018941" cy="1018941"/>
      </dsp:txXfrm>
    </dsp:sp>
    <dsp:sp modelId="{0938E4B5-D5DB-174E-8350-579AFA4B49D2}">
      <dsp:nvSpPr>
        <dsp:cNvPr id="0" name=""/>
        <dsp:cNvSpPr/>
      </dsp:nvSpPr>
      <dsp:spPr>
        <a:xfrm>
          <a:off x="2501522" y="55411"/>
          <a:ext cx="5276724" cy="5276724"/>
        </a:xfrm>
        <a:prstGeom prst="circularArrow">
          <a:avLst>
            <a:gd name="adj1" fmla="val 3765"/>
            <a:gd name="adj2" fmla="val 234957"/>
            <a:gd name="adj3" fmla="val 16740379"/>
            <a:gd name="adj4" fmla="val 15424664"/>
            <a:gd name="adj5" fmla="val 4393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DBC5E-17C0-8940-939D-8D68C3E2495E}">
      <dsp:nvSpPr>
        <dsp:cNvPr id="0" name=""/>
        <dsp:cNvSpPr/>
      </dsp:nvSpPr>
      <dsp:spPr>
        <a:xfrm>
          <a:off x="3122169" y="706913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0597" y="749752"/>
        <a:ext cx="28813" cy="5762"/>
      </dsp:txXfrm>
    </dsp:sp>
    <dsp:sp modelId="{204F6BCD-71E1-6749-AAA9-9A385C380702}">
      <dsp:nvSpPr>
        <dsp:cNvPr id="0" name=""/>
        <dsp:cNvSpPr/>
      </dsp:nvSpPr>
      <dsp:spPr>
        <a:xfrm>
          <a:off x="618447" y="977"/>
          <a:ext cx="2505521" cy="1503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Split de Données en Entrée (Matrice X) et de la Variable Cible (Vecteur y)</a:t>
          </a:r>
          <a:endParaRPr lang="en-US" sz="1900" kern="1200"/>
        </a:p>
      </dsp:txBody>
      <dsp:txXfrm>
        <a:off x="618447" y="977"/>
        <a:ext cx="2505521" cy="1503312"/>
      </dsp:txXfrm>
    </dsp:sp>
    <dsp:sp modelId="{22C9194F-4FD1-BF4D-9C36-8890CA6A0AA7}">
      <dsp:nvSpPr>
        <dsp:cNvPr id="0" name=""/>
        <dsp:cNvSpPr/>
      </dsp:nvSpPr>
      <dsp:spPr>
        <a:xfrm>
          <a:off x="6203960" y="706913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2388" y="749752"/>
        <a:ext cx="28813" cy="5762"/>
      </dsp:txXfrm>
    </dsp:sp>
    <dsp:sp modelId="{0AAE76D3-DB50-354D-BD75-A46090B459EB}">
      <dsp:nvSpPr>
        <dsp:cNvPr id="0" name=""/>
        <dsp:cNvSpPr/>
      </dsp:nvSpPr>
      <dsp:spPr>
        <a:xfrm>
          <a:off x="3700238" y="977"/>
          <a:ext cx="2505521" cy="1503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Split du jeu de données en jeu d’entraînement (train) et jeu de test (test)</a:t>
          </a:r>
          <a:endParaRPr lang="en-US" sz="1900" kern="1200" dirty="0"/>
        </a:p>
      </dsp:txBody>
      <dsp:txXfrm>
        <a:off x="3700238" y="977"/>
        <a:ext cx="2505521" cy="1503312"/>
      </dsp:txXfrm>
    </dsp:sp>
    <dsp:sp modelId="{7877E05E-6C9F-5A46-8B37-123C2C35F1EB}">
      <dsp:nvSpPr>
        <dsp:cNvPr id="0" name=""/>
        <dsp:cNvSpPr/>
      </dsp:nvSpPr>
      <dsp:spPr>
        <a:xfrm>
          <a:off x="1871208" y="1502490"/>
          <a:ext cx="6163582" cy="545669"/>
        </a:xfrm>
        <a:custGeom>
          <a:avLst/>
          <a:gdLst/>
          <a:ahLst/>
          <a:cxnLst/>
          <a:rect l="0" t="0" r="0" b="0"/>
          <a:pathLst>
            <a:path>
              <a:moveTo>
                <a:pt x="6163582" y="0"/>
              </a:moveTo>
              <a:lnTo>
                <a:pt x="6163582" y="289934"/>
              </a:lnTo>
              <a:lnTo>
                <a:pt x="0" y="289934"/>
              </a:lnTo>
              <a:lnTo>
                <a:pt x="0" y="545669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8237" y="1772443"/>
        <a:ext cx="309523" cy="5762"/>
      </dsp:txXfrm>
    </dsp:sp>
    <dsp:sp modelId="{F962214C-F8CE-6D4C-8DF2-7452070BF4D4}">
      <dsp:nvSpPr>
        <dsp:cNvPr id="0" name=""/>
        <dsp:cNvSpPr/>
      </dsp:nvSpPr>
      <dsp:spPr>
        <a:xfrm>
          <a:off x="6782029" y="977"/>
          <a:ext cx="2505521" cy="150331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Préparation des Variables Quantitatives et Qualitatives (Data Pre-</a:t>
          </a:r>
          <a:r>
            <a:rPr lang="fr-FR" sz="1900" kern="1200" dirty="0" err="1"/>
            <a:t>processing</a:t>
          </a:r>
          <a:r>
            <a:rPr lang="fr-FR" sz="1900" kern="1200" dirty="0"/>
            <a:t>)</a:t>
          </a:r>
          <a:endParaRPr lang="en-US" sz="1900" kern="1200" dirty="0"/>
        </a:p>
      </dsp:txBody>
      <dsp:txXfrm>
        <a:off x="6782029" y="977"/>
        <a:ext cx="2505521" cy="1503312"/>
      </dsp:txXfrm>
    </dsp:sp>
    <dsp:sp modelId="{0184096F-7364-F047-A0BF-54A8D96A389F}">
      <dsp:nvSpPr>
        <dsp:cNvPr id="0" name=""/>
        <dsp:cNvSpPr/>
      </dsp:nvSpPr>
      <dsp:spPr>
        <a:xfrm>
          <a:off x="3122169" y="2786496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0597" y="2829334"/>
        <a:ext cx="28813" cy="5762"/>
      </dsp:txXfrm>
    </dsp:sp>
    <dsp:sp modelId="{79CDE467-25BC-BE4F-903A-E9CBB67C12A5}">
      <dsp:nvSpPr>
        <dsp:cNvPr id="0" name=""/>
        <dsp:cNvSpPr/>
      </dsp:nvSpPr>
      <dsp:spPr>
        <a:xfrm>
          <a:off x="618447" y="2080559"/>
          <a:ext cx="2505521" cy="150331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Normalisation des Variables Quantitatives par RobustScaler</a:t>
          </a:r>
          <a:endParaRPr lang="en-US" sz="1900" kern="1200" dirty="0"/>
        </a:p>
      </dsp:txBody>
      <dsp:txXfrm>
        <a:off x="618447" y="2080559"/>
        <a:ext cx="2505521" cy="1503312"/>
      </dsp:txXfrm>
    </dsp:sp>
    <dsp:sp modelId="{DE4A7F99-414A-A847-89BC-38AE03873D19}">
      <dsp:nvSpPr>
        <dsp:cNvPr id="0" name=""/>
        <dsp:cNvSpPr/>
      </dsp:nvSpPr>
      <dsp:spPr>
        <a:xfrm>
          <a:off x="6203960" y="2786496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2388" y="2829334"/>
        <a:ext cx="28813" cy="5762"/>
      </dsp:txXfrm>
    </dsp:sp>
    <dsp:sp modelId="{527C6A9A-581A-0648-B504-455BF77333F4}">
      <dsp:nvSpPr>
        <dsp:cNvPr id="0" name=""/>
        <dsp:cNvSpPr/>
      </dsp:nvSpPr>
      <dsp:spPr>
        <a:xfrm>
          <a:off x="3700238" y="2080559"/>
          <a:ext cx="2505521" cy="150331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Encodage des Variables Qualitatives par </a:t>
          </a:r>
          <a:r>
            <a:rPr lang="fr-FR" sz="1900" kern="1200" dirty="0" err="1"/>
            <a:t>Get</a:t>
          </a:r>
          <a:r>
            <a:rPr lang="fr-FR" sz="1900" kern="1200" dirty="0"/>
            <a:t> </a:t>
          </a:r>
          <a:r>
            <a:rPr lang="fr-FR" sz="1900" kern="1200" dirty="0" err="1"/>
            <a:t>Dummies</a:t>
          </a:r>
          <a:endParaRPr lang="en-US" sz="1900" kern="1200" dirty="0"/>
        </a:p>
      </dsp:txBody>
      <dsp:txXfrm>
        <a:off x="3700238" y="2080559"/>
        <a:ext cx="2505521" cy="1503312"/>
      </dsp:txXfrm>
    </dsp:sp>
    <dsp:sp modelId="{46A73E07-B3BD-2D4A-855C-71EE7D2902B6}">
      <dsp:nvSpPr>
        <dsp:cNvPr id="0" name=""/>
        <dsp:cNvSpPr/>
      </dsp:nvSpPr>
      <dsp:spPr>
        <a:xfrm>
          <a:off x="6782029" y="2080559"/>
          <a:ext cx="2505521" cy="1503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Modélisation</a:t>
          </a:r>
          <a:endParaRPr lang="en-US" sz="1900" kern="1200" dirty="0"/>
        </a:p>
      </dsp:txBody>
      <dsp:txXfrm>
        <a:off x="6782029" y="2080559"/>
        <a:ext cx="2505521" cy="1503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1B6AA-B77F-5949-A6EC-5E1967E96422}">
      <dsp:nvSpPr>
        <dsp:cNvPr id="0" name=""/>
        <dsp:cNvSpPr/>
      </dsp:nvSpPr>
      <dsp:spPr>
        <a:xfrm>
          <a:off x="0" y="760808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A2B23-8EED-F44A-9863-AE4910BA1CA5}">
      <dsp:nvSpPr>
        <dsp:cNvPr id="0" name=""/>
        <dsp:cNvSpPr/>
      </dsp:nvSpPr>
      <dsp:spPr>
        <a:xfrm>
          <a:off x="309562" y="1054892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Modèle Baseline : Utilisation de Baseline Dummy Regressor, car une simple "Baseline" sert d'élément de comparaison avec d'autres "régresseurs ».</a:t>
          </a:r>
          <a:endParaRPr lang="en-US" sz="1700" kern="1200"/>
        </a:p>
      </dsp:txBody>
      <dsp:txXfrm>
        <a:off x="361379" y="1106709"/>
        <a:ext cx="2682428" cy="1665515"/>
      </dsp:txXfrm>
    </dsp:sp>
    <dsp:sp modelId="{86706FD5-5CC3-C141-8A7F-EC776CA9807D}">
      <dsp:nvSpPr>
        <dsp:cNvPr id="0" name=""/>
        <dsp:cNvSpPr/>
      </dsp:nvSpPr>
      <dsp:spPr>
        <a:xfrm>
          <a:off x="3405187" y="760808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9BED1-C01F-5040-AF78-A7284E1EF5E0}">
      <dsp:nvSpPr>
        <dsp:cNvPr id="0" name=""/>
        <dsp:cNvSpPr/>
      </dsp:nvSpPr>
      <dsp:spPr>
        <a:xfrm>
          <a:off x="3714749" y="1054892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Prédiction de la moyenne du « training set ».</a:t>
          </a:r>
          <a:endParaRPr lang="en-US" sz="1700" kern="1200"/>
        </a:p>
      </dsp:txBody>
      <dsp:txXfrm>
        <a:off x="3766566" y="1106709"/>
        <a:ext cx="2682428" cy="1665515"/>
      </dsp:txXfrm>
    </dsp:sp>
    <dsp:sp modelId="{D1695DA8-5005-9849-869B-3C7F6C7EAF5C}">
      <dsp:nvSpPr>
        <dsp:cNvPr id="0" name=""/>
        <dsp:cNvSpPr/>
      </dsp:nvSpPr>
      <dsp:spPr>
        <a:xfrm>
          <a:off x="6810374" y="760808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1B5AE-7EA2-7646-982A-B278A4D78337}">
      <dsp:nvSpPr>
        <dsp:cNvPr id="0" name=""/>
        <dsp:cNvSpPr/>
      </dsp:nvSpPr>
      <dsp:spPr>
        <a:xfrm>
          <a:off x="7119936" y="1054892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Prédiction de la médiane du « training set ».</a:t>
          </a:r>
          <a:endParaRPr lang="en-US" sz="1700" kern="1200"/>
        </a:p>
      </dsp:txBody>
      <dsp:txXfrm>
        <a:off x="7171753" y="1106709"/>
        <a:ext cx="2682428" cy="1665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7571-D9AB-0049-A193-E31EC73CE4DD}">
      <dsp:nvSpPr>
        <dsp:cNvPr id="0" name=""/>
        <dsp:cNvSpPr/>
      </dsp:nvSpPr>
      <dsp:spPr>
        <a:xfrm>
          <a:off x="0" y="0"/>
          <a:ext cx="8420099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Définition Grille de Paramètres : GridSearch</a:t>
          </a:r>
          <a:endParaRPr lang="en-US" sz="2700" kern="1200"/>
        </a:p>
      </dsp:txBody>
      <dsp:txXfrm>
        <a:off x="31499" y="31499"/>
        <a:ext cx="7259599" cy="1012457"/>
      </dsp:txXfrm>
    </dsp:sp>
    <dsp:sp modelId="{F53BA625-41D1-E147-B753-B6E6742EBB29}">
      <dsp:nvSpPr>
        <dsp:cNvPr id="0" name=""/>
        <dsp:cNvSpPr/>
      </dsp:nvSpPr>
      <dsp:spPr>
        <a:xfrm>
          <a:off x="742949" y="1254697"/>
          <a:ext cx="8420099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Entraînement des Modèles :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N modèles / Training Set / Cross Validation</a:t>
          </a:r>
          <a:endParaRPr lang="en-US" sz="2700" kern="1200" dirty="0"/>
        </a:p>
      </dsp:txBody>
      <dsp:txXfrm>
        <a:off x="774448" y="1286196"/>
        <a:ext cx="6915105" cy="1012457"/>
      </dsp:txXfrm>
    </dsp:sp>
    <dsp:sp modelId="{BD865070-F5DC-3D4C-BD6B-06C4C8DFF4AD}">
      <dsp:nvSpPr>
        <dsp:cNvPr id="0" name=""/>
        <dsp:cNvSpPr/>
      </dsp:nvSpPr>
      <dsp:spPr>
        <a:xfrm>
          <a:off x="1485899" y="2509395"/>
          <a:ext cx="8420099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Comparaison des Modèles par rapport aux Métriques</a:t>
          </a:r>
          <a:endParaRPr lang="en-US" sz="2700" kern="1200"/>
        </a:p>
      </dsp:txBody>
      <dsp:txXfrm>
        <a:off x="1517398" y="2540894"/>
        <a:ext cx="6915105" cy="1012457"/>
      </dsp:txXfrm>
    </dsp:sp>
    <dsp:sp modelId="{F3125F79-A3BA-3B4D-AD77-D4277941F44A}">
      <dsp:nvSpPr>
        <dsp:cNvPr id="0" name=""/>
        <dsp:cNvSpPr/>
      </dsp:nvSpPr>
      <dsp:spPr>
        <a:xfrm>
          <a:off x="7721053" y="815553"/>
          <a:ext cx="699045" cy="699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878338" y="815553"/>
        <a:ext cx="384475" cy="526031"/>
      </dsp:txXfrm>
    </dsp:sp>
    <dsp:sp modelId="{587302AA-AA44-6B4C-89E9-67D54E08B79E}">
      <dsp:nvSpPr>
        <dsp:cNvPr id="0" name=""/>
        <dsp:cNvSpPr/>
      </dsp:nvSpPr>
      <dsp:spPr>
        <a:xfrm>
          <a:off x="8464003" y="2063081"/>
          <a:ext cx="699045" cy="699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621288" y="2063081"/>
        <a:ext cx="384475" cy="5260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F9FCC-3347-46F3-A982-DBC88E2ACBD9}">
      <dsp:nvSpPr>
        <dsp:cNvPr id="0" name=""/>
        <dsp:cNvSpPr/>
      </dsp:nvSpPr>
      <dsp:spPr>
        <a:xfrm>
          <a:off x="0" y="1487"/>
          <a:ext cx="99059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FE0A6-BA49-487A-8FE1-80F79B63E22D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03A01-6BD3-4A34-B0DE-90BBB55E75B0}">
      <dsp:nvSpPr>
        <dsp:cNvPr id="0" name=""/>
        <dsp:cNvSpPr/>
      </dsp:nvSpPr>
      <dsp:spPr>
        <a:xfrm>
          <a:off x="870961" y="1487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i="1" kern="1200" dirty="0"/>
            <a:t>Feature</a:t>
          </a:r>
          <a:r>
            <a:rPr lang="fr-FR" sz="2100" kern="1200" dirty="0"/>
            <a:t> traitée à part du modèle initial (moins de données</a:t>
          </a:r>
          <a:br>
            <a:rPr lang="fr-FR" sz="2100" kern="1200" dirty="0"/>
          </a:br>
          <a:r>
            <a:rPr lang="fr-FR" sz="2100" kern="1200" dirty="0"/>
            <a:t>disponibles).</a:t>
          </a:r>
          <a:endParaRPr lang="en-US" sz="2100" kern="1200" dirty="0"/>
        </a:p>
      </dsp:txBody>
      <dsp:txXfrm>
        <a:off x="870961" y="1487"/>
        <a:ext cx="9035037" cy="754078"/>
      </dsp:txXfrm>
    </dsp:sp>
    <dsp:sp modelId="{F23F14F8-014A-49C3-889B-46FFA34B55C9}">
      <dsp:nvSpPr>
        <dsp:cNvPr id="0" name=""/>
        <dsp:cNvSpPr/>
      </dsp:nvSpPr>
      <dsp:spPr>
        <a:xfrm>
          <a:off x="0" y="944086"/>
          <a:ext cx="99059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68A8B-2A6D-445F-BFC3-8C14CEA38B8A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CB947-8559-448F-BC39-92318B7FF2B3}">
      <dsp:nvSpPr>
        <dsp:cNvPr id="0" name=""/>
        <dsp:cNvSpPr/>
      </dsp:nvSpPr>
      <dsp:spPr>
        <a:xfrm>
          <a:off x="870961" y="944086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Entraînement d’un modèle</a:t>
          </a:r>
          <a:r>
            <a:rPr lang="fr-FR" sz="2100" i="1" kern="1200"/>
            <a:t> Random Forest Regressor</a:t>
          </a:r>
          <a:br>
            <a:rPr lang="fr-FR" sz="2100" kern="1200"/>
          </a:br>
          <a:r>
            <a:rPr lang="fr-FR" sz="2100" kern="1200"/>
            <a:t>(grid search CV).</a:t>
          </a:r>
          <a:endParaRPr lang="en-US" sz="2100" kern="1200"/>
        </a:p>
      </dsp:txBody>
      <dsp:txXfrm>
        <a:off x="870961" y="944086"/>
        <a:ext cx="9035037" cy="754078"/>
      </dsp:txXfrm>
    </dsp:sp>
    <dsp:sp modelId="{40B455DC-8C54-4FE2-BA4F-CE9FDB7D9786}">
      <dsp:nvSpPr>
        <dsp:cNvPr id="0" name=""/>
        <dsp:cNvSpPr/>
      </dsp:nvSpPr>
      <dsp:spPr>
        <a:xfrm>
          <a:off x="0" y="1886684"/>
          <a:ext cx="99059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9025F-7D5D-4427-AC79-74239BB93DFE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6C430-04B0-43AC-8DF1-A0B764B9F809}">
      <dsp:nvSpPr>
        <dsp:cNvPr id="0" name=""/>
        <dsp:cNvSpPr/>
      </dsp:nvSpPr>
      <dsp:spPr>
        <a:xfrm>
          <a:off x="870961" y="1886684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RMSE obtenue sur jeu de test, amélioration très</a:t>
          </a:r>
          <a:br>
            <a:rPr lang="fr-FR" sz="2100" kern="1200" dirty="0"/>
          </a:br>
          <a:r>
            <a:rPr lang="fr-FR" sz="2100" kern="1200" dirty="0"/>
            <a:t>légère de la performance du modèle.</a:t>
          </a:r>
          <a:endParaRPr lang="en-US" sz="2100" kern="1200" dirty="0"/>
        </a:p>
      </dsp:txBody>
      <dsp:txXfrm>
        <a:off x="870961" y="1886684"/>
        <a:ext cx="9035037" cy="754078"/>
      </dsp:txXfrm>
    </dsp:sp>
    <dsp:sp modelId="{E70404AA-43A9-4464-930B-7A65311A7A53}">
      <dsp:nvSpPr>
        <dsp:cNvPr id="0" name=""/>
        <dsp:cNvSpPr/>
      </dsp:nvSpPr>
      <dsp:spPr>
        <a:xfrm>
          <a:off x="0" y="2829283"/>
          <a:ext cx="99059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92213-7C71-4937-B290-6DF0D14D4A5D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F0371-8F97-4FE2-823D-228BAAC918C2}">
      <dsp:nvSpPr>
        <dsp:cNvPr id="0" name=""/>
        <dsp:cNvSpPr/>
      </dsp:nvSpPr>
      <dsp:spPr>
        <a:xfrm>
          <a:off x="870961" y="2829283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Arbitrage à réaliser :  fastidieux à calculer, faible amélioration du modèle.</a:t>
          </a:r>
          <a:endParaRPr lang="en-US" sz="2100" kern="1200"/>
        </a:p>
      </dsp:txBody>
      <dsp:txXfrm>
        <a:off x="870961" y="2829283"/>
        <a:ext cx="9035037" cy="754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ECF46-51D8-3F48-8A6E-2CE7AF84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150" y="439524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/>
              <a:t>PROJET 4 OPEN CLASS ROOMS </a:t>
            </a:r>
            <a:br>
              <a:rPr lang="fr-FR" sz="4000" dirty="0"/>
            </a:br>
            <a:r>
              <a:rPr lang="fr-FR" sz="4000" dirty="0"/>
              <a:t>DATA SCIENCE  </a:t>
            </a:r>
            <a:br>
              <a:rPr lang="fr-FR" sz="4000" dirty="0"/>
            </a:br>
            <a:r>
              <a:rPr lang="fr-FR" sz="4000" dirty="0"/>
              <a:t>ANTICIPEZ LES BESOINS EN CONSOMMATION ELECTRIQUE DES Bâtiments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AE00D5-4BF9-6C43-A41C-4BD0FA60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2916" y="6117025"/>
            <a:ext cx="6655374" cy="602902"/>
          </a:xfrm>
        </p:spPr>
        <p:txBody>
          <a:bodyPr>
            <a:noAutofit/>
          </a:bodyPr>
          <a:lstStyle/>
          <a:p>
            <a:r>
              <a:rPr lang="fr-FR" sz="1600" dirty="0"/>
              <a:t>ETUDIANT : Sylvain CARLEVATO, MENTOR : ZIED JEMAI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4531113-636F-A846-A24A-79AAF573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728" y="238471"/>
            <a:ext cx="1479797" cy="147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page5image46680304">
            <a:extLst>
              <a:ext uri="{FF2B5EF4-FFF2-40B4-BE49-F238E27FC236}">
                <a16:creationId xmlns:a16="http://schemas.microsoft.com/office/drawing/2014/main" id="{27BE3D20-3A66-9346-B506-E8EC5D00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313" y="3429000"/>
            <a:ext cx="4692178" cy="161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79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0119F-592B-7B4E-B16F-D6EA4D36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073" y="-172122"/>
            <a:ext cx="9905998" cy="1478570"/>
          </a:xfrm>
        </p:spPr>
        <p:txBody>
          <a:bodyPr/>
          <a:lstStyle/>
          <a:p>
            <a:r>
              <a:rPr lang="fr-FR" dirty="0"/>
              <a:t>Heatmap de corrélation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B939C1C-61C8-6C4D-8654-9D4E483A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73" y="1008823"/>
            <a:ext cx="5421854" cy="5687812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21D63E-3686-0F4E-909D-E92E516D66D4}"/>
              </a:ext>
            </a:extLst>
          </p:cNvPr>
          <p:cNvSpPr/>
          <p:nvPr/>
        </p:nvSpPr>
        <p:spPr>
          <a:xfrm>
            <a:off x="3679115" y="1861074"/>
            <a:ext cx="537882" cy="150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4F214-A6D0-B34C-A609-83075A70C0F6}"/>
              </a:ext>
            </a:extLst>
          </p:cNvPr>
          <p:cNvSpPr/>
          <p:nvPr/>
        </p:nvSpPr>
        <p:spPr>
          <a:xfrm>
            <a:off x="3679115" y="3192626"/>
            <a:ext cx="537882" cy="332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3DDC4-3D04-2A47-A335-B722ED718A1A}"/>
              </a:ext>
            </a:extLst>
          </p:cNvPr>
          <p:cNvSpPr/>
          <p:nvPr/>
        </p:nvSpPr>
        <p:spPr>
          <a:xfrm>
            <a:off x="3759200" y="3525520"/>
            <a:ext cx="457797" cy="142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9B2C20-FFCA-CE4A-A86F-EBB780B844FC}"/>
              </a:ext>
            </a:extLst>
          </p:cNvPr>
          <p:cNvSpPr/>
          <p:nvPr/>
        </p:nvSpPr>
        <p:spPr>
          <a:xfrm>
            <a:off x="6004560" y="5831840"/>
            <a:ext cx="375920" cy="59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5368B-568D-6F47-AB0E-7577C1DA7064}"/>
              </a:ext>
            </a:extLst>
          </p:cNvPr>
          <p:cNvSpPr/>
          <p:nvPr/>
        </p:nvSpPr>
        <p:spPr>
          <a:xfrm>
            <a:off x="4873451" y="5831840"/>
            <a:ext cx="110531" cy="528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4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0119F-592B-7B4E-B16F-D6EA4D36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620" y="366848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MAP CONSOMMATION D’ENERGIE</a:t>
            </a:r>
            <a:br>
              <a:rPr lang="fr-FR" dirty="0"/>
            </a:br>
            <a:r>
              <a:rPr lang="fr-FR" dirty="0"/>
              <a:t>NEIGHBOURHOOD SEATTLE : </a:t>
            </a:r>
            <a:br>
              <a:rPr lang="fr-FR" dirty="0"/>
            </a:br>
            <a:r>
              <a:rPr lang="fr-FR" dirty="0"/>
              <a:t>« Steward STREET » et « OLIVE WAY »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FBF5DF-771E-7F44-A561-48F13488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46" y="2058778"/>
            <a:ext cx="7215546" cy="435485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2954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PISTES DE MODéLISATIONS</a:t>
            </a:r>
          </a:p>
        </p:txBody>
      </p:sp>
    </p:spTree>
    <p:extLst>
      <p:ext uri="{BB962C8B-B14F-4D97-AF65-F5344CB8AC3E}">
        <p14:creationId xmlns:p14="http://schemas.microsoft.com/office/powerpoint/2010/main" val="2492016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83B111-2AEC-3A97-A627-38A27B41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6777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PROCESS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B6021F0-9911-E79C-9043-400D52681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156894"/>
              </p:ext>
            </p:extLst>
          </p:nvPr>
        </p:nvGraphicFramePr>
        <p:xfrm>
          <a:off x="1326942" y="1915347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56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9859D-4FF8-D320-F6C3-57FB27A5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Modèle BASELINE 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A51B8201-43AD-499A-33F3-C26F6E4A3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582812"/>
              </p:ext>
            </p:extLst>
          </p:nvPr>
        </p:nvGraphicFramePr>
        <p:xfrm>
          <a:off x="1141413" y="2204178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25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01357-5FFD-D644-DB40-BFF5AC17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7937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REGRESSION LINEAIRE MULTIPLE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C30CD0-2884-C517-D868-59FAD487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304340"/>
            <a:ext cx="9802512" cy="2511426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Régression Linéaire Simple : y</a:t>
            </a:r>
            <a:r>
              <a:rPr lang="fr-FR" sz="1800" baseline="-25000" dirty="0"/>
              <a:t>i</a:t>
            </a:r>
            <a:r>
              <a:rPr lang="fr-FR" sz="1800" dirty="0"/>
              <a:t> = </a:t>
            </a:r>
            <a:r>
              <a:rPr lang="fr-FR" sz="1800" dirty="0" err="1"/>
              <a:t>a</a:t>
            </a:r>
            <a:r>
              <a:rPr lang="fr-FR" sz="1800" baseline="-25000" dirty="0" err="1"/>
              <a:t>i</a:t>
            </a:r>
            <a:r>
              <a:rPr lang="fr-FR" sz="1800" dirty="0" err="1"/>
              <a:t>x</a:t>
            </a:r>
            <a:r>
              <a:rPr lang="fr-FR" sz="1800" baseline="-25000" dirty="0" err="1"/>
              <a:t>i</a:t>
            </a:r>
            <a:r>
              <a:rPr lang="fr-FR" sz="1800" dirty="0"/>
              <a:t> + b + </a:t>
            </a:r>
            <a:r>
              <a:rPr lang="fr-FR" sz="1800" dirty="0" err="1"/>
              <a:t>ɛ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  Y = Variable à prédire, Variable endogène</a:t>
            </a:r>
          </a:p>
          <a:p>
            <a:pPr marL="0" indent="0">
              <a:buNone/>
            </a:pPr>
            <a:r>
              <a:rPr lang="fr-FR" sz="1800" dirty="0"/>
              <a:t>   X = Variable prédictive, Variable exogène.</a:t>
            </a:r>
          </a:p>
          <a:p>
            <a:r>
              <a:rPr lang="fr-FR" sz="1800" dirty="0"/>
              <a:t>Nous avons disposé d’un échantillon de n couples de points (x</a:t>
            </a:r>
            <a:r>
              <a:rPr lang="fr-FR" sz="1800" baseline="-25000" dirty="0"/>
              <a:t>i</a:t>
            </a:r>
            <a:r>
              <a:rPr lang="fr-FR" sz="1800" dirty="0"/>
              <a:t>, y</a:t>
            </a:r>
            <a:r>
              <a:rPr lang="fr-FR" sz="1800" baseline="-25000" dirty="0"/>
              <a:t>i</a:t>
            </a:r>
            <a:r>
              <a:rPr lang="fr-FR" sz="1800" dirty="0"/>
              <a:t>), (indépendants et identiquement distribués), et nous avons voulu prédire les Valeurs de Y en fonction des Valeurs prises par X.</a:t>
            </a:r>
          </a:p>
          <a:p>
            <a:r>
              <a:rPr lang="fr-FR" sz="1800" dirty="0"/>
              <a:t>Graphique : Conso d’Energie / Pas de Variable ENERGYSTARScore : R</a:t>
            </a:r>
            <a:r>
              <a:rPr lang="fr-FR" sz="1800" baseline="30000" dirty="0"/>
              <a:t>2 </a:t>
            </a:r>
            <a:r>
              <a:rPr lang="fr-FR" sz="1800" dirty="0"/>
              <a:t> = 0.468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08B2E4-8656-E5B1-FC37-68178A32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89" y="3815766"/>
            <a:ext cx="3940676" cy="279339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1769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01357-5FFD-D644-DB40-BFF5AC17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04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REGRESSION RIDGE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DD6A14-51E3-05CC-1435-E56FCA7A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68" y="4562978"/>
            <a:ext cx="4145843" cy="1036460"/>
          </a:xfrm>
          <a:prstGeom prst="round2DiagRect">
            <a:avLst>
              <a:gd name="adj1" fmla="val 5608"/>
              <a:gd name="adj2" fmla="val 0"/>
            </a:avLst>
          </a:prstGeom>
          <a:ln w="38100" cap="sq">
            <a:solidFill>
              <a:schemeClr val="bg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B32D8D7-11C0-30CE-6ABB-7D6FC08B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1732129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000" dirty="0"/>
              <a:t>Méthode de pénalisation intuitive, utile pour limiter l'instabilité des prédictions liée à des variables explicatives trop corrélées entre elles.</a:t>
            </a:r>
          </a:p>
          <a:p>
            <a:pPr>
              <a:lnSpc>
                <a:spcPct val="110000"/>
              </a:lnSpc>
            </a:pPr>
            <a:r>
              <a:rPr lang="fr-FR" sz="2000" dirty="0"/>
              <a:t>Cette fonction de pénalisation se base sur la norme dite L2 qui correspond à la distance euclidienne. </a:t>
            </a:r>
          </a:p>
          <a:p>
            <a:pPr>
              <a:lnSpc>
                <a:spcPct val="110000"/>
              </a:lnSpc>
            </a:pPr>
            <a:r>
              <a:rPr lang="fr-FR" sz="2000" dirty="0"/>
              <a:t>Réglage du paramètre Lambda.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6DFFE-D3A1-1217-7068-4CDDEB31F1A9}"/>
              </a:ext>
            </a:extLst>
          </p:cNvPr>
          <p:cNvSpPr/>
          <p:nvPr/>
        </p:nvSpPr>
        <p:spPr>
          <a:xfrm>
            <a:off x="1088256" y="1922411"/>
            <a:ext cx="4001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Graphique : </a:t>
            </a:r>
          </a:p>
          <a:p>
            <a:r>
              <a:rPr lang="fr-FR" sz="1200" dirty="0"/>
              <a:t>Conso d’Energie / Pas de Variable ENERGYSTARScore :</a:t>
            </a:r>
          </a:p>
          <a:p>
            <a:r>
              <a:rPr lang="fr-FR" sz="1200" dirty="0"/>
              <a:t>R</a:t>
            </a:r>
            <a:r>
              <a:rPr lang="fr-FR" sz="1200" baseline="30000" dirty="0"/>
              <a:t>2 </a:t>
            </a:r>
            <a:r>
              <a:rPr lang="fr-FR" sz="1200" dirty="0"/>
              <a:t>: 0.468</a:t>
            </a:r>
            <a:endParaRPr lang="fr-FR" sz="1200" baseline="30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1AF37E-8209-0FED-6E13-69ED7B68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1" y="2795537"/>
            <a:ext cx="3789486" cy="268621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2307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01357-5FFD-D644-DB40-BFF5AC17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046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REGRESSION LASSO : </a:t>
            </a:r>
            <a:br>
              <a:rPr lang="fr-FR" dirty="0"/>
            </a:br>
            <a:r>
              <a:rPr lang="fr-FR" dirty="0"/>
              <a:t>« least ABSOLUTE SHRINKAGE AND SELECTION OPERATOR »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B32D8D7-11C0-30CE-6ABB-7D6FC08B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1906673"/>
            <a:ext cx="6069165" cy="30412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2000" dirty="0"/>
              <a:t>Notion de rétrécissement de l’espace de recherche et opération de sélection de variables.</a:t>
            </a:r>
          </a:p>
          <a:p>
            <a:pPr>
              <a:lnSpc>
                <a:spcPct val="110000"/>
              </a:lnSpc>
            </a:pPr>
            <a:r>
              <a:rPr lang="fr-FR" sz="2000" dirty="0"/>
              <a:t>Cette fonction de pénalisation se base sur la norme dite L1 qui correspond à la distance de Manhattan.</a:t>
            </a:r>
          </a:p>
          <a:p>
            <a:pPr>
              <a:lnSpc>
                <a:spcPct val="110000"/>
              </a:lnSpc>
            </a:pPr>
            <a:r>
              <a:rPr lang="fr-FR" sz="2000" dirty="0"/>
              <a:t>Forme de pénalisation permettant de rendre nul certains coefficients de variables explicatives.</a:t>
            </a:r>
          </a:p>
          <a:p>
            <a:pPr>
              <a:lnSpc>
                <a:spcPct val="110000"/>
              </a:lnSpc>
            </a:pPr>
            <a:r>
              <a:rPr lang="fr-FR" sz="2000" dirty="0"/>
              <a:t>Simplification du modèle, par élimination de Variables.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6DFFE-D3A1-1217-7068-4CDDEB31F1A9}"/>
              </a:ext>
            </a:extLst>
          </p:cNvPr>
          <p:cNvSpPr/>
          <p:nvPr/>
        </p:nvSpPr>
        <p:spPr>
          <a:xfrm>
            <a:off x="1088256" y="1922411"/>
            <a:ext cx="4001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Graphique : </a:t>
            </a:r>
          </a:p>
          <a:p>
            <a:r>
              <a:rPr lang="fr-FR" sz="1200" dirty="0"/>
              <a:t>Conso d’Energie / Variable ENERGYSTARScore :</a:t>
            </a:r>
          </a:p>
          <a:p>
            <a:r>
              <a:rPr lang="fr-FR" sz="1200" dirty="0"/>
              <a:t>R</a:t>
            </a:r>
            <a:r>
              <a:rPr lang="fr-FR" sz="1200" baseline="30000" dirty="0"/>
              <a:t>2 </a:t>
            </a:r>
            <a:r>
              <a:rPr lang="fr-FR" sz="1200" dirty="0"/>
              <a:t>: 0.467</a:t>
            </a:r>
            <a:endParaRPr lang="fr-FR" sz="1200" baseline="30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4C13D4-0C6A-F58E-08ED-9D6D91C64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83" y="5054905"/>
            <a:ext cx="4564660" cy="108110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88A0BF5-0C80-5FA9-C724-A1AFF1283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56" y="2937811"/>
            <a:ext cx="3848308" cy="270289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066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01357-5FFD-D644-DB40-BFF5AC17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810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REGRESSION ELASTIC NET 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B32D8D7-11C0-30CE-6ABB-7D6FC08B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750" y="1620535"/>
            <a:ext cx="6069165" cy="304120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Combinaison de la Technique Lasso et de la Technique Ridge.</a:t>
            </a:r>
          </a:p>
          <a:p>
            <a:pPr>
              <a:lnSpc>
                <a:spcPct val="110000"/>
              </a:lnSpc>
            </a:pPr>
            <a:endParaRPr lang="fr-FR" sz="2000" dirty="0"/>
          </a:p>
          <a:p>
            <a:r>
              <a:rPr lang="fr-FR" sz="2000" dirty="0"/>
              <a:t>Paramètre </a:t>
            </a:r>
            <a:r>
              <a:rPr lang="fr-FR" sz="1900" dirty="0" err="1"/>
              <a:t>ɑ</a:t>
            </a:r>
            <a:r>
              <a:rPr lang="fr-FR" sz="2000" dirty="0"/>
              <a:t> définissant l'équilibre entre Lasso et Ridge :</a:t>
            </a:r>
          </a:p>
          <a:p>
            <a:pPr marL="0" indent="0">
              <a:buNone/>
            </a:pPr>
            <a:r>
              <a:rPr lang="fr-FR" sz="2000" dirty="0"/>
              <a:t>   Pour </a:t>
            </a:r>
            <a:r>
              <a:rPr lang="fr-FR" sz="1900" dirty="0" err="1"/>
              <a:t>ɑ</a:t>
            </a:r>
            <a:r>
              <a:rPr lang="fr-FR" sz="2000" dirty="0"/>
              <a:t> = 1, régression Lasso.</a:t>
            </a:r>
          </a:p>
          <a:p>
            <a:pPr marL="0" indent="0">
              <a:buNone/>
            </a:pPr>
            <a:r>
              <a:rPr lang="fr-FR" sz="2000" dirty="0"/>
              <a:t>   Pour </a:t>
            </a:r>
            <a:r>
              <a:rPr lang="fr-FR" sz="1900" dirty="0" err="1"/>
              <a:t>ɑ</a:t>
            </a:r>
            <a:r>
              <a:rPr lang="fr-FR" sz="2000" dirty="0"/>
              <a:t> = 0, Régression Ridge.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6DFFE-D3A1-1217-7068-4CDDEB31F1A9}"/>
              </a:ext>
            </a:extLst>
          </p:cNvPr>
          <p:cNvSpPr/>
          <p:nvPr/>
        </p:nvSpPr>
        <p:spPr>
          <a:xfrm>
            <a:off x="1088256" y="2123747"/>
            <a:ext cx="4001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Graphique : </a:t>
            </a:r>
          </a:p>
          <a:p>
            <a:r>
              <a:rPr lang="fr-FR" sz="1200" dirty="0"/>
              <a:t>Conso d’Energie / Variable ENERGYSTARScore :</a:t>
            </a:r>
          </a:p>
          <a:p>
            <a:r>
              <a:rPr lang="fr-FR" sz="1200" dirty="0"/>
              <a:t>R</a:t>
            </a:r>
            <a:r>
              <a:rPr lang="fr-FR" sz="1200" baseline="30000" dirty="0"/>
              <a:t>2 </a:t>
            </a:r>
            <a:r>
              <a:rPr lang="fr-FR" sz="1200" dirty="0"/>
              <a:t>: 0.279</a:t>
            </a:r>
            <a:endParaRPr lang="fr-FR" sz="1200" baseline="30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6CAB66-F7E6-411D-9D96-C41BB0A47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05" y="5022439"/>
            <a:ext cx="4731158" cy="115226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65CB8E8-64E8-9400-A1E7-87A668C87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1" y="2987152"/>
            <a:ext cx="4118831" cy="290564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314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01357-5FFD-D644-DB40-BFF5AC17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810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REGRESSION RANDOM FOREST 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B32D8D7-11C0-30CE-6ABB-7D6FC08B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09" y="1571113"/>
            <a:ext cx="5988555" cy="45705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Méthode de Bagging.</a:t>
            </a:r>
          </a:p>
          <a:p>
            <a:pPr>
              <a:lnSpc>
                <a:spcPct val="110000"/>
              </a:lnSpc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Découpe du dataset en plusieurs sous-ensembles aléatoirement constitués d’échantillons.</a:t>
            </a:r>
          </a:p>
          <a:p>
            <a:pPr>
              <a:lnSpc>
                <a:spcPct val="110000"/>
              </a:lnSpc>
            </a:pPr>
            <a:endParaRPr lang="fr-FR" sz="2000" dirty="0"/>
          </a:p>
          <a:p>
            <a:r>
              <a:rPr lang="fr-FR" sz="2000" dirty="0"/>
              <a:t>Entraînement du modèle sur chaque sous-ensemble : il y a autant de modèles que de sous-ensembles. </a:t>
            </a:r>
          </a:p>
          <a:p>
            <a:endParaRPr lang="fr-FR" sz="2000" dirty="0"/>
          </a:p>
          <a:p>
            <a:r>
              <a:rPr lang="fr-FR" sz="2000" dirty="0"/>
              <a:t>Combinaison de tous les résultats des modèles (notion de vote) ce qui nous donne un résultat final.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6DFFE-D3A1-1217-7068-4CDDEB31F1A9}"/>
              </a:ext>
            </a:extLst>
          </p:cNvPr>
          <p:cNvSpPr/>
          <p:nvPr/>
        </p:nvSpPr>
        <p:spPr>
          <a:xfrm>
            <a:off x="1088256" y="2123747"/>
            <a:ext cx="40010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Graphique : </a:t>
            </a:r>
          </a:p>
          <a:p>
            <a:r>
              <a:rPr lang="fr-FR" sz="1400" dirty="0"/>
              <a:t>Emissions CO</a:t>
            </a:r>
            <a:r>
              <a:rPr lang="fr-FR" sz="1400" baseline="-25000" dirty="0"/>
              <a:t>2</a:t>
            </a:r>
            <a:r>
              <a:rPr lang="fr-FR" sz="1400" dirty="0"/>
              <a:t> / Sans Variable ENERGYSTARScore :</a:t>
            </a:r>
          </a:p>
          <a:p>
            <a:r>
              <a:rPr lang="fr-FR" sz="1400" dirty="0"/>
              <a:t>R</a:t>
            </a:r>
            <a:r>
              <a:rPr lang="fr-FR" sz="1400" baseline="30000" dirty="0"/>
              <a:t>2 </a:t>
            </a:r>
            <a:r>
              <a:rPr lang="fr-FR" sz="1400" dirty="0"/>
              <a:t>: 0.225</a:t>
            </a:r>
            <a:endParaRPr lang="fr-FR" sz="1400" baseline="30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3DB4CB-D869-B060-67F3-B0B12298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3267784"/>
            <a:ext cx="3980578" cy="266531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1333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F96ACC3-9BC8-1045-910E-541C82E1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fr-FR" sz="3200"/>
              <a:t>Introduction </a:t>
            </a:r>
          </a:p>
        </p:txBody>
      </p:sp>
      <p:pic>
        <p:nvPicPr>
          <p:cNvPr id="5" name="Picture 4" descr="Vue floue de la ville au crépuscule">
            <a:extLst>
              <a:ext uri="{FF2B5EF4-FFF2-40B4-BE49-F238E27FC236}">
                <a16:creationId xmlns:a16="http://schemas.microsoft.com/office/drawing/2014/main" id="{0AD6DC82-6A9E-AAC9-DBB4-8EA20A8D1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26" r="7504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E3243-495B-B14F-B90B-3EAA6EF5E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1700"/>
              <a:t>En 2050, la ville de Seattle s'est fixé pour objectif d'atteindre un niveau de neutralité Carbone.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700"/>
          </a:p>
          <a:p>
            <a:pPr marL="0" indent="0">
              <a:lnSpc>
                <a:spcPct val="110000"/>
              </a:lnSpc>
              <a:buNone/>
            </a:pPr>
            <a:r>
              <a:rPr lang="fr-FR" sz="1700"/>
              <a:t>Afin de ne pas supporter de nouveaux surcoûts, à l'image des relevés des campagnes effectuées en 2015 et 2016, la ville a besoin de prédictions pour ses bâtiments non destinés à l'habitation.</a:t>
            </a:r>
          </a:p>
        </p:txBody>
      </p:sp>
    </p:spTree>
    <p:extLst>
      <p:ext uri="{BB962C8B-B14F-4D97-AF65-F5344CB8AC3E}">
        <p14:creationId xmlns:p14="http://schemas.microsoft.com/office/powerpoint/2010/main" val="147241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01357-5FFD-D644-DB40-BFF5AC17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2810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REGRESSION XGBOOST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B32D8D7-11C0-30CE-6ABB-7D6FC08B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98" y="1445278"/>
            <a:ext cx="5988555" cy="457054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Boosting de Gradient : Algorithme d’apprentissage supervisé dont le principe et de combiner les résultats d’un ensemble de modèles plus simple et plus faible afin de fournir une meilleur prédiction.</a:t>
            </a:r>
          </a:p>
          <a:p>
            <a:pPr>
              <a:lnSpc>
                <a:spcPct val="110000"/>
              </a:lnSpc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Méthode d’agrégation de modèles.</a:t>
            </a:r>
          </a:p>
          <a:p>
            <a:pPr>
              <a:lnSpc>
                <a:spcPct val="110000"/>
              </a:lnSpc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Gestion des problèmes de régression et de classification.</a:t>
            </a:r>
          </a:p>
          <a:p>
            <a:pPr>
              <a:lnSpc>
                <a:spcPct val="110000"/>
              </a:lnSpc>
            </a:pPr>
            <a:endParaRPr lang="fr-FR" sz="2000" dirty="0"/>
          </a:p>
          <a:p>
            <a:pPr>
              <a:lnSpc>
                <a:spcPct val="110000"/>
              </a:lnSpc>
            </a:pPr>
            <a:r>
              <a:rPr lang="fr-FR" sz="2000" dirty="0"/>
              <a:t>Utilisation d’Hyperparamètres.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86DFFE-D3A1-1217-7068-4CDDEB31F1A9}"/>
              </a:ext>
            </a:extLst>
          </p:cNvPr>
          <p:cNvSpPr/>
          <p:nvPr/>
        </p:nvSpPr>
        <p:spPr>
          <a:xfrm>
            <a:off x="1088256" y="2123747"/>
            <a:ext cx="40010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Graphique : </a:t>
            </a:r>
          </a:p>
          <a:p>
            <a:r>
              <a:rPr lang="fr-FR" sz="1400" dirty="0"/>
              <a:t>Emissions CO</a:t>
            </a:r>
            <a:r>
              <a:rPr lang="fr-FR" sz="1400" baseline="-25000" dirty="0"/>
              <a:t>2</a:t>
            </a:r>
            <a:r>
              <a:rPr lang="fr-FR" sz="1400" dirty="0"/>
              <a:t> / Avec Variable ENERGYSTARScore :</a:t>
            </a:r>
          </a:p>
          <a:p>
            <a:r>
              <a:rPr lang="fr-FR" sz="1400" dirty="0"/>
              <a:t>R</a:t>
            </a:r>
            <a:r>
              <a:rPr lang="fr-FR" sz="1400" baseline="30000" dirty="0"/>
              <a:t>2 </a:t>
            </a:r>
            <a:r>
              <a:rPr lang="fr-FR" sz="1400" dirty="0"/>
              <a:t>: 0.260</a:t>
            </a:r>
            <a:endParaRPr lang="fr-FR" sz="1400" baseline="30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377D6E-E580-1884-50CC-9EF19E865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27" y="3191375"/>
            <a:ext cx="3944723" cy="259147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6672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69C652-2E51-7A4D-801E-318AE2C5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01" y="519653"/>
            <a:ext cx="11478768" cy="157625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TARGETS « conso ENERGIE » ET « EMISSIONS CO2 » </a:t>
            </a:r>
            <a:br>
              <a:rPr lang="fr-FR" dirty="0"/>
            </a:br>
            <a:r>
              <a:rPr lang="fr-FR" dirty="0"/>
              <a:t>METHODE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BA6E9B9-03C3-805D-C748-CF59A7DA7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904505"/>
              </p:ext>
            </p:extLst>
          </p:nvPr>
        </p:nvGraphicFramePr>
        <p:xfrm>
          <a:off x="1169986" y="2226458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59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EE4C1-5628-8545-BFFB-5F439C49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50" y="39984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Modèle : Paramètres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58AD5E8-8809-724A-951C-4EF596580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354404"/>
              </p:ext>
            </p:extLst>
          </p:nvPr>
        </p:nvGraphicFramePr>
        <p:xfrm>
          <a:off x="1143000" y="2097087"/>
          <a:ext cx="9906000" cy="35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39581982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11654324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26550218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781377765"/>
                    </a:ext>
                  </a:extLst>
                </a:gridCol>
              </a:tblGrid>
              <a:tr h="867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 </a:t>
                      </a:r>
                      <a:endParaRPr lang="fr-FR" dirty="0">
                        <a:effectLst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RANDOM FOREST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92873"/>
                  </a:ext>
                </a:extLst>
              </a:tr>
              <a:tr h="867347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 : [0.0001, 0.001, 0.01, 0.1, 1, 10, 100]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: 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[1e-8, 1e-7, 1e-6, 1e-5, 1e-4, 1e-3, 1e-2, 1e-1]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br>
                        <a:rPr lang="fr-FR" dirty="0"/>
                      </a:b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[100,500,1000]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</a:p>
                    <a:p>
                      <a:r>
                        <a:rPr lang="fr-FR" dirty="0"/>
                        <a:t>[10,50,100,300]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30275"/>
                  </a:ext>
                </a:extLst>
              </a:tr>
              <a:tr h="867347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L1_ratio : [0.0, 1.0, 0.1]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Epsilon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[0.001, 0.01, 0.1, 1]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br>
                        <a:rPr lang="fr-FR" dirty="0"/>
                      </a:b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3, 5, 10]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19636"/>
                  </a:ext>
                </a:extLst>
              </a:tr>
              <a:tr h="867347"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br>
                        <a:rPr lang="fr-FR" dirty="0"/>
                      </a:b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[0.1,0.01,0.001,0.0001]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: 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[0.001, 0.01, 0.1, 1, 10]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br>
                        <a:rPr lang="fr-FR" dirty="0"/>
                      </a:b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[auto,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3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8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02E1664-FAE2-6A42-9F6A-E90A9C6C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554" y="155489"/>
            <a:ext cx="9344890" cy="113220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/>
              <a:t>FEATURE IMPORTANCE SANS ET AVEC </a:t>
            </a:r>
            <a:br>
              <a:rPr lang="fr-FR" sz="3200" dirty="0"/>
            </a:br>
            <a:r>
              <a:rPr lang="fr-FR" sz="3200" dirty="0"/>
              <a:t>VARIABLE </a:t>
            </a:r>
            <a:r>
              <a:rPr lang="fr-FR" sz="3200" dirty="0" err="1"/>
              <a:t>ENERGYSTARScorE</a:t>
            </a:r>
            <a:r>
              <a:rPr lang="fr-FR" sz="3200" dirty="0"/>
              <a:t> / SITEENERGYUSEWN(</a:t>
            </a:r>
            <a:r>
              <a:rPr lang="fr-FR" sz="3200" dirty="0" err="1"/>
              <a:t>Kbtu</a:t>
            </a:r>
            <a:r>
              <a:rPr lang="fr-FR" sz="3200" dirty="0"/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9E13DA-C612-096B-7049-D75E2686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23" y="1931644"/>
            <a:ext cx="4559300" cy="36830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1052CFC-0679-051F-9FFD-93D8297E0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48" y="1931644"/>
            <a:ext cx="4275121" cy="368299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70EA5-1260-B5EA-DADA-FB0B524207AF}"/>
              </a:ext>
            </a:extLst>
          </p:cNvPr>
          <p:cNvSpPr/>
          <p:nvPr/>
        </p:nvSpPr>
        <p:spPr>
          <a:xfrm>
            <a:off x="6809874" y="3308684"/>
            <a:ext cx="2791326" cy="216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611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02E1664-FAE2-6A42-9F6A-E90A9C6C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97" y="369068"/>
            <a:ext cx="9344890" cy="1132207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FEATURE IMPORTANCE SANS ET AVEC VARIABLE </a:t>
            </a:r>
            <a:r>
              <a:rPr lang="fr-FR" sz="3200" dirty="0" err="1"/>
              <a:t>ENERGYSTARScorE</a:t>
            </a:r>
            <a:r>
              <a:rPr lang="fr-FR" sz="3200" dirty="0"/>
              <a:t> / </a:t>
            </a:r>
            <a:r>
              <a:rPr lang="fr-FR" sz="3200" dirty="0" err="1"/>
              <a:t>TotalGHGEmissions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0BC91D-03CD-9249-9624-D66A579F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35" y="2028991"/>
            <a:ext cx="4400065" cy="351756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58D63D-5C9E-AC8C-B7EE-0253D14B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59" y="2028993"/>
            <a:ext cx="4244527" cy="351756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A33F69-150A-E2DC-BB54-FE1537BF0BEB}"/>
              </a:ext>
            </a:extLst>
          </p:cNvPr>
          <p:cNvSpPr/>
          <p:nvPr/>
        </p:nvSpPr>
        <p:spPr>
          <a:xfrm>
            <a:off x="6978316" y="3429000"/>
            <a:ext cx="2791326" cy="156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79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643" y="2781829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Presentation DU MODèLE FINAL</a:t>
            </a:r>
          </a:p>
        </p:txBody>
      </p:sp>
    </p:spTree>
    <p:extLst>
      <p:ext uri="{BB962C8B-B14F-4D97-AF65-F5344CB8AC3E}">
        <p14:creationId xmlns:p14="http://schemas.microsoft.com/office/powerpoint/2010/main" val="3667977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E2B0A-0652-3C45-8A06-4498DDC7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RESULTATS MODELE / METRIQUES : </a:t>
            </a:r>
            <a:r>
              <a:rPr lang="fr-FR" dirty="0" err="1"/>
              <a:t>ENERGYSTARScorE</a:t>
            </a:r>
            <a:r>
              <a:rPr lang="fr-FR" dirty="0"/>
              <a:t> / SITEENERGYUSEWN(</a:t>
            </a:r>
            <a:r>
              <a:rPr lang="fr-FR" dirty="0" err="1"/>
              <a:t>Kbtu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7E02D9-A166-044F-0E39-DB351C25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05" y="2443413"/>
            <a:ext cx="8382000" cy="33909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6FBB71-DBAD-A033-67C8-D6E21E009967}"/>
              </a:ext>
            </a:extLst>
          </p:cNvPr>
          <p:cNvSpPr/>
          <p:nvPr/>
        </p:nvSpPr>
        <p:spPr>
          <a:xfrm>
            <a:off x="2097505" y="3597442"/>
            <a:ext cx="8382000" cy="1022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789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2E036-CE29-0146-A4BD-02BB6991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51406"/>
            <a:ext cx="9905998" cy="1478570"/>
          </a:xfrm>
        </p:spPr>
        <p:txBody>
          <a:bodyPr/>
          <a:lstStyle/>
          <a:p>
            <a:r>
              <a:rPr lang="fr-FR" dirty="0"/>
              <a:t>RESULTATS MODELE / METRIQUES : </a:t>
            </a:r>
            <a:r>
              <a:rPr lang="fr-FR" dirty="0" err="1"/>
              <a:t>ENERGYSTARScorE</a:t>
            </a:r>
            <a:r>
              <a:rPr lang="fr-FR" dirty="0"/>
              <a:t> / </a:t>
            </a:r>
            <a:r>
              <a:rPr lang="fr-FR" dirty="0" err="1"/>
              <a:t>TotalGHGEmissions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F4E1AB-6A20-8FE7-52A0-C48D3AE8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49" y="2323096"/>
            <a:ext cx="8736937" cy="357237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D15B47-3785-FD84-E378-AE5CB23EF53C}"/>
              </a:ext>
            </a:extLst>
          </p:cNvPr>
          <p:cNvSpPr/>
          <p:nvPr/>
        </p:nvSpPr>
        <p:spPr>
          <a:xfrm>
            <a:off x="1949450" y="3537783"/>
            <a:ext cx="8736935" cy="1166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69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F0B6D4-2BE1-1840-80F7-C4ACD347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INTERET DE LA VARIABLE ENERGYSTARSCORE</a:t>
            </a:r>
          </a:p>
        </p:txBody>
      </p:sp>
      <p:graphicFrame>
        <p:nvGraphicFramePr>
          <p:cNvPr id="41" name="Espace réservé du contenu 2">
            <a:extLst>
              <a:ext uri="{FF2B5EF4-FFF2-40B4-BE49-F238E27FC236}">
                <a16:creationId xmlns:a16="http://schemas.microsoft.com/office/drawing/2014/main" id="{24D9CDF4-A0EB-3C6E-6F00-72CEB2271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54186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88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BB0035C-CE2B-0144-9D04-DEC05823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3400"/>
              <a:t>CONCLUSION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20583-670B-1741-99F0-40D4FDC0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214" y="1635125"/>
            <a:ext cx="5751237" cy="4708528"/>
          </a:xfrm>
        </p:spPr>
        <p:txBody>
          <a:bodyPr anchor="ctr">
            <a:normAutofit lnSpcReduction="10000"/>
          </a:bodyPr>
          <a:lstStyle/>
          <a:p>
            <a:r>
              <a:rPr lang="fr-FR" sz="1800" dirty="0"/>
              <a:t>Utilisation de l’ensemble des modèles de régression.</a:t>
            </a:r>
          </a:p>
          <a:p>
            <a:endParaRPr lang="fr-FR" sz="1800" dirty="0"/>
          </a:p>
          <a:p>
            <a:r>
              <a:rPr lang="fr-FR" sz="1800" dirty="0"/>
              <a:t>Influence des Hyperparamètres sur les scores obtenus à partir des Modèles.</a:t>
            </a:r>
          </a:p>
          <a:p>
            <a:endParaRPr lang="fr-FR" sz="1800" dirty="0"/>
          </a:p>
          <a:p>
            <a:r>
              <a:rPr lang="fr-FR" sz="1800" dirty="0"/>
              <a:t>Résultats satisfaisants de la Régression Ridge et de la Régression Lasso pour la Target </a:t>
            </a:r>
            <a:r>
              <a:rPr lang="fr-FR" sz="1800" dirty="0" err="1"/>
              <a:t>SiteEnergyUseWN</a:t>
            </a:r>
            <a:r>
              <a:rPr lang="fr-FR" sz="1800" dirty="0"/>
              <a:t>(</a:t>
            </a:r>
            <a:r>
              <a:rPr lang="fr-FR" sz="1800" dirty="0" err="1"/>
              <a:t>kBtu</a:t>
            </a:r>
            <a:r>
              <a:rPr lang="fr-FR" sz="1800" dirty="0"/>
              <a:t>), avec conservation de la Variable ENERGYSTARScore.</a:t>
            </a:r>
          </a:p>
          <a:p>
            <a:endParaRPr lang="fr-FR" sz="1800" dirty="0"/>
          </a:p>
          <a:p>
            <a:r>
              <a:rPr lang="fr-FR" sz="1800" dirty="0"/>
              <a:t>Résultats satisfaisants de la Régression Ridge et de la Régression Lasso pour la Target </a:t>
            </a:r>
            <a:r>
              <a:rPr lang="fr-FR" sz="1800" dirty="0" err="1"/>
              <a:t>TotalGHGEmissions</a:t>
            </a:r>
            <a:r>
              <a:rPr lang="fr-FR" sz="1800" dirty="0"/>
              <a:t>, avec conservation de la Variable ENERGYSTARScore.</a:t>
            </a:r>
          </a:p>
          <a:p>
            <a:pPr marL="0" indent="0">
              <a:buNone/>
            </a:pPr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9524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7517C65-C5DC-9C46-85FA-39869595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/>
              <a:t>Plan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4EFF2-6623-2B4F-A733-FD86AAA1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1800" dirty="0"/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fr-FR" sz="1800" dirty="0"/>
              <a:t>Présentation de la Problématique</a:t>
            </a:r>
          </a:p>
          <a:p>
            <a:pPr>
              <a:buFont typeface="Wingdings" pitchFamily="2" charset="2"/>
              <a:buChar char="§"/>
            </a:pPr>
            <a:r>
              <a:rPr lang="fr-FR" sz="1800" dirty="0"/>
              <a:t>Analyse des Données</a:t>
            </a:r>
          </a:p>
          <a:p>
            <a:pPr>
              <a:buFont typeface="Wingdings" pitchFamily="2" charset="2"/>
              <a:buChar char="§"/>
            </a:pPr>
            <a:r>
              <a:rPr lang="fr-FR" sz="1800" dirty="0"/>
              <a:t>Piste de Modélisations</a:t>
            </a:r>
          </a:p>
          <a:p>
            <a:pPr>
              <a:buFont typeface="Wingdings" pitchFamily="2" charset="2"/>
              <a:buChar char="§"/>
            </a:pPr>
            <a:r>
              <a:rPr lang="fr-FR" sz="1800" dirty="0"/>
              <a:t>Présentation du Modèle Final</a:t>
            </a:r>
          </a:p>
          <a:p>
            <a:pPr>
              <a:buFont typeface="Wingdings" pitchFamily="2" charset="2"/>
              <a:buChar char="§"/>
            </a:pPr>
            <a:r>
              <a:rPr lang="fr-FR" sz="1800" dirty="0"/>
              <a:t>Conclusion</a:t>
            </a:r>
          </a:p>
          <a:p>
            <a:pPr marL="0" indent="0">
              <a:buNone/>
            </a:pPr>
            <a:endParaRPr lang="fr-F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6489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5" name="Rectangle 15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probléMATIQUE</a:t>
            </a:r>
          </a:p>
        </p:txBody>
      </p:sp>
    </p:spTree>
    <p:extLst>
      <p:ext uri="{BB962C8B-B14F-4D97-AF65-F5344CB8AC3E}">
        <p14:creationId xmlns:p14="http://schemas.microsoft.com/office/powerpoint/2010/main" val="1958208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B0119F-592B-7B4E-B16F-D6EA4D36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2800"/>
              <a:t>Présentation DE LA probléMATIQUE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CDC286-8862-FC41-A5BA-E388CB66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1800"/>
              <a:t>Données de consommation disponibles pour les bâtiments de la ville de Seattle pour les années 2015 et 2016.</a:t>
            </a:r>
          </a:p>
          <a:p>
            <a:pPr>
              <a:buFont typeface="Wingdings" pitchFamily="2" charset="2"/>
              <a:buChar char="§"/>
            </a:pPr>
            <a:r>
              <a:rPr lang="fr-FR" sz="1800"/>
              <a:t>Coût important d’obtention des relevés à collecter.</a:t>
            </a:r>
          </a:p>
          <a:p>
            <a:pPr>
              <a:buFont typeface="Wingdings" pitchFamily="2" charset="2"/>
              <a:buChar char="§"/>
            </a:pPr>
            <a:r>
              <a:rPr lang="fr-FR" sz="1800"/>
              <a:t>Objectifs :</a:t>
            </a:r>
          </a:p>
          <a:p>
            <a:r>
              <a:rPr lang="fr-FR" sz="1800"/>
              <a:t>Prédictions des émissions en Dioxyde de Carbone et de la consommation totale d’énergie en kBtu sans récupération des relevés annuels.</a:t>
            </a:r>
          </a:p>
          <a:p>
            <a:r>
              <a:rPr lang="fr-FR" sz="1800"/>
              <a:t>Evaluation de l’Intérêt de l’ENERGYSTARScore.</a:t>
            </a:r>
          </a:p>
          <a:p>
            <a:r>
              <a:rPr lang="fr-FR" sz="1800"/>
              <a:t>Mise en place d’un modèle de prédiction réutilisable.</a:t>
            </a:r>
          </a:p>
          <a:p>
            <a:pPr marL="0" indent="0">
              <a:buNone/>
            </a:pPr>
            <a:r>
              <a:rPr lang="fr-FR" sz="1800" b="1"/>
              <a:t>   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390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B0119F-592B-7B4E-B16F-D6EA4D36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INTERPRETATION DE LA PROBLEMATIQUE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BC35ECA-8ED6-4B57-4FF0-F68984435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321909"/>
              </p:ext>
            </p:extLst>
          </p:nvPr>
        </p:nvGraphicFramePr>
        <p:xfrm>
          <a:off x="1141413" y="2214994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4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5" name="Rectangle 15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329D94-411B-7641-A1BB-21AB00F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ANALYSE DES Données</a:t>
            </a:r>
          </a:p>
        </p:txBody>
      </p:sp>
    </p:spTree>
    <p:extLst>
      <p:ext uri="{BB962C8B-B14F-4D97-AF65-F5344CB8AC3E}">
        <p14:creationId xmlns:p14="http://schemas.microsoft.com/office/powerpoint/2010/main" val="76976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0119F-592B-7B4E-B16F-D6EA4D36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646" y="-799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CLEANING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99D57F3-A78F-6483-CBD8-F1C6CD52E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594524"/>
              </p:ext>
            </p:extLst>
          </p:nvPr>
        </p:nvGraphicFramePr>
        <p:xfrm>
          <a:off x="1037396" y="1230489"/>
          <a:ext cx="10279769" cy="5627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346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962EC-6F4D-234E-9A3C-81E6C3A6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80" y="193035"/>
            <a:ext cx="9905998" cy="1478570"/>
          </a:xfrm>
        </p:spPr>
        <p:txBody>
          <a:bodyPr/>
          <a:lstStyle/>
          <a:p>
            <a:r>
              <a:rPr lang="fr-FR" dirty="0"/>
              <a:t>histogramme DES VARIABLES CIBLES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454655-72B6-CB44-AD1D-F146581BB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7" y="1840453"/>
            <a:ext cx="4371328" cy="420942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B82DA1-9940-7D42-B2E4-FEF94B5B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512" y="1840453"/>
            <a:ext cx="4372079" cy="420942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18698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16089</TotalTime>
  <Words>1155</Words>
  <Application>Microsoft Macintosh PowerPoint</Application>
  <PresentationFormat>Grand écran</PresentationFormat>
  <Paragraphs>153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Tw Cen MT</vt:lpstr>
      <vt:lpstr>Wingdings</vt:lpstr>
      <vt:lpstr>Circuit</vt:lpstr>
      <vt:lpstr>PROJET 4 OPEN CLASS ROOMS  DATA SCIENCE   ANTICIPEZ LES BESOINS EN CONSOMMATION ELECTRIQUE DES Bâtiments</vt:lpstr>
      <vt:lpstr>Introduction </vt:lpstr>
      <vt:lpstr>Plan </vt:lpstr>
      <vt:lpstr>probléMATIQUE</vt:lpstr>
      <vt:lpstr>Présentation DE LA probléMATIQUE </vt:lpstr>
      <vt:lpstr>INTERPRETATION DE LA PROBLEMATIQUE </vt:lpstr>
      <vt:lpstr>ANALYSE DES Données</vt:lpstr>
      <vt:lpstr>CLEANING</vt:lpstr>
      <vt:lpstr>histogramme DES VARIABLES CIBLES </vt:lpstr>
      <vt:lpstr>Heatmap de corrélation</vt:lpstr>
      <vt:lpstr>MAP CONSOMMATION D’ENERGIE NEIGHBOURHOOD SEATTLE :  « Steward STREET » et « OLIVE WAY »</vt:lpstr>
      <vt:lpstr>PISTES DE MODéLISATIONS</vt:lpstr>
      <vt:lpstr>PROCESS </vt:lpstr>
      <vt:lpstr>Modèle BASELINE </vt:lpstr>
      <vt:lpstr>REGRESSION LINEAIRE MULTIPLE </vt:lpstr>
      <vt:lpstr>REGRESSION RIDGE</vt:lpstr>
      <vt:lpstr>REGRESSION LASSO :  « least ABSOLUTE SHRINKAGE AND SELECTION OPERATOR »</vt:lpstr>
      <vt:lpstr>REGRESSION ELASTIC NET  </vt:lpstr>
      <vt:lpstr>REGRESSION RANDOM FOREST  </vt:lpstr>
      <vt:lpstr>REGRESSION XGBOOST </vt:lpstr>
      <vt:lpstr>TARGETS « conso ENERGIE » ET « EMISSIONS CO2 »  METHODE </vt:lpstr>
      <vt:lpstr>Modèle : Paramètres</vt:lpstr>
      <vt:lpstr>FEATURE IMPORTANCE SANS ET AVEC  VARIABLE ENERGYSTARScorE / SITEENERGYUSEWN(Kbtu)</vt:lpstr>
      <vt:lpstr>FEATURE IMPORTANCE SANS ET AVEC VARIABLE ENERGYSTARScorE / TotalGHGEmissions</vt:lpstr>
      <vt:lpstr>Presentation DU MODèLE FINAL</vt:lpstr>
      <vt:lpstr>RESULTATS MODELE / METRIQUES : ENERGYSTARScorE / SITEENERGYUSEWN(Kbtu)</vt:lpstr>
      <vt:lpstr>RESULTATS MODELE / METRIQUES : ENERGYSTARScorE / TotalGHGEmissions</vt:lpstr>
      <vt:lpstr>INTERET DE LA VARIABLE ENERGYSTARSCORE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OPEN CLASS ROOMS  DATA SCIENCE   ANALYSE DES DONNEES DE SYSTEMES EDUCATIFS</dc:title>
  <dc:creator>Sylvain Gabillet</dc:creator>
  <cp:lastModifiedBy>Sylvain Gabillet</cp:lastModifiedBy>
  <cp:revision>70</cp:revision>
  <dcterms:created xsi:type="dcterms:W3CDTF">2022-01-31T10:45:43Z</dcterms:created>
  <dcterms:modified xsi:type="dcterms:W3CDTF">2022-05-25T10:01:29Z</dcterms:modified>
</cp:coreProperties>
</file>