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381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marL="0" marR="0" indent="0" algn="ctr" defTabSz="2293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2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–Johnny Appleseed"/>
          <p:cNvSpPr txBox="1"/>
          <p:nvPr>
            <p:ph type="body" sz="quarter" idx="13"/>
          </p:nvPr>
        </p:nvSpPr>
        <p:spPr>
          <a:xfrm>
            <a:off x="2387600" y="21145500"/>
            <a:ext cx="19621500" cy="2148739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4700"/>
              </a:spcBef>
              <a:defRPr sz="13600">
                <a:solidFill>
                  <a:srgbClr val="222222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3" name="“Type a quote here.”"/>
          <p:cNvSpPr txBox="1"/>
          <p:nvPr>
            <p:ph type="body" sz="quarter" idx="14"/>
          </p:nvPr>
        </p:nvSpPr>
        <p:spPr>
          <a:xfrm>
            <a:off x="2387600" y="15904321"/>
            <a:ext cx="19621500" cy="555475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120000"/>
              </a:lnSpc>
              <a:spcBef>
                <a:spcPts val="16300"/>
              </a:spcBef>
              <a:buClrTx/>
              <a:defRPr b="1" spc="-473" sz="15800">
                <a:latin typeface="+mn-lt"/>
                <a:ea typeface="+mn-ea"/>
                <a:cs typeface="+mn-cs"/>
                <a:sym typeface="Superclarendon Regular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D402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57588660_2880x1920.jpeg"/>
          <p:cNvSpPr/>
          <p:nvPr>
            <p:ph type="pic" idx="13"/>
          </p:nvPr>
        </p:nvSpPr>
        <p:spPr>
          <a:xfrm>
            <a:off x="0" y="12192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9589" y="23716798"/>
            <a:ext cx="6438417" cy="89804"/>
          </a:xfrm>
          <a:prstGeom prst="rect">
            <a:avLst/>
          </a:prstGeom>
        </p:spPr>
      </p:pic>
      <p:sp>
        <p:nvSpPr>
          <p:cNvPr id="22" name="157588660_2880x1920.jpeg"/>
          <p:cNvSpPr/>
          <p:nvPr>
            <p:ph type="pic" sz="half" idx="13"/>
          </p:nvPr>
        </p:nvSpPr>
        <p:spPr>
          <a:xfrm>
            <a:off x="609600" y="11442700"/>
            <a:ext cx="23177500" cy="154516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181100" y="21818600"/>
            <a:ext cx="22009100" cy="171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181100" y="23888700"/>
            <a:ext cx="22009100" cy="1231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3788" y="19347998"/>
            <a:ext cx="8416268" cy="89804"/>
          </a:xfrm>
          <a:prstGeom prst="rect">
            <a:avLst/>
          </a:prstGeom>
        </p:spPr>
      </p:pic>
      <p:sp>
        <p:nvSpPr>
          <p:cNvPr id="41" name="Image"/>
          <p:cNvSpPr/>
          <p:nvPr>
            <p:ph type="pic" sz="half" idx="13"/>
          </p:nvPr>
        </p:nvSpPr>
        <p:spPr>
          <a:xfrm>
            <a:off x="12230100" y="11201400"/>
            <a:ext cx="11303000" cy="1659402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1435100" y="13284200"/>
            <a:ext cx="10464800" cy="5765800"/>
          </a:xfrm>
          <a:prstGeom prst="rect">
            <a:avLst/>
          </a:prstGeom>
        </p:spPr>
        <p:txBody>
          <a:bodyPr/>
          <a:lstStyle>
            <a:lvl1pPr>
              <a:defRPr spc="-540" sz="18000">
                <a:solidFill>
                  <a:srgbClr val="EEEEE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1435100" y="19748500"/>
            <a:ext cx="10464800" cy="509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107" y="16045998"/>
            <a:ext cx="20407882" cy="89804"/>
          </a:xfrm>
          <a:prstGeom prst="rect">
            <a:avLst/>
          </a:prstGeom>
        </p:spPr>
      </p:pic>
      <p:sp>
        <p:nvSpPr>
          <p:cNvPr id="53" name="Title Text"/>
          <p:cNvSpPr txBox="1"/>
          <p:nvPr>
            <p:ph type="title"/>
          </p:nvPr>
        </p:nvSpPr>
        <p:spPr>
          <a:xfrm>
            <a:off x="2374900" y="13169900"/>
            <a:ext cx="19621500" cy="2679700"/>
          </a:xfrm>
          <a:prstGeom prst="rect">
            <a:avLst/>
          </a:prstGeom>
        </p:spPr>
        <p:txBody>
          <a:bodyPr anchor="ctr"/>
          <a:lstStyle>
            <a:lvl1pPr>
              <a:defRPr spc="-540" sz="18000">
                <a:solidFill>
                  <a:srgbClr val="EEEEE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107" y="16045998"/>
            <a:ext cx="20407882" cy="89804"/>
          </a:xfrm>
          <a:prstGeom prst="rect">
            <a:avLst/>
          </a:prstGeom>
        </p:spPr>
      </p:pic>
      <p:sp>
        <p:nvSpPr>
          <p:cNvPr id="63" name="Title Text"/>
          <p:cNvSpPr txBox="1"/>
          <p:nvPr>
            <p:ph type="title"/>
          </p:nvPr>
        </p:nvSpPr>
        <p:spPr>
          <a:xfrm>
            <a:off x="2374900" y="13169900"/>
            <a:ext cx="19621500" cy="2679700"/>
          </a:xfrm>
          <a:prstGeom prst="rect">
            <a:avLst/>
          </a:prstGeom>
        </p:spPr>
        <p:txBody>
          <a:bodyPr anchor="ctr"/>
          <a:lstStyle>
            <a:lvl1pPr>
              <a:defRPr spc="-540" sz="18000">
                <a:solidFill>
                  <a:srgbClr val="EEEEE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2374900" y="16776700"/>
            <a:ext cx="19621500" cy="8039100"/>
          </a:xfrm>
          <a:prstGeom prst="rect">
            <a:avLst/>
          </a:prstGeom>
        </p:spPr>
        <p:txBody>
          <a:bodyPr anchor="ctr"/>
          <a:lstStyle>
            <a:lvl1pPr marL="2191026" indent="-2191026" algn="l">
              <a:spcBef>
                <a:spcPts val="16300"/>
              </a:spcBef>
              <a:buClrTx/>
              <a:buSzPct val="65000"/>
              <a:buBlip>
                <a:blip r:embed="rId4"/>
              </a:buBlip>
              <a:defRPr sz="12400"/>
            </a:lvl1pPr>
            <a:lvl2pPr marL="3003826" indent="-2191026" algn="l">
              <a:spcBef>
                <a:spcPts val="16300"/>
              </a:spcBef>
              <a:buClrTx/>
              <a:buSzPct val="65000"/>
              <a:buBlip>
                <a:blip r:embed="rId4"/>
              </a:buBlip>
              <a:defRPr sz="12400"/>
            </a:lvl2pPr>
            <a:lvl3pPr marL="3816625" indent="-2191025" algn="l">
              <a:spcBef>
                <a:spcPts val="16300"/>
              </a:spcBef>
              <a:buClrTx/>
              <a:buSzPct val="65000"/>
              <a:buBlip>
                <a:blip r:embed="rId4"/>
              </a:buBlip>
              <a:defRPr sz="12400"/>
            </a:lvl3pPr>
            <a:lvl4pPr marL="4629425" indent="-2191025" algn="l">
              <a:spcBef>
                <a:spcPts val="16300"/>
              </a:spcBef>
              <a:buClrTx/>
              <a:buSzPct val="65000"/>
              <a:buBlip>
                <a:blip r:embed="rId4"/>
              </a:buBlip>
              <a:defRPr sz="12400"/>
            </a:lvl4pPr>
            <a:lvl5pPr marL="5442225" indent="-2191025" algn="l">
              <a:spcBef>
                <a:spcPts val="16300"/>
              </a:spcBef>
              <a:buClrTx/>
              <a:buSzPct val="65000"/>
              <a:buBlip>
                <a:blip r:embed="rId4"/>
              </a:buBlip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107" y="16045998"/>
            <a:ext cx="20407882" cy="89804"/>
          </a:xfrm>
          <a:prstGeom prst="rect">
            <a:avLst/>
          </a:prstGeom>
        </p:spPr>
      </p:pic>
      <p:sp>
        <p:nvSpPr>
          <p:cNvPr id="74" name="Image"/>
          <p:cNvSpPr/>
          <p:nvPr>
            <p:ph type="pic" sz="quarter" idx="13"/>
          </p:nvPr>
        </p:nvSpPr>
        <p:spPr>
          <a:xfrm>
            <a:off x="2388450" y="13157200"/>
            <a:ext cx="9968392" cy="1463467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2374900" y="13169900"/>
            <a:ext cx="19621500" cy="2679700"/>
          </a:xfrm>
          <a:prstGeom prst="rect">
            <a:avLst/>
          </a:prstGeom>
        </p:spPr>
        <p:txBody>
          <a:bodyPr anchor="ctr"/>
          <a:lstStyle>
            <a:lvl1pPr>
              <a:defRPr spc="-540" sz="18000">
                <a:solidFill>
                  <a:srgbClr val="EEEEE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13500100" y="16891000"/>
            <a:ext cx="9055100" cy="7569200"/>
          </a:xfrm>
          <a:prstGeom prst="rect">
            <a:avLst/>
          </a:prstGeom>
        </p:spPr>
        <p:txBody>
          <a:bodyPr anchor="ctr"/>
          <a:lstStyle>
            <a:lvl1pPr marL="1763888" indent="-1763888" algn="l">
              <a:spcBef>
                <a:spcPts val="11600"/>
              </a:spcBef>
              <a:buClrTx/>
              <a:buSzPct val="65000"/>
              <a:buBlip>
                <a:blip r:embed="rId4"/>
              </a:buBlip>
              <a:defRPr sz="10000"/>
            </a:lvl1pPr>
            <a:lvl2pPr marL="2398888" indent="-1763888" algn="l">
              <a:spcBef>
                <a:spcPts val="11600"/>
              </a:spcBef>
              <a:buClrTx/>
              <a:buSzPct val="65000"/>
              <a:buBlip>
                <a:blip r:embed="rId4"/>
              </a:buBlip>
              <a:defRPr sz="10000"/>
            </a:lvl2pPr>
            <a:lvl3pPr marL="3033888" indent="-1763888" algn="l">
              <a:spcBef>
                <a:spcPts val="11600"/>
              </a:spcBef>
              <a:buClrTx/>
              <a:buSzPct val="65000"/>
              <a:buBlip>
                <a:blip r:embed="rId4"/>
              </a:buBlip>
              <a:defRPr sz="10000"/>
            </a:lvl3pPr>
            <a:lvl4pPr marL="3668888" indent="-1763888" algn="l">
              <a:spcBef>
                <a:spcPts val="11600"/>
              </a:spcBef>
              <a:buClrTx/>
              <a:buSzPct val="65000"/>
              <a:buBlip>
                <a:blip r:embed="rId4"/>
              </a:buBlip>
              <a:defRPr sz="10000"/>
            </a:lvl4pPr>
            <a:lvl5pPr marL="4303888" indent="-1763888" algn="l">
              <a:spcBef>
                <a:spcPts val="11600"/>
              </a:spcBef>
              <a:buClrTx/>
              <a:buSzPct val="65000"/>
              <a:buBlip>
                <a:blip r:embed="rId4"/>
              </a:buBlip>
              <a:defRPr sz="10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2374900" y="13970000"/>
            <a:ext cx="19621500" cy="10147300"/>
          </a:xfrm>
          <a:prstGeom prst="rect">
            <a:avLst/>
          </a:prstGeom>
        </p:spPr>
        <p:txBody>
          <a:bodyPr anchor="ctr"/>
          <a:lstStyle>
            <a:lvl1pPr marL="2191026" indent="-2191026" algn="l">
              <a:spcBef>
                <a:spcPts val="16300"/>
              </a:spcBef>
              <a:buClrTx/>
              <a:buSzPct val="65000"/>
              <a:buBlip>
                <a:blip r:embed="rId3"/>
              </a:buBlip>
              <a:defRPr sz="12400"/>
            </a:lvl1pPr>
            <a:lvl2pPr marL="3003826" indent="-2191026" algn="l">
              <a:spcBef>
                <a:spcPts val="16300"/>
              </a:spcBef>
              <a:buClrTx/>
              <a:buSzPct val="65000"/>
              <a:buBlip>
                <a:blip r:embed="rId3"/>
              </a:buBlip>
              <a:defRPr sz="12400"/>
            </a:lvl2pPr>
            <a:lvl3pPr marL="3816625" indent="-2191025" algn="l">
              <a:spcBef>
                <a:spcPts val="16300"/>
              </a:spcBef>
              <a:buClrTx/>
              <a:buSzPct val="65000"/>
              <a:buBlip>
                <a:blip r:embed="rId3"/>
              </a:buBlip>
              <a:defRPr sz="12400"/>
            </a:lvl3pPr>
            <a:lvl4pPr marL="4629425" indent="-2191025" algn="l">
              <a:spcBef>
                <a:spcPts val="16300"/>
              </a:spcBef>
              <a:buClrTx/>
              <a:buSzPct val="65000"/>
              <a:buBlip>
                <a:blip r:embed="rId3"/>
              </a:buBlip>
              <a:defRPr sz="12400"/>
            </a:lvl4pPr>
            <a:lvl5pPr marL="5442225" indent="-2191025" algn="l">
              <a:spcBef>
                <a:spcPts val="16300"/>
              </a:spcBef>
              <a:buClrTx/>
              <a:buSzPct val="65000"/>
              <a:buBlip>
                <a:blip r:embed="rId3"/>
              </a:buBlip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sz="quarter" idx="13"/>
          </p:nvPr>
        </p:nvSpPr>
        <p:spPr>
          <a:xfrm>
            <a:off x="11442700" y="18300700"/>
            <a:ext cx="11978045" cy="80893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quarter" idx="14"/>
          </p:nvPr>
        </p:nvSpPr>
        <p:spPr>
          <a:xfrm>
            <a:off x="12509500" y="12407900"/>
            <a:ext cx="10744200" cy="7162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5"/>
          </p:nvPr>
        </p:nvSpPr>
        <p:spPr>
          <a:xfrm>
            <a:off x="1066800" y="11112500"/>
            <a:ext cx="10858500" cy="1594145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602752" y="24866600"/>
            <a:ext cx="1154685" cy="108478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C6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381250" y="14922500"/>
            <a:ext cx="19621500" cy="42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374900" y="19265900"/>
            <a:ext cx="19621500" cy="307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626565" y="24590908"/>
            <a:ext cx="1154685" cy="10847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solidFill>
                  <a:srgbClr val="F1F1F1"/>
                </a:solidFill>
                <a:latin typeface="+mn-lt"/>
                <a:ea typeface="+mn-ea"/>
                <a:cs typeface="+mn-cs"/>
                <a:sym typeface="Superclarendon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1pPr>
      <a:lvl2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2pPr>
      <a:lvl3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3pPr>
      <a:lvl4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4pPr>
      <a:lvl5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5pPr>
      <a:lvl6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6pPr>
      <a:lvl7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7pPr>
      <a:lvl8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8pPr>
      <a:lvl9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00" strike="noStrike" sz="25000" u="none">
          <a:solidFill>
            <a:srgbClr val="FFFFFF"/>
          </a:solidFill>
          <a:uFillTx/>
          <a:latin typeface="+mn-lt"/>
          <a:ea typeface="+mn-ea"/>
          <a:cs typeface="+mn-cs"/>
          <a:sym typeface="Superclarendon Regular"/>
        </a:defRPr>
      </a:lvl9pPr>
    </p:titleStyle>
    <p:bodyStyle>
      <a:lvl1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0" marR="0" indent="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0" marR="0" indent="35560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0" marR="0" indent="71120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0" marR="0" indent="106680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0" marR="0" indent="1422400" algn="ctr" defTabSz="2293055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A29A85"/>
        </a:buClr>
        <a:buSzTx/>
        <a:buFontTx/>
        <a:buNone/>
        <a:tabLst/>
        <a:defRPr b="0" baseline="0" cap="none" i="0" spc="0" strike="noStrike" sz="86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1pPr>
      <a:lvl2pPr marL="0" marR="0" indent="2286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2pPr>
      <a:lvl3pPr marL="0" marR="0" indent="4572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3pPr>
      <a:lvl4pPr marL="0" marR="0" indent="6858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4pPr>
      <a:lvl5pPr marL="0" marR="0" indent="9144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5pPr>
      <a:lvl6pPr marL="0" marR="0" indent="11430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6pPr>
      <a:lvl7pPr marL="0" marR="0" indent="13716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7pPr>
      <a:lvl8pPr marL="0" marR="0" indent="16002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8pPr>
      <a:lvl9pPr marL="0" marR="0" indent="1828800" algn="ctr" defTabSz="2293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Superclarendon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Relationship Id="rId8" Type="http://schemas.openxmlformats.org/officeDocument/2006/relationships/image" Target="../media/image13.png"/><Relationship Id="rId9" Type="http://schemas.openxmlformats.org/officeDocument/2006/relationships/image" Target="../media/image15.png"/><Relationship Id="rId10" Type="http://schemas.openxmlformats.org/officeDocument/2006/relationships/image" Target="../media/image24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OKKAIDO"/>
          <p:cNvSpPr txBox="1"/>
          <p:nvPr>
            <p:ph type="ctrTitle"/>
          </p:nvPr>
        </p:nvSpPr>
        <p:spPr>
          <a:xfrm>
            <a:off x="2381250" y="15659100"/>
            <a:ext cx="19621500" cy="4216400"/>
          </a:xfrm>
          <a:prstGeom prst="rect">
            <a:avLst/>
          </a:prstGeom>
        </p:spPr>
        <p:txBody>
          <a:bodyPr lIns="63500" tIns="63500" rIns="63500" bIns="63500"/>
          <a:lstStyle>
            <a:lvl1pPr defTabSz="2886075">
              <a:defRPr b="0" spc="7202" sz="189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HOKKAIDO</a:t>
            </a:r>
          </a:p>
        </p:txBody>
      </p:sp>
      <p:sp>
        <p:nvSpPr>
          <p:cNvPr id="143" name="DIGITAL MARKETING"/>
          <p:cNvSpPr txBox="1"/>
          <p:nvPr>
            <p:ph type="subTitle" sz="quarter" idx="1"/>
          </p:nvPr>
        </p:nvSpPr>
        <p:spPr>
          <a:xfrm>
            <a:off x="2381250" y="20373483"/>
            <a:ext cx="19621500" cy="3073401"/>
          </a:xfrm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rgbClr val="000000"/>
                </a:solidFill>
              </a:defRPr>
            </a:pPr>
            <a:r>
              <a:t>DIGITAL MARKETING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1624" y="13169900"/>
            <a:ext cx="3987801" cy="236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anding Page"/>
          <p:cNvSpPr txBox="1"/>
          <p:nvPr>
            <p:ph type="title"/>
          </p:nvPr>
        </p:nvSpPr>
        <p:spPr>
          <a:xfrm>
            <a:off x="2700084" y="11389179"/>
            <a:ext cx="19621501" cy="2679701"/>
          </a:xfrm>
          <a:prstGeom prst="rect">
            <a:avLst/>
          </a:prstGeom>
        </p:spPr>
        <p:txBody>
          <a:bodyPr/>
          <a:lstStyle>
            <a:lvl1pPr defTabSz="2132541">
              <a:defRPr spc="-502" sz="16740"/>
            </a:lvl1pPr>
          </a:lstStyle>
          <a:p>
            <a:pPr/>
            <a:r>
              <a:t>Landing Page</a:t>
            </a:r>
          </a:p>
        </p:txBody>
      </p:sp>
      <p:sp>
        <p:nvSpPr>
          <p:cNvPr id="147" name="Objetivo: Dar a conocer la empresa y los servicios que ofrecemos. Utilizando los el standard de colores y tipologías definidas por la empresa."/>
          <p:cNvSpPr txBox="1"/>
          <p:nvPr>
            <p:ph type="body" sz="half" idx="1"/>
          </p:nvPr>
        </p:nvSpPr>
        <p:spPr>
          <a:xfrm>
            <a:off x="2700084" y="17139380"/>
            <a:ext cx="19621501" cy="1432553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Objetivo: Dar a conocer la empresa y los servicios que ofrecemos.</a:t>
            </a:r>
            <a:br/>
            <a:r>
              <a:t>Utilizando los el standard de colores y tipologías definidas por la empresa.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ncabezado -…"/>
          <p:cNvSpPr txBox="1"/>
          <p:nvPr>
            <p:ph type="body" sz="half" idx="1"/>
          </p:nvPr>
        </p:nvSpPr>
        <p:spPr>
          <a:xfrm>
            <a:off x="2301981" y="12965782"/>
            <a:ext cx="20291444" cy="15778569"/>
          </a:xfrm>
          <a:prstGeom prst="rect">
            <a:avLst/>
          </a:prstGeom>
        </p:spPr>
        <p:txBody>
          <a:bodyPr/>
          <a:lstStyle/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Encabezado - </a:t>
            </a:r>
          </a:p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Our Services - </a:t>
            </a:r>
          </a:p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About Us -</a:t>
            </a:r>
          </a:p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Projects - Testimonios</a:t>
            </a:r>
          </a:p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Our Partners</a:t>
            </a:r>
          </a:p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Contacto</a:t>
            </a:r>
          </a:p>
          <a:p>
            <a:pPr marL="1314615" indent="-1314615" defTabSz="1375833">
              <a:spcBef>
                <a:spcPts val="9800"/>
              </a:spcBef>
              <a:buBlip>
                <a:blip r:embed="rId2"/>
              </a:buBlip>
              <a:defRPr sz="7440"/>
            </a:pPr>
            <a:r>
              <a:t>Pie - Redes Sociales</a:t>
            </a:r>
          </a:p>
        </p:txBody>
      </p:sp>
      <p:sp>
        <p:nvSpPr>
          <p:cNvPr id="150" name="Secciones"/>
          <p:cNvSpPr txBox="1"/>
          <p:nvPr>
            <p:ph type="title" idx="4294967295"/>
          </p:nvPr>
        </p:nvSpPr>
        <p:spPr>
          <a:xfrm>
            <a:off x="2381250" y="10124242"/>
            <a:ext cx="19621500" cy="1880924"/>
          </a:xfrm>
          <a:prstGeom prst="rect">
            <a:avLst/>
          </a:prstGeom>
        </p:spPr>
        <p:txBody>
          <a:bodyPr anchor="ctr"/>
          <a:lstStyle>
            <a:lvl1pPr defTabSz="1467555">
              <a:defRPr spc="-345" sz="11520">
                <a:solidFill>
                  <a:srgbClr val="EEEEEE"/>
                </a:solidFill>
              </a:defRPr>
            </a:lvl1pPr>
          </a:lstStyle>
          <a:p>
            <a:pPr/>
            <a:r>
              <a:t>Secciones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Encabezado - Identificación de la empresa - LOGO - NOMBRE - SLOGAN…"/>
          <p:cNvSpPr txBox="1"/>
          <p:nvPr>
            <p:ph type="body" idx="1"/>
          </p:nvPr>
        </p:nvSpPr>
        <p:spPr>
          <a:xfrm>
            <a:off x="1553202" y="9309374"/>
            <a:ext cx="21695676" cy="21816471"/>
          </a:xfrm>
          <a:prstGeom prst="rect">
            <a:avLst/>
          </a:prstGeom>
        </p:spPr>
        <p:txBody>
          <a:bodyPr/>
          <a:lstStyle/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Encabezado - Identificación de la empresa - LOGO - NOMBRE - SLOGAN </a:t>
            </a:r>
          </a:p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Our Services - Identificar los servicios que se desean destacar cada uno de ellos con una imagen y un título y una descripción.</a:t>
            </a:r>
          </a:p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About Us - Identificar las personas involucradas - perfiles con breve descripción</a:t>
            </a:r>
          </a:p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Projects - Testimonios - Incluir alguno de los proyectos realizados con una imagen y un link de cada uno de ellos</a:t>
            </a:r>
          </a:p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Our Partners - Google y otros</a:t>
            </a:r>
          </a:p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Contacto - Identificacion  clara de la empresa y medios de contacto</a:t>
            </a:r>
          </a:p>
          <a:p>
            <a:pPr marL="1226974" indent="-1226974" defTabSz="1284111">
              <a:spcBef>
                <a:spcPts val="9100"/>
              </a:spcBef>
              <a:buBlip>
                <a:blip r:embed="rId2"/>
              </a:buBlip>
              <a:defRPr sz="6944"/>
            </a:pPr>
            <a:r>
              <a:t>Pie - Redes Sociales</a:t>
            </a:r>
          </a:p>
        </p:txBody>
      </p:sp>
      <p:sp>
        <p:nvSpPr>
          <p:cNvPr id="153" name="Detalle - Secciones"/>
          <p:cNvSpPr txBox="1"/>
          <p:nvPr>
            <p:ph type="title" idx="4294967295"/>
          </p:nvPr>
        </p:nvSpPr>
        <p:spPr>
          <a:xfrm>
            <a:off x="2381250" y="4982300"/>
            <a:ext cx="19621500" cy="1880924"/>
          </a:xfrm>
          <a:prstGeom prst="rect">
            <a:avLst/>
          </a:prstGeom>
        </p:spPr>
        <p:txBody>
          <a:bodyPr anchor="ctr"/>
          <a:lstStyle>
            <a:lvl1pPr defTabSz="1467555">
              <a:defRPr spc="-345" sz="11520">
                <a:solidFill>
                  <a:srgbClr val="EEEEEE"/>
                </a:solidFill>
              </a:defRPr>
            </a:lvl1pPr>
          </a:lstStyle>
          <a:p>
            <a:pPr/>
            <a:r>
              <a:t>Detalle - Secciones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0"/>
          </p:cNvPicPr>
          <p:nvPr/>
        </p:nvPicPr>
        <p:blipFill>
          <a:blip r:embed="rId2">
            <a:alphaModFix amt="62941"/>
            <a:extLst/>
          </a:blip>
          <a:stretch>
            <a:fillRect/>
          </a:stretch>
        </p:blipFill>
        <p:spPr>
          <a:xfrm>
            <a:off x="-456681" y="-414972"/>
            <a:ext cx="25124088" cy="6259082"/>
          </a:xfrm>
          <a:prstGeom prst="rect">
            <a:avLst/>
          </a:prstGeom>
          <a:effectLst>
            <a:reflection blurRad="0" stA="92847" stPos="0" endA="0" endPos="40000" dist="0" dir="5400000" fadeDir="5400000" sx="100000" sy="-100000" kx="0" ky="0" algn="bl" rotWithShape="0"/>
          </a:effectLst>
        </p:spPr>
      </p:pic>
      <p:pic>
        <p:nvPicPr>
          <p:cNvPr id="15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47" y="-84143"/>
            <a:ext cx="25770099" cy="6017692"/>
          </a:xfrm>
          <a:prstGeom prst="rect">
            <a:avLst/>
          </a:prstGeom>
        </p:spPr>
      </p:pic>
      <p:pic>
        <p:nvPicPr>
          <p:cNvPr id="15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9758" y="36403255"/>
            <a:ext cx="24703515" cy="1874088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59" name="Rounded Rectangle"/>
          <p:cNvSpPr/>
          <p:nvPr/>
        </p:nvSpPr>
        <p:spPr>
          <a:xfrm>
            <a:off x="2764254" y="26986203"/>
            <a:ext cx="19761644" cy="7949501"/>
          </a:xfrm>
          <a:prstGeom prst="roundRect">
            <a:avLst>
              <a:gd name="adj" fmla="val 2365"/>
            </a:avLst>
          </a:prstGeom>
          <a:solidFill>
            <a:srgbClr val="4F5257">
              <a:alpha val="81578"/>
            </a:srgbClr>
          </a:solidFill>
          <a:ln w="12700">
            <a:miter lim="400000"/>
          </a:ln>
          <a:effectLst>
            <a:reflection blurRad="0" stA="14725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160" name="Rounded Rectangle"/>
          <p:cNvSpPr/>
          <p:nvPr/>
        </p:nvSpPr>
        <p:spPr>
          <a:xfrm>
            <a:off x="2404681" y="8815214"/>
            <a:ext cx="19909243" cy="10045403"/>
          </a:xfrm>
          <a:prstGeom prst="roundRect">
            <a:avLst>
              <a:gd name="adj" fmla="val 1898"/>
            </a:avLst>
          </a:prstGeom>
          <a:solidFill>
            <a:srgbClr val="4F5257">
              <a:alpha val="81578"/>
            </a:srgbClr>
          </a:solidFill>
          <a:ln w="12700">
            <a:miter lim="400000"/>
          </a:ln>
          <a:effectLst>
            <a:reflection blurRad="0" stA="14574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161" name="Prototype"/>
          <p:cNvSpPr txBox="1"/>
          <p:nvPr>
            <p:ph type="ctrTitle"/>
          </p:nvPr>
        </p:nvSpPr>
        <p:spPr>
          <a:xfrm rot="16200000">
            <a:off x="-2647289" y="13890665"/>
            <a:ext cx="6752084" cy="1880923"/>
          </a:xfrm>
          <a:prstGeom prst="rect">
            <a:avLst/>
          </a:prstGeom>
        </p:spPr>
        <p:txBody>
          <a:bodyPr anchor="ctr"/>
          <a:lstStyle/>
          <a:p>
            <a:pPr lvl="1" defTabSz="1215319">
              <a:defRPr spc="-286" sz="9539">
                <a:solidFill>
                  <a:srgbClr val="F9FDFF"/>
                </a:solidFill>
              </a:defRPr>
            </a:pPr>
            <a:r>
              <a:t>Prototype</a:t>
            </a:r>
          </a:p>
        </p:txBody>
      </p:sp>
      <p:sp>
        <p:nvSpPr>
          <p:cNvPr id="162" name="HOKKAIDO"/>
          <p:cNvSpPr txBox="1"/>
          <p:nvPr/>
        </p:nvSpPr>
        <p:spPr>
          <a:xfrm>
            <a:off x="7932994" y="2813886"/>
            <a:ext cx="18104929" cy="203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2030941">
              <a:defRPr spc="5068" sz="1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HOKKAIDO</a:t>
            </a:r>
          </a:p>
        </p:txBody>
      </p:sp>
      <p:sp>
        <p:nvSpPr>
          <p:cNvPr id="163" name="Digital Marketing Specialist"/>
          <p:cNvSpPr txBox="1"/>
          <p:nvPr/>
        </p:nvSpPr>
        <p:spPr>
          <a:xfrm>
            <a:off x="10985294" y="4777518"/>
            <a:ext cx="12000329" cy="5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1460852">
              <a:defRPr spc="1246" sz="32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Marketing Specialist</a:t>
            </a:r>
          </a:p>
        </p:txBody>
      </p:sp>
      <p:pic>
        <p:nvPicPr>
          <p:cNvPr id="16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8209045" y="15423698"/>
            <a:ext cx="6784034" cy="89804"/>
          </a:xfrm>
          <a:prstGeom prst="rect">
            <a:avLst/>
          </a:prstGeom>
        </p:spPr>
      </p:pic>
      <p:sp>
        <p:nvSpPr>
          <p:cNvPr id="166" name="Prototype"/>
          <p:cNvSpPr txBox="1"/>
          <p:nvPr/>
        </p:nvSpPr>
        <p:spPr>
          <a:xfrm rot="5400000">
            <a:off x="20103098" y="14335523"/>
            <a:ext cx="6752083" cy="188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defTabSz="1215319">
              <a:defRPr b="1" spc="-286" sz="9539">
                <a:solidFill>
                  <a:srgbClr val="F9FDFF"/>
                </a:solidFill>
                <a:latin typeface="+mn-lt"/>
                <a:ea typeface="+mn-ea"/>
                <a:cs typeface="+mn-cs"/>
                <a:sym typeface="Superclarendon Regular"/>
              </a:defRPr>
            </a:pPr>
            <a:r>
              <a:t>Prototype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6453764" y="9233711"/>
            <a:ext cx="10294782" cy="9097316"/>
            <a:chOff x="0" y="0"/>
            <a:chExt cx="10294781" cy="9097314"/>
          </a:xfrm>
        </p:grpSpPr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260716" y="0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8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5835493" y="3453045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0" y="6604146"/>
              <a:ext cx="4459288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17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4544945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172" name="Table"/>
          <p:cNvGraphicFramePr/>
          <p:nvPr/>
        </p:nvGraphicFramePr>
        <p:xfrm>
          <a:off x="4588627" y="26868893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Table"/>
          <p:cNvGraphicFramePr/>
          <p:nvPr/>
        </p:nvGraphicFramePr>
        <p:xfrm>
          <a:off x="12698121" y="7589726"/>
          <a:ext cx="87884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77" name="Group"/>
          <p:cNvGrpSpPr/>
          <p:nvPr/>
        </p:nvGrpSpPr>
        <p:grpSpPr>
          <a:xfrm>
            <a:off x="3610980" y="25229802"/>
            <a:ext cx="7851987" cy="1402642"/>
            <a:chOff x="0" y="0"/>
            <a:chExt cx="7851985" cy="1402641"/>
          </a:xfrm>
        </p:grpSpPr>
        <p:sp>
          <p:nvSpPr>
            <p:cNvPr id="174" name="Our Projects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Our Projects</a:t>
              </a:r>
            </a:p>
          </p:txBody>
        </p:sp>
        <p:pic>
          <p:nvPicPr>
            <p:cNvPr id="17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grpSp>
        <p:nvGrpSpPr>
          <p:cNvPr id="181" name="Group"/>
          <p:cNvGrpSpPr/>
          <p:nvPr/>
        </p:nvGrpSpPr>
        <p:grpSpPr>
          <a:xfrm>
            <a:off x="5116473" y="6850250"/>
            <a:ext cx="4841001" cy="1705004"/>
            <a:chOff x="0" y="0"/>
            <a:chExt cx="4841000" cy="1705002"/>
          </a:xfrm>
        </p:grpSpPr>
        <p:sp>
          <p:nvSpPr>
            <p:cNvPr id="178" name="Services"/>
            <p:cNvSpPr txBox="1"/>
            <p:nvPr/>
          </p:nvSpPr>
          <p:spPr>
            <a:xfrm>
              <a:off x="0" y="0"/>
              <a:ext cx="4841001" cy="170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986013">
                <a:defRPr b="1" spc="-232" sz="774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Services</a:t>
              </a:r>
            </a:p>
          </p:txBody>
        </p:sp>
        <p:pic>
          <p:nvPicPr>
            <p:cNvPr id="17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672379" y="1512387"/>
              <a:ext cx="3496242" cy="89804"/>
            </a:xfrm>
            <a:prstGeom prst="rect">
              <a:avLst/>
            </a:prstGeom>
            <a:effectLst/>
          </p:spPr>
        </p:pic>
      </p:grpSp>
      <p:sp>
        <p:nvSpPr>
          <p:cNvPr id="182" name="Rounded Rectangle"/>
          <p:cNvSpPr/>
          <p:nvPr/>
        </p:nvSpPr>
        <p:spPr>
          <a:xfrm>
            <a:off x="4098775" y="20698411"/>
            <a:ext cx="19714970" cy="4086055"/>
          </a:xfrm>
          <a:prstGeom prst="roundRect">
            <a:avLst>
              <a:gd name="adj" fmla="val 7588"/>
            </a:avLst>
          </a:prstGeom>
          <a:solidFill>
            <a:srgbClr val="282A2F">
              <a:alpha val="92742"/>
            </a:srgbClr>
          </a:solidFill>
          <a:ln w="12700">
            <a:miter lim="400000"/>
          </a:ln>
          <a:effectLst>
            <a:reflection blurRad="0" stA="13709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4772" t="38105" r="34771" b="16088"/>
          <a:stretch>
            <a:fillRect/>
          </a:stretch>
        </p:blipFill>
        <p:spPr>
          <a:xfrm>
            <a:off x="343674" y="21030948"/>
            <a:ext cx="3251976" cy="325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84" name="&gt;"/>
          <p:cNvSpPr txBox="1"/>
          <p:nvPr/>
        </p:nvSpPr>
        <p:spPr>
          <a:xfrm>
            <a:off x="22033292" y="21014368"/>
            <a:ext cx="1778323" cy="328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0"/>
            </a:lvl1pPr>
          </a:lstStyle>
          <a:p>
            <a:pPr/>
            <a:r>
              <a:t>&gt;</a:t>
            </a:r>
          </a:p>
        </p:txBody>
      </p:sp>
      <p:sp>
        <p:nvSpPr>
          <p:cNvPr id="185" name="PEPITO GRILLO - CEO…"/>
          <p:cNvSpPr txBox="1"/>
          <p:nvPr/>
        </p:nvSpPr>
        <p:spPr>
          <a:xfrm>
            <a:off x="4485016" y="19354795"/>
            <a:ext cx="16774070" cy="6604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PEPITO GRILLO - CEO</a:t>
            </a: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 un exelente comunicador… Es un exelente comunicador… Es un exelente comunicador… Es un exelente comunicador… Es un exelente comunicador… Es un exelente comunicador…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91287" y="23809052"/>
            <a:ext cx="869861" cy="9586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Group"/>
          <p:cNvGrpSpPr/>
          <p:nvPr/>
        </p:nvGrpSpPr>
        <p:grpSpPr>
          <a:xfrm>
            <a:off x="4695638" y="19078193"/>
            <a:ext cx="5311687" cy="1402642"/>
            <a:chOff x="0" y="0"/>
            <a:chExt cx="5311685" cy="1402641"/>
          </a:xfrm>
        </p:grpSpPr>
        <p:sp>
          <p:nvSpPr>
            <p:cNvPr id="187" name="Team"/>
            <p:cNvSpPr txBox="1"/>
            <p:nvPr/>
          </p:nvSpPr>
          <p:spPr>
            <a:xfrm>
              <a:off x="0" y="0"/>
              <a:ext cx="53116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Team</a:t>
              </a:r>
            </a:p>
          </p:txBody>
        </p:sp>
        <p:pic>
          <p:nvPicPr>
            <p:cNvPr id="188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10800000">
              <a:off x="1675687" y="1236221"/>
              <a:ext cx="1960312" cy="89803"/>
            </a:xfrm>
            <a:prstGeom prst="rect">
              <a:avLst/>
            </a:prstGeom>
            <a:effectLst/>
          </p:spPr>
        </p:pic>
      </p:grpSp>
      <p:pic>
        <p:nvPicPr>
          <p:cNvPr id="19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0325298" y="2855908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192" name="Table"/>
          <p:cNvGraphicFramePr/>
          <p:nvPr/>
        </p:nvGraphicFramePr>
        <p:xfrm>
          <a:off x="10451551" y="29902987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97" name="Group"/>
          <p:cNvGrpSpPr/>
          <p:nvPr/>
        </p:nvGrpSpPr>
        <p:grpSpPr>
          <a:xfrm>
            <a:off x="21338592" y="37214897"/>
            <a:ext cx="3002919" cy="685801"/>
            <a:chOff x="0" y="0"/>
            <a:chExt cx="3002918" cy="685800"/>
          </a:xfrm>
        </p:grpSpPr>
        <p:pic>
          <p:nvPicPr>
            <p:cNvPr id="19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6223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9353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8707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380618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198" name="Table"/>
          <p:cNvGraphicFramePr/>
          <p:nvPr/>
        </p:nvGraphicFramePr>
        <p:xfrm>
          <a:off x="4670842" y="11663185"/>
          <a:ext cx="6622623" cy="45836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622623"/>
              </a:tblGrid>
              <a:tr h="458367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12688813" y="14523573"/>
          <a:ext cx="8788402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00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6833214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201" name="Table"/>
          <p:cNvGraphicFramePr/>
          <p:nvPr/>
        </p:nvGraphicFramePr>
        <p:xfrm>
          <a:off x="16922368" y="26369850"/>
          <a:ext cx="48410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" name="Datos de contacto"/>
          <p:cNvSpPr txBox="1"/>
          <p:nvPr/>
        </p:nvSpPr>
        <p:spPr>
          <a:xfrm>
            <a:off x="2343595" y="36758768"/>
            <a:ext cx="373340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Datos de contacto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947280" y="35042381"/>
            <a:ext cx="7851987" cy="1402643"/>
            <a:chOff x="0" y="0"/>
            <a:chExt cx="7851985" cy="1402641"/>
          </a:xfrm>
        </p:grpSpPr>
        <p:sp>
          <p:nvSpPr>
            <p:cNvPr id="203" name="Contact Info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Contact Info</a:t>
              </a:r>
            </a:p>
          </p:txBody>
        </p:sp>
        <p:pic>
          <p:nvPicPr>
            <p:cNvPr id="204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alphaModFix amt="81214"/>
            <a:extLst/>
          </a:blip>
          <a:srcRect l="0" t="0" r="842" b="0"/>
          <a:stretch>
            <a:fillRect/>
          </a:stretch>
        </p:blipFill>
        <p:spPr>
          <a:xfrm>
            <a:off x="-168205" y="52816"/>
            <a:ext cx="24619712" cy="5308692"/>
          </a:xfrm>
          <a:prstGeom prst="rect">
            <a:avLst/>
          </a:prstGeom>
          <a:ln w="12700">
            <a:miter lim="400000"/>
          </a:ln>
          <a:effectLst>
            <a:reflection blurRad="0" stA="92847" stPos="0" endA="0" endPos="40000" dist="0" dir="5400000" fadeDir="5400000" sx="100000" sy="-100000" kx="0" ky="0" algn="bl" rotWithShape="0"/>
          </a:effectLst>
        </p:spPr>
      </p:pic>
      <p:pic>
        <p:nvPicPr>
          <p:cNvPr id="20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47" y="-84143"/>
            <a:ext cx="25770099" cy="6017692"/>
          </a:xfrm>
          <a:prstGeom prst="rect">
            <a:avLst/>
          </a:prstGeom>
        </p:spPr>
      </p:pic>
      <p:pic>
        <p:nvPicPr>
          <p:cNvPr id="21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9758" y="36403255"/>
            <a:ext cx="24703515" cy="1874088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212" name="Rounded Rectangle"/>
          <p:cNvSpPr/>
          <p:nvPr/>
        </p:nvSpPr>
        <p:spPr>
          <a:xfrm>
            <a:off x="2764254" y="26986203"/>
            <a:ext cx="19761644" cy="7949501"/>
          </a:xfrm>
          <a:prstGeom prst="roundRect">
            <a:avLst>
              <a:gd name="adj" fmla="val 2365"/>
            </a:avLst>
          </a:prstGeom>
          <a:solidFill>
            <a:srgbClr val="FFFFFF">
              <a:alpha val="81578"/>
            </a:srgbClr>
          </a:solidFill>
          <a:ln w="12700">
            <a:miter lim="400000"/>
          </a:ln>
          <a:effectLst>
            <a:reflection blurRad="0" stA="14725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213" name="Rounded Rectangle"/>
          <p:cNvSpPr/>
          <p:nvPr/>
        </p:nvSpPr>
        <p:spPr>
          <a:xfrm>
            <a:off x="2404681" y="8815214"/>
            <a:ext cx="19909243" cy="10045403"/>
          </a:xfrm>
          <a:prstGeom prst="roundRect">
            <a:avLst>
              <a:gd name="adj" fmla="val 1898"/>
            </a:avLst>
          </a:prstGeom>
          <a:solidFill>
            <a:srgbClr val="FFFFFF">
              <a:alpha val="81578"/>
            </a:srgbClr>
          </a:solidFill>
          <a:ln w="12700">
            <a:miter lim="400000"/>
          </a:ln>
          <a:effectLst>
            <a:reflection blurRad="0" stA="14574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214" name="Prototype"/>
          <p:cNvSpPr txBox="1"/>
          <p:nvPr>
            <p:ph type="ctrTitle"/>
          </p:nvPr>
        </p:nvSpPr>
        <p:spPr>
          <a:xfrm rot="16200000">
            <a:off x="-2647289" y="13890665"/>
            <a:ext cx="6752084" cy="1880923"/>
          </a:xfrm>
          <a:prstGeom prst="rect">
            <a:avLst/>
          </a:prstGeom>
        </p:spPr>
        <p:txBody>
          <a:bodyPr anchor="ctr"/>
          <a:lstStyle/>
          <a:p>
            <a:pPr lvl="1" defTabSz="1215319">
              <a:defRPr spc="-286" sz="9539">
                <a:solidFill>
                  <a:srgbClr val="EEEEEE"/>
                </a:solidFill>
              </a:defRPr>
            </a:pPr>
            <a:r>
              <a:t>Prototype</a:t>
            </a:r>
          </a:p>
        </p:txBody>
      </p:sp>
      <p:sp>
        <p:nvSpPr>
          <p:cNvPr id="215" name="HOKKAIDO"/>
          <p:cNvSpPr txBox="1"/>
          <p:nvPr/>
        </p:nvSpPr>
        <p:spPr>
          <a:xfrm>
            <a:off x="7932994" y="2813886"/>
            <a:ext cx="18104929" cy="203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2030941">
              <a:defRPr spc="5068" sz="1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HOKKAIDO</a:t>
            </a:r>
          </a:p>
        </p:txBody>
      </p:sp>
      <p:sp>
        <p:nvSpPr>
          <p:cNvPr id="216" name="Digital Marketing Specialist"/>
          <p:cNvSpPr txBox="1"/>
          <p:nvPr/>
        </p:nvSpPr>
        <p:spPr>
          <a:xfrm>
            <a:off x="10985294" y="4777518"/>
            <a:ext cx="12000329" cy="5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1460852">
              <a:defRPr spc="1246" sz="32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Marketing Specialist</a:t>
            </a:r>
          </a:p>
        </p:txBody>
      </p:sp>
      <p:pic>
        <p:nvPicPr>
          <p:cNvPr id="21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8209045" y="15423698"/>
            <a:ext cx="6784034" cy="89804"/>
          </a:xfrm>
          <a:prstGeom prst="rect">
            <a:avLst/>
          </a:prstGeom>
        </p:spPr>
      </p:pic>
      <p:sp>
        <p:nvSpPr>
          <p:cNvPr id="219" name="Prototype"/>
          <p:cNvSpPr txBox="1"/>
          <p:nvPr/>
        </p:nvSpPr>
        <p:spPr>
          <a:xfrm rot="5400000">
            <a:off x="20103098" y="14335523"/>
            <a:ext cx="6752083" cy="188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defTabSz="1215319">
              <a:defRPr b="1" spc="-286" sz="9539">
                <a:latin typeface="+mn-lt"/>
                <a:ea typeface="+mn-ea"/>
                <a:cs typeface="+mn-cs"/>
                <a:sym typeface="Superclarendon Regular"/>
              </a:defRPr>
            </a:pPr>
            <a:r>
              <a:t>Prototype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6453764" y="9233711"/>
            <a:ext cx="10294782" cy="9097316"/>
            <a:chOff x="0" y="0"/>
            <a:chExt cx="10294781" cy="9097314"/>
          </a:xfrm>
        </p:grpSpPr>
        <p:pic>
          <p:nvPicPr>
            <p:cNvPr id="22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260716" y="0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5835493" y="3453045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0" y="6604146"/>
              <a:ext cx="4459288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4544945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225" name="Table"/>
          <p:cNvGraphicFramePr/>
          <p:nvPr/>
        </p:nvGraphicFramePr>
        <p:xfrm>
          <a:off x="4588627" y="26868893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Table"/>
          <p:cNvGraphicFramePr/>
          <p:nvPr/>
        </p:nvGraphicFramePr>
        <p:xfrm>
          <a:off x="12698121" y="7589726"/>
          <a:ext cx="87884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30" name="Group"/>
          <p:cNvGrpSpPr/>
          <p:nvPr/>
        </p:nvGrpSpPr>
        <p:grpSpPr>
          <a:xfrm rot="894">
            <a:off x="3610980" y="25229802"/>
            <a:ext cx="7851987" cy="1402642"/>
            <a:chOff x="0" y="0"/>
            <a:chExt cx="7851985" cy="1402641"/>
          </a:xfrm>
        </p:grpSpPr>
        <p:sp>
          <p:nvSpPr>
            <p:cNvPr id="227" name="Our Projects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742722">
                <a:defRPr sz="8664">
                  <a:solidFill>
                    <a:srgbClr val="232323"/>
                  </a:solidFill>
                </a:defRPr>
              </a:pPr>
              <a:r>
                <a:t>Our Projects</a:t>
              </a:r>
            </a:p>
          </p:txBody>
        </p:sp>
        <p:pic>
          <p:nvPicPr>
            <p:cNvPr id="228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sp>
        <p:nvSpPr>
          <p:cNvPr id="231" name="Rounded Rectangle"/>
          <p:cNvSpPr/>
          <p:nvPr/>
        </p:nvSpPr>
        <p:spPr>
          <a:xfrm>
            <a:off x="4098775" y="20698411"/>
            <a:ext cx="19714970" cy="4086055"/>
          </a:xfrm>
          <a:prstGeom prst="roundRect">
            <a:avLst>
              <a:gd name="adj" fmla="val 7588"/>
            </a:avLst>
          </a:prstGeom>
          <a:solidFill>
            <a:srgbClr val="FFFFFF">
              <a:alpha val="92742"/>
            </a:srgbClr>
          </a:solidFill>
          <a:ln w="12700">
            <a:miter lim="400000"/>
          </a:ln>
          <a:effectLst>
            <a:reflection blurRad="0" stA="13709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4772" t="38105" r="34771" b="16088"/>
          <a:stretch>
            <a:fillRect/>
          </a:stretch>
        </p:blipFill>
        <p:spPr>
          <a:xfrm>
            <a:off x="343674" y="21030948"/>
            <a:ext cx="3251976" cy="325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&gt;"/>
          <p:cNvSpPr txBox="1"/>
          <p:nvPr/>
        </p:nvSpPr>
        <p:spPr>
          <a:xfrm>
            <a:off x="22033292" y="21014368"/>
            <a:ext cx="1778323" cy="328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0"/>
            </a:lvl1pPr>
          </a:lstStyle>
          <a:p>
            <a:pPr/>
            <a:r>
              <a:t>&gt;</a:t>
            </a:r>
          </a:p>
        </p:txBody>
      </p:sp>
      <p:sp>
        <p:nvSpPr>
          <p:cNvPr id="234" name="PEPITO GRILLO - CEO…"/>
          <p:cNvSpPr txBox="1"/>
          <p:nvPr/>
        </p:nvSpPr>
        <p:spPr>
          <a:xfrm>
            <a:off x="4485016" y="19354795"/>
            <a:ext cx="16774070" cy="6604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PEPITO GRILLO - CEO</a:t>
            </a: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 un exelente comunicador… Es un exelente comunicador… Es un exelente comunicador… Es un exelente comunicador… Es un exelente comunicador… Es un exelente comunicador…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685373" y="23582124"/>
            <a:ext cx="1075776" cy="11855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Group"/>
          <p:cNvGrpSpPr/>
          <p:nvPr/>
        </p:nvGrpSpPr>
        <p:grpSpPr>
          <a:xfrm rot="894">
            <a:off x="4695638" y="19078193"/>
            <a:ext cx="5311687" cy="1402642"/>
            <a:chOff x="0" y="0"/>
            <a:chExt cx="5311685" cy="1402641"/>
          </a:xfrm>
        </p:grpSpPr>
        <p:sp>
          <p:nvSpPr>
            <p:cNvPr id="236" name="Team"/>
            <p:cNvSpPr txBox="1"/>
            <p:nvPr/>
          </p:nvSpPr>
          <p:spPr>
            <a:xfrm>
              <a:off x="0" y="0"/>
              <a:ext cx="5311686" cy="1402642"/>
            </a:xfrm>
            <a:prstGeom prst="rect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742722">
                <a:defRPr sz="8664">
                  <a:solidFill>
                    <a:srgbClr val="232323"/>
                  </a:solidFill>
                </a:defRPr>
              </a:pPr>
              <a:r>
                <a:t>Team</a:t>
              </a:r>
            </a:p>
          </p:txBody>
        </p:sp>
        <p:pic>
          <p:nvPicPr>
            <p:cNvPr id="237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10800000">
              <a:off x="1675687" y="1236221"/>
              <a:ext cx="1960312" cy="89803"/>
            </a:xfrm>
            <a:prstGeom prst="rect">
              <a:avLst/>
            </a:prstGeom>
            <a:effectLst/>
          </p:spPr>
        </p:pic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0325298" y="2855908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241" name="Table"/>
          <p:cNvGraphicFramePr/>
          <p:nvPr/>
        </p:nvGraphicFramePr>
        <p:xfrm>
          <a:off x="10451551" y="29902987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46" name="Group"/>
          <p:cNvGrpSpPr/>
          <p:nvPr/>
        </p:nvGrpSpPr>
        <p:grpSpPr>
          <a:xfrm>
            <a:off x="21338592" y="37214897"/>
            <a:ext cx="3002919" cy="685801"/>
            <a:chOff x="0" y="0"/>
            <a:chExt cx="3002918" cy="685800"/>
          </a:xfrm>
        </p:grpSpPr>
        <p:pic>
          <p:nvPicPr>
            <p:cNvPr id="242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6223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9353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58707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380618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47" name="Table"/>
          <p:cNvGraphicFramePr/>
          <p:nvPr/>
        </p:nvGraphicFramePr>
        <p:xfrm>
          <a:off x="4670842" y="11663185"/>
          <a:ext cx="6622623" cy="45836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622623"/>
              </a:tblGrid>
              <a:tr h="458367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Table"/>
          <p:cNvGraphicFramePr/>
          <p:nvPr/>
        </p:nvGraphicFramePr>
        <p:xfrm>
          <a:off x="12688813" y="14523573"/>
          <a:ext cx="8788402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49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6833214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250" name="Table"/>
          <p:cNvGraphicFramePr/>
          <p:nvPr/>
        </p:nvGraphicFramePr>
        <p:xfrm>
          <a:off x="16922368" y="26369850"/>
          <a:ext cx="48410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1" name="Datos de contacto"/>
          <p:cNvSpPr txBox="1"/>
          <p:nvPr/>
        </p:nvSpPr>
        <p:spPr>
          <a:xfrm>
            <a:off x="2343595" y="36758768"/>
            <a:ext cx="373340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Datos de contacto</a:t>
            </a:r>
          </a:p>
        </p:txBody>
      </p:sp>
      <p:grpSp>
        <p:nvGrpSpPr>
          <p:cNvPr id="255" name="Group"/>
          <p:cNvGrpSpPr/>
          <p:nvPr/>
        </p:nvGrpSpPr>
        <p:grpSpPr>
          <a:xfrm rot="894">
            <a:off x="1947280" y="35042381"/>
            <a:ext cx="7851987" cy="1402643"/>
            <a:chOff x="0" y="0"/>
            <a:chExt cx="7851985" cy="1402641"/>
          </a:xfrm>
        </p:grpSpPr>
        <p:sp>
          <p:nvSpPr>
            <p:cNvPr id="252" name="Contact Info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blipFill rotWithShape="1">
              <a:blip r:embed="rId1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742722">
                <a:defRPr sz="8664">
                  <a:solidFill>
                    <a:srgbClr val="232323"/>
                  </a:solidFill>
                </a:defRPr>
              </a:pPr>
              <a:r>
                <a:t>Contact Info</a:t>
              </a:r>
            </a:p>
          </p:txBody>
        </p:sp>
        <p:pic>
          <p:nvPicPr>
            <p:cNvPr id="253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grpSp>
        <p:nvGrpSpPr>
          <p:cNvPr id="259" name="Group"/>
          <p:cNvGrpSpPr/>
          <p:nvPr/>
        </p:nvGrpSpPr>
        <p:grpSpPr>
          <a:xfrm rot="894">
            <a:off x="5116473" y="6850250"/>
            <a:ext cx="4841001" cy="1705004"/>
            <a:chOff x="0" y="0"/>
            <a:chExt cx="4841000" cy="1705002"/>
          </a:xfrm>
        </p:grpSpPr>
        <p:sp>
          <p:nvSpPr>
            <p:cNvPr id="256" name="Services"/>
            <p:cNvSpPr txBox="1"/>
            <p:nvPr/>
          </p:nvSpPr>
          <p:spPr>
            <a:xfrm>
              <a:off x="0" y="0"/>
              <a:ext cx="4841001" cy="1705003"/>
            </a:xfrm>
            <a:prstGeom prst="rect">
              <a:avLst/>
            </a:prstGeom>
            <a:blipFill rotWithShape="1">
              <a:blip r:embed="rId1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2132541">
                <a:defRPr sz="10602">
                  <a:solidFill>
                    <a:srgbClr val="232323"/>
                  </a:solidFill>
                </a:defRPr>
              </a:pPr>
              <a:r>
                <a:t>Services</a:t>
              </a:r>
            </a:p>
          </p:txBody>
        </p:sp>
        <p:pic>
          <p:nvPicPr>
            <p:cNvPr id="257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 rot="10800000">
              <a:off x="672379" y="1512387"/>
              <a:ext cx="3496242" cy="898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89FFF">
            <a:alpha val="60019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alphaModFix amt="81214"/>
            <a:extLst/>
          </a:blip>
          <a:srcRect l="0" t="0" r="842" b="0"/>
          <a:stretch>
            <a:fillRect/>
          </a:stretch>
        </p:blipFill>
        <p:spPr>
          <a:xfrm>
            <a:off x="-168205" y="52816"/>
            <a:ext cx="24619712" cy="5308692"/>
          </a:xfrm>
          <a:prstGeom prst="rect">
            <a:avLst/>
          </a:prstGeom>
          <a:ln w="12700">
            <a:miter lim="400000"/>
          </a:ln>
          <a:effectLst>
            <a:reflection blurRad="0" stA="92847" stPos="0" endA="0" endPos="40000" dist="0" dir="5400000" fadeDir="5400000" sx="100000" sy="-100000" kx="0" ky="0" algn="bl" rotWithShape="0"/>
          </a:effectLst>
        </p:spPr>
      </p:pic>
      <p:pic>
        <p:nvPicPr>
          <p:cNvPr id="26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47" y="-84143"/>
            <a:ext cx="25770099" cy="6017692"/>
          </a:xfrm>
          <a:prstGeom prst="rect">
            <a:avLst/>
          </a:prstGeom>
        </p:spPr>
      </p:pic>
      <p:pic>
        <p:nvPicPr>
          <p:cNvPr id="264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9758" y="36403255"/>
            <a:ext cx="24703515" cy="1874088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265" name="Rounded Rectangle"/>
          <p:cNvSpPr/>
          <p:nvPr/>
        </p:nvSpPr>
        <p:spPr>
          <a:xfrm>
            <a:off x="2764254" y="26986203"/>
            <a:ext cx="19761644" cy="7949501"/>
          </a:xfrm>
          <a:prstGeom prst="roundRect">
            <a:avLst>
              <a:gd name="adj" fmla="val 2365"/>
            </a:avLst>
          </a:prstGeom>
          <a:solidFill>
            <a:srgbClr val="DCDDE0">
              <a:alpha val="81578"/>
            </a:srgbClr>
          </a:solidFill>
          <a:ln w="12700">
            <a:miter lim="400000"/>
          </a:ln>
          <a:effectLst>
            <a:reflection blurRad="0" stA="14725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266" name="Rounded Rectangle"/>
          <p:cNvSpPr/>
          <p:nvPr/>
        </p:nvSpPr>
        <p:spPr>
          <a:xfrm>
            <a:off x="2404681" y="8815214"/>
            <a:ext cx="19909243" cy="10045403"/>
          </a:xfrm>
          <a:prstGeom prst="roundRect">
            <a:avLst>
              <a:gd name="adj" fmla="val 1898"/>
            </a:avLst>
          </a:prstGeom>
          <a:solidFill>
            <a:srgbClr val="DCDDE0">
              <a:alpha val="81578"/>
            </a:srgbClr>
          </a:solidFill>
          <a:ln w="12700">
            <a:miter lim="400000"/>
          </a:ln>
          <a:effectLst>
            <a:reflection blurRad="0" stA="14574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267" name="Prototype"/>
          <p:cNvSpPr txBox="1"/>
          <p:nvPr>
            <p:ph type="ctrTitle"/>
          </p:nvPr>
        </p:nvSpPr>
        <p:spPr>
          <a:xfrm rot="16200000">
            <a:off x="-2647289" y="13890665"/>
            <a:ext cx="6752084" cy="1880923"/>
          </a:xfrm>
          <a:prstGeom prst="rect">
            <a:avLst/>
          </a:prstGeom>
        </p:spPr>
        <p:txBody>
          <a:bodyPr anchor="ctr"/>
          <a:lstStyle/>
          <a:p>
            <a:pPr lvl="1" defTabSz="1215319">
              <a:defRPr spc="-286" sz="9539">
                <a:solidFill>
                  <a:srgbClr val="EEEEEE"/>
                </a:solidFill>
              </a:defRPr>
            </a:pPr>
            <a:r>
              <a:t>Prototype</a:t>
            </a:r>
          </a:p>
        </p:txBody>
      </p:sp>
      <p:sp>
        <p:nvSpPr>
          <p:cNvPr id="268" name="HOKKAIDO"/>
          <p:cNvSpPr txBox="1"/>
          <p:nvPr/>
        </p:nvSpPr>
        <p:spPr>
          <a:xfrm>
            <a:off x="7932994" y="2813886"/>
            <a:ext cx="18104929" cy="203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2030941">
              <a:defRPr spc="5068" sz="1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HOKKAIDO</a:t>
            </a:r>
          </a:p>
        </p:txBody>
      </p:sp>
      <p:sp>
        <p:nvSpPr>
          <p:cNvPr id="269" name="Digital Marketing Specialist"/>
          <p:cNvSpPr txBox="1"/>
          <p:nvPr/>
        </p:nvSpPr>
        <p:spPr>
          <a:xfrm>
            <a:off x="10985294" y="4777518"/>
            <a:ext cx="12000329" cy="5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1460852">
              <a:defRPr spc="1246" sz="32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Marketing Specialist</a:t>
            </a:r>
          </a:p>
        </p:txBody>
      </p:sp>
      <p:pic>
        <p:nvPicPr>
          <p:cNvPr id="27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8209045" y="15423698"/>
            <a:ext cx="6784034" cy="89804"/>
          </a:xfrm>
          <a:prstGeom prst="rect">
            <a:avLst/>
          </a:prstGeom>
        </p:spPr>
      </p:pic>
      <p:sp>
        <p:nvSpPr>
          <p:cNvPr id="272" name="Prototype"/>
          <p:cNvSpPr txBox="1"/>
          <p:nvPr/>
        </p:nvSpPr>
        <p:spPr>
          <a:xfrm rot="5400000">
            <a:off x="20103098" y="14335523"/>
            <a:ext cx="6752083" cy="188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defTabSz="1215319">
              <a:defRPr b="1" spc="-286" sz="9539">
                <a:latin typeface="+mn-lt"/>
                <a:ea typeface="+mn-ea"/>
                <a:cs typeface="+mn-cs"/>
                <a:sym typeface="Superclarendon Regular"/>
              </a:defRPr>
            </a:pPr>
            <a:r>
              <a:t>Prototype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6453764" y="9233711"/>
            <a:ext cx="10294782" cy="9097316"/>
            <a:chOff x="0" y="0"/>
            <a:chExt cx="10294781" cy="9097314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260716" y="0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74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5835493" y="3453045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7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0" y="6604146"/>
              <a:ext cx="4459288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77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4544945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278" name="Table"/>
          <p:cNvGraphicFramePr/>
          <p:nvPr/>
        </p:nvGraphicFramePr>
        <p:xfrm>
          <a:off x="4588627" y="26868893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Table"/>
          <p:cNvGraphicFramePr/>
          <p:nvPr/>
        </p:nvGraphicFramePr>
        <p:xfrm>
          <a:off x="12698121" y="7589726"/>
          <a:ext cx="87884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83" name="Group"/>
          <p:cNvGrpSpPr/>
          <p:nvPr/>
        </p:nvGrpSpPr>
        <p:grpSpPr>
          <a:xfrm rot="894">
            <a:off x="3610980" y="25229802"/>
            <a:ext cx="7851987" cy="1402642"/>
            <a:chOff x="0" y="0"/>
            <a:chExt cx="7851985" cy="1402641"/>
          </a:xfrm>
        </p:grpSpPr>
        <p:sp>
          <p:nvSpPr>
            <p:cNvPr id="280" name="Our Projects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Our Projects</a:t>
              </a:r>
            </a:p>
          </p:txBody>
        </p:sp>
        <p:pic>
          <p:nvPicPr>
            <p:cNvPr id="281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grpSp>
        <p:nvGrpSpPr>
          <p:cNvPr id="287" name="Group"/>
          <p:cNvGrpSpPr/>
          <p:nvPr/>
        </p:nvGrpSpPr>
        <p:grpSpPr>
          <a:xfrm rot="894">
            <a:off x="5116473" y="6850250"/>
            <a:ext cx="4841001" cy="1705004"/>
            <a:chOff x="0" y="0"/>
            <a:chExt cx="4841000" cy="1705002"/>
          </a:xfrm>
        </p:grpSpPr>
        <p:sp>
          <p:nvSpPr>
            <p:cNvPr id="284" name="Services"/>
            <p:cNvSpPr txBox="1"/>
            <p:nvPr/>
          </p:nvSpPr>
          <p:spPr>
            <a:xfrm>
              <a:off x="0" y="0"/>
              <a:ext cx="4841001" cy="170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986013">
                <a:defRPr b="1" spc="-232" sz="774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Services</a:t>
              </a:r>
            </a:p>
          </p:txBody>
        </p:sp>
        <p:pic>
          <p:nvPicPr>
            <p:cNvPr id="285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672379" y="1512387"/>
              <a:ext cx="3496242" cy="89804"/>
            </a:xfrm>
            <a:prstGeom prst="rect">
              <a:avLst/>
            </a:prstGeom>
            <a:effectLst/>
          </p:spPr>
        </p:pic>
      </p:grpSp>
      <p:sp>
        <p:nvSpPr>
          <p:cNvPr id="288" name="Rounded Rectangle"/>
          <p:cNvSpPr/>
          <p:nvPr/>
        </p:nvSpPr>
        <p:spPr>
          <a:xfrm>
            <a:off x="4098775" y="20698411"/>
            <a:ext cx="19714970" cy="4086055"/>
          </a:xfrm>
          <a:prstGeom prst="roundRect">
            <a:avLst>
              <a:gd name="adj" fmla="val 7588"/>
            </a:avLst>
          </a:prstGeom>
          <a:solidFill>
            <a:srgbClr val="DCDDE0">
              <a:alpha val="92742"/>
            </a:srgbClr>
          </a:solidFill>
          <a:ln w="12700">
            <a:miter lim="400000"/>
          </a:ln>
          <a:effectLst>
            <a:reflection blurRad="0" stA="13709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4772" t="38105" r="34771" b="16088"/>
          <a:stretch>
            <a:fillRect/>
          </a:stretch>
        </p:blipFill>
        <p:spPr>
          <a:xfrm>
            <a:off x="343674" y="21030948"/>
            <a:ext cx="3251976" cy="325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0" name="&gt;"/>
          <p:cNvSpPr txBox="1"/>
          <p:nvPr/>
        </p:nvSpPr>
        <p:spPr>
          <a:xfrm>
            <a:off x="22033292" y="21014368"/>
            <a:ext cx="1778323" cy="328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0"/>
            </a:lvl1pPr>
          </a:lstStyle>
          <a:p>
            <a:pPr/>
            <a:r>
              <a:t>&gt;</a:t>
            </a:r>
          </a:p>
        </p:txBody>
      </p:sp>
      <p:sp>
        <p:nvSpPr>
          <p:cNvPr id="291" name="PEPITO GRILLO - CEO…"/>
          <p:cNvSpPr txBox="1"/>
          <p:nvPr/>
        </p:nvSpPr>
        <p:spPr>
          <a:xfrm>
            <a:off x="4485016" y="19354795"/>
            <a:ext cx="16774070" cy="6604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PEPITO GRILLO - CEO</a:t>
            </a: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 un exelente comunicador… Es un exelente comunicador… Es un exelente comunicador… Es un exelente comunicador… Es un exelente comunicador… Es un exelente comunicador…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685373" y="23582124"/>
            <a:ext cx="1075776" cy="11855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Group"/>
          <p:cNvGrpSpPr/>
          <p:nvPr/>
        </p:nvGrpSpPr>
        <p:grpSpPr>
          <a:xfrm rot="894">
            <a:off x="4695638" y="19078193"/>
            <a:ext cx="5311687" cy="1402642"/>
            <a:chOff x="0" y="0"/>
            <a:chExt cx="5311685" cy="1402641"/>
          </a:xfrm>
        </p:grpSpPr>
        <p:sp>
          <p:nvSpPr>
            <p:cNvPr id="293" name="Team"/>
            <p:cNvSpPr txBox="1"/>
            <p:nvPr/>
          </p:nvSpPr>
          <p:spPr>
            <a:xfrm>
              <a:off x="0" y="0"/>
              <a:ext cx="53116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Team</a:t>
              </a:r>
            </a:p>
          </p:txBody>
        </p:sp>
        <p:pic>
          <p:nvPicPr>
            <p:cNvPr id="294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10800000">
              <a:off x="1675687" y="1236221"/>
              <a:ext cx="1960312" cy="89803"/>
            </a:xfrm>
            <a:prstGeom prst="rect">
              <a:avLst/>
            </a:prstGeom>
            <a:effectLst/>
          </p:spPr>
        </p:pic>
      </p:grpSp>
      <p:pic>
        <p:nvPicPr>
          <p:cNvPr id="297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0325298" y="2855908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298" name="Table"/>
          <p:cNvGraphicFramePr/>
          <p:nvPr/>
        </p:nvGraphicFramePr>
        <p:xfrm>
          <a:off x="10451551" y="29902987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03" name="Group"/>
          <p:cNvGrpSpPr/>
          <p:nvPr/>
        </p:nvGrpSpPr>
        <p:grpSpPr>
          <a:xfrm>
            <a:off x="21338592" y="37214897"/>
            <a:ext cx="3002919" cy="685801"/>
            <a:chOff x="0" y="0"/>
            <a:chExt cx="3002918" cy="685800"/>
          </a:xfrm>
        </p:grpSpPr>
        <p:pic>
          <p:nvPicPr>
            <p:cNvPr id="299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6223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9353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8707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380618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304" name="Table"/>
          <p:cNvGraphicFramePr/>
          <p:nvPr/>
        </p:nvGraphicFramePr>
        <p:xfrm>
          <a:off x="4670842" y="11663185"/>
          <a:ext cx="6622623" cy="45836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622623"/>
              </a:tblGrid>
              <a:tr h="458367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Table"/>
          <p:cNvGraphicFramePr/>
          <p:nvPr/>
        </p:nvGraphicFramePr>
        <p:xfrm>
          <a:off x="12688813" y="14523573"/>
          <a:ext cx="8788402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06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6833214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307" name="Table"/>
          <p:cNvGraphicFramePr/>
          <p:nvPr/>
        </p:nvGraphicFramePr>
        <p:xfrm>
          <a:off x="16922368" y="26369850"/>
          <a:ext cx="48410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8" name="Datos de contacto"/>
          <p:cNvSpPr txBox="1"/>
          <p:nvPr/>
        </p:nvSpPr>
        <p:spPr>
          <a:xfrm>
            <a:off x="2343595" y="36758768"/>
            <a:ext cx="373340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Datos de contacto</a:t>
            </a:r>
          </a:p>
        </p:txBody>
      </p:sp>
      <p:grpSp>
        <p:nvGrpSpPr>
          <p:cNvPr id="312" name="Group"/>
          <p:cNvGrpSpPr/>
          <p:nvPr/>
        </p:nvGrpSpPr>
        <p:grpSpPr>
          <a:xfrm rot="894">
            <a:off x="1947280" y="35042381"/>
            <a:ext cx="7851987" cy="1402643"/>
            <a:chOff x="0" y="0"/>
            <a:chExt cx="7851985" cy="1402641"/>
          </a:xfrm>
        </p:grpSpPr>
        <p:sp>
          <p:nvSpPr>
            <p:cNvPr id="309" name="Contact Info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Contact Info</a:t>
              </a:r>
            </a:p>
          </p:txBody>
        </p:sp>
        <p:pic>
          <p:nvPicPr>
            <p:cNvPr id="310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pic>
        <p:nvPicPr>
          <p:cNvPr id="313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0541353" y="37214897"/>
            <a:ext cx="727365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>
            <a:alpha val="60019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Image" descr="Image"/>
          <p:cNvPicPr>
            <a:picLocks noChangeAspect="1"/>
          </p:cNvPicPr>
          <p:nvPr/>
        </p:nvPicPr>
        <p:blipFill>
          <a:blip r:embed="rId2">
            <a:alphaModFix amt="81214"/>
            <a:extLst/>
          </a:blip>
          <a:srcRect l="0" t="0" r="842" b="0"/>
          <a:stretch>
            <a:fillRect/>
          </a:stretch>
        </p:blipFill>
        <p:spPr>
          <a:xfrm>
            <a:off x="-168205" y="52816"/>
            <a:ext cx="24619712" cy="5308692"/>
          </a:xfrm>
          <a:prstGeom prst="rect">
            <a:avLst/>
          </a:prstGeom>
          <a:ln w="12700">
            <a:miter lim="400000"/>
          </a:ln>
          <a:effectLst>
            <a:reflection blurRad="0" stA="92847" stPos="0" endA="0" endPos="40000" dist="0" dir="5400000" fadeDir="5400000" sx="100000" sy="-100000" kx="0" ky="0" algn="bl" rotWithShape="0"/>
          </a:effectLst>
        </p:spPr>
      </p:pic>
      <p:pic>
        <p:nvPicPr>
          <p:cNvPr id="31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47" y="-84143"/>
            <a:ext cx="25770099" cy="6017692"/>
          </a:xfrm>
          <a:prstGeom prst="rect">
            <a:avLst/>
          </a:prstGeom>
        </p:spPr>
      </p:pic>
      <p:pic>
        <p:nvPicPr>
          <p:cNvPr id="31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9758" y="36403255"/>
            <a:ext cx="24703515" cy="1874088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319" name="Rounded Rectangle"/>
          <p:cNvSpPr/>
          <p:nvPr/>
        </p:nvSpPr>
        <p:spPr>
          <a:xfrm>
            <a:off x="2764254" y="26986203"/>
            <a:ext cx="19761644" cy="7949501"/>
          </a:xfrm>
          <a:prstGeom prst="roundRect">
            <a:avLst>
              <a:gd name="adj" fmla="val 2365"/>
            </a:avLst>
          </a:prstGeom>
          <a:solidFill>
            <a:srgbClr val="DCDDE0">
              <a:alpha val="81578"/>
            </a:srgbClr>
          </a:solidFill>
          <a:ln w="12700">
            <a:miter lim="400000"/>
          </a:ln>
          <a:effectLst>
            <a:reflection blurRad="0" stA="14725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320" name="Rounded Rectangle"/>
          <p:cNvSpPr/>
          <p:nvPr/>
        </p:nvSpPr>
        <p:spPr>
          <a:xfrm>
            <a:off x="2404681" y="8815214"/>
            <a:ext cx="19909243" cy="10045403"/>
          </a:xfrm>
          <a:prstGeom prst="roundRect">
            <a:avLst>
              <a:gd name="adj" fmla="val 1898"/>
            </a:avLst>
          </a:prstGeom>
          <a:solidFill>
            <a:srgbClr val="DCDDE0">
              <a:alpha val="81578"/>
            </a:srgbClr>
          </a:solidFill>
          <a:ln w="12700">
            <a:miter lim="400000"/>
          </a:ln>
          <a:effectLst>
            <a:reflection blurRad="0" stA="14574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321" name="Prototype"/>
          <p:cNvSpPr txBox="1"/>
          <p:nvPr>
            <p:ph type="ctrTitle"/>
          </p:nvPr>
        </p:nvSpPr>
        <p:spPr>
          <a:xfrm rot="16200000">
            <a:off x="-2647289" y="13890665"/>
            <a:ext cx="6752084" cy="1880923"/>
          </a:xfrm>
          <a:prstGeom prst="rect">
            <a:avLst/>
          </a:prstGeom>
        </p:spPr>
        <p:txBody>
          <a:bodyPr anchor="ctr"/>
          <a:lstStyle/>
          <a:p>
            <a:pPr lvl="1" defTabSz="1215319">
              <a:defRPr spc="-286" sz="9539">
                <a:solidFill>
                  <a:srgbClr val="EEEEEE"/>
                </a:solidFill>
              </a:defRPr>
            </a:pPr>
            <a:r>
              <a:t>Prototype</a:t>
            </a:r>
          </a:p>
        </p:txBody>
      </p:sp>
      <p:sp>
        <p:nvSpPr>
          <p:cNvPr id="322" name="HOKKAIDO"/>
          <p:cNvSpPr txBox="1"/>
          <p:nvPr/>
        </p:nvSpPr>
        <p:spPr>
          <a:xfrm>
            <a:off x="7932994" y="2813886"/>
            <a:ext cx="18104929" cy="203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2030941">
              <a:defRPr spc="5068" sz="1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HOKKAIDO</a:t>
            </a:r>
          </a:p>
        </p:txBody>
      </p:sp>
      <p:sp>
        <p:nvSpPr>
          <p:cNvPr id="323" name="Digital Marketing Specialist"/>
          <p:cNvSpPr txBox="1"/>
          <p:nvPr/>
        </p:nvSpPr>
        <p:spPr>
          <a:xfrm>
            <a:off x="10985294" y="4777518"/>
            <a:ext cx="12000329" cy="5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1460852">
              <a:defRPr spc="1246" sz="32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Marketing Specialist</a:t>
            </a:r>
          </a:p>
        </p:txBody>
      </p:sp>
      <p:pic>
        <p:nvPicPr>
          <p:cNvPr id="32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8209045" y="15423698"/>
            <a:ext cx="6784034" cy="89804"/>
          </a:xfrm>
          <a:prstGeom prst="rect">
            <a:avLst/>
          </a:prstGeom>
        </p:spPr>
      </p:pic>
      <p:sp>
        <p:nvSpPr>
          <p:cNvPr id="326" name="Prototype"/>
          <p:cNvSpPr txBox="1"/>
          <p:nvPr/>
        </p:nvSpPr>
        <p:spPr>
          <a:xfrm rot="5400000">
            <a:off x="20103098" y="14335523"/>
            <a:ext cx="6752083" cy="188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defTabSz="1215319">
              <a:defRPr b="1" spc="-286" sz="9539">
                <a:latin typeface="+mn-lt"/>
                <a:ea typeface="+mn-ea"/>
                <a:cs typeface="+mn-cs"/>
                <a:sym typeface="Superclarendon Regular"/>
              </a:defRPr>
            </a:pPr>
            <a:r>
              <a:t>Prototype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6453764" y="9233711"/>
            <a:ext cx="10294782" cy="9097316"/>
            <a:chOff x="0" y="0"/>
            <a:chExt cx="10294781" cy="9097314"/>
          </a:xfrm>
        </p:grpSpPr>
        <p:pic>
          <p:nvPicPr>
            <p:cNvPr id="32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260716" y="0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8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5835493" y="3453045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5" t="12358" r="5231" b="12354"/>
            <a:stretch>
              <a:fillRect/>
            </a:stretch>
          </p:blipFill>
          <p:spPr>
            <a:xfrm>
              <a:off x="0" y="6604146"/>
              <a:ext cx="4459288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33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4544945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332" name="Table"/>
          <p:cNvGraphicFramePr/>
          <p:nvPr/>
        </p:nvGraphicFramePr>
        <p:xfrm>
          <a:off x="4588627" y="26868893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Table"/>
          <p:cNvGraphicFramePr/>
          <p:nvPr/>
        </p:nvGraphicFramePr>
        <p:xfrm>
          <a:off x="12698121" y="7589726"/>
          <a:ext cx="87884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37" name="Group"/>
          <p:cNvGrpSpPr/>
          <p:nvPr/>
        </p:nvGrpSpPr>
        <p:grpSpPr>
          <a:xfrm rot="894">
            <a:off x="3610980" y="25229802"/>
            <a:ext cx="7851987" cy="1402642"/>
            <a:chOff x="0" y="0"/>
            <a:chExt cx="7851985" cy="1402641"/>
          </a:xfrm>
        </p:grpSpPr>
        <p:sp>
          <p:nvSpPr>
            <p:cNvPr id="334" name="Our Projects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Our Projects</a:t>
              </a:r>
            </a:p>
          </p:txBody>
        </p:sp>
        <p:pic>
          <p:nvPicPr>
            <p:cNvPr id="33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grpSp>
        <p:nvGrpSpPr>
          <p:cNvPr id="341" name="Group"/>
          <p:cNvGrpSpPr/>
          <p:nvPr/>
        </p:nvGrpSpPr>
        <p:grpSpPr>
          <a:xfrm rot="894">
            <a:off x="5116473" y="6850250"/>
            <a:ext cx="4841001" cy="1705004"/>
            <a:chOff x="0" y="0"/>
            <a:chExt cx="4841000" cy="1705002"/>
          </a:xfrm>
        </p:grpSpPr>
        <p:sp>
          <p:nvSpPr>
            <p:cNvPr id="338" name="Services"/>
            <p:cNvSpPr txBox="1"/>
            <p:nvPr/>
          </p:nvSpPr>
          <p:spPr>
            <a:xfrm>
              <a:off x="0" y="0"/>
              <a:ext cx="4841001" cy="170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986013">
                <a:defRPr b="1" spc="-232" sz="774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Services</a:t>
              </a:r>
            </a:p>
          </p:txBody>
        </p:sp>
        <p:pic>
          <p:nvPicPr>
            <p:cNvPr id="33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672379" y="1512387"/>
              <a:ext cx="3496242" cy="89804"/>
            </a:xfrm>
            <a:prstGeom prst="rect">
              <a:avLst/>
            </a:prstGeom>
            <a:effectLst/>
          </p:spPr>
        </p:pic>
      </p:grpSp>
      <p:sp>
        <p:nvSpPr>
          <p:cNvPr id="342" name="Rounded Rectangle"/>
          <p:cNvSpPr/>
          <p:nvPr/>
        </p:nvSpPr>
        <p:spPr>
          <a:xfrm>
            <a:off x="4098775" y="20698411"/>
            <a:ext cx="19714970" cy="4086055"/>
          </a:xfrm>
          <a:prstGeom prst="roundRect">
            <a:avLst>
              <a:gd name="adj" fmla="val 7588"/>
            </a:avLst>
          </a:prstGeom>
          <a:solidFill>
            <a:srgbClr val="DCDDE0">
              <a:alpha val="92742"/>
            </a:srgbClr>
          </a:solidFill>
          <a:ln w="12700">
            <a:miter lim="400000"/>
          </a:ln>
          <a:effectLst>
            <a:reflection blurRad="0" stA="13709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pic>
        <p:nvPicPr>
          <p:cNvPr id="343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4772" t="38105" r="34771" b="16088"/>
          <a:stretch>
            <a:fillRect/>
          </a:stretch>
        </p:blipFill>
        <p:spPr>
          <a:xfrm>
            <a:off x="343674" y="21030948"/>
            <a:ext cx="3251976" cy="325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4" name="&gt;"/>
          <p:cNvSpPr txBox="1"/>
          <p:nvPr/>
        </p:nvSpPr>
        <p:spPr>
          <a:xfrm>
            <a:off x="22033292" y="21014368"/>
            <a:ext cx="1778323" cy="328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0"/>
            </a:lvl1pPr>
          </a:lstStyle>
          <a:p>
            <a:pPr/>
            <a:r>
              <a:t>&gt;</a:t>
            </a:r>
          </a:p>
        </p:txBody>
      </p:sp>
      <p:sp>
        <p:nvSpPr>
          <p:cNvPr id="345" name="PEPITO GRILLO - CEO…"/>
          <p:cNvSpPr txBox="1"/>
          <p:nvPr/>
        </p:nvSpPr>
        <p:spPr>
          <a:xfrm>
            <a:off x="4485016" y="19354795"/>
            <a:ext cx="16774070" cy="6604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PEPITO GRILLO - CEO</a:t>
            </a: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 un exelente comunicador… Es un exelente comunicador… Es un exelente comunicador… Es un exelente comunicador… Es un exelente comunicador… Es un exelente comunicador…</a:t>
            </a:r>
          </a:p>
        </p:txBody>
      </p:sp>
      <p:pic>
        <p:nvPicPr>
          <p:cNvPr id="34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685373" y="23582124"/>
            <a:ext cx="1075776" cy="11855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0" name="Group"/>
          <p:cNvGrpSpPr/>
          <p:nvPr/>
        </p:nvGrpSpPr>
        <p:grpSpPr>
          <a:xfrm rot="894">
            <a:off x="4695638" y="19078193"/>
            <a:ext cx="5311687" cy="1402642"/>
            <a:chOff x="0" y="0"/>
            <a:chExt cx="5311685" cy="1402641"/>
          </a:xfrm>
        </p:grpSpPr>
        <p:sp>
          <p:nvSpPr>
            <p:cNvPr id="347" name="Team"/>
            <p:cNvSpPr txBox="1"/>
            <p:nvPr/>
          </p:nvSpPr>
          <p:spPr>
            <a:xfrm>
              <a:off x="0" y="0"/>
              <a:ext cx="53116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Team</a:t>
              </a:r>
            </a:p>
          </p:txBody>
        </p:sp>
        <p:pic>
          <p:nvPicPr>
            <p:cNvPr id="348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10800000">
              <a:off x="1675687" y="1236221"/>
              <a:ext cx="1960312" cy="89803"/>
            </a:xfrm>
            <a:prstGeom prst="rect">
              <a:avLst/>
            </a:prstGeom>
            <a:effectLst/>
          </p:spPr>
        </p:pic>
      </p:grpSp>
      <p:pic>
        <p:nvPicPr>
          <p:cNvPr id="35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0325298" y="2855908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352" name="Table"/>
          <p:cNvGraphicFramePr/>
          <p:nvPr/>
        </p:nvGraphicFramePr>
        <p:xfrm>
          <a:off x="10451551" y="29902987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57" name="Group"/>
          <p:cNvGrpSpPr/>
          <p:nvPr/>
        </p:nvGrpSpPr>
        <p:grpSpPr>
          <a:xfrm>
            <a:off x="21338592" y="37214897"/>
            <a:ext cx="3002919" cy="685801"/>
            <a:chOff x="0" y="0"/>
            <a:chExt cx="3002918" cy="685800"/>
          </a:xfrm>
        </p:grpSpPr>
        <p:pic>
          <p:nvPicPr>
            <p:cNvPr id="35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6223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9353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8707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380618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358" name="Table"/>
          <p:cNvGraphicFramePr/>
          <p:nvPr/>
        </p:nvGraphicFramePr>
        <p:xfrm>
          <a:off x="4670842" y="11663185"/>
          <a:ext cx="6622623" cy="45836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622623"/>
              </a:tblGrid>
              <a:tr h="458367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12688813" y="14523573"/>
          <a:ext cx="8788402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60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5235" t="12358" r="5234" b="12362"/>
          <a:stretch>
            <a:fillRect/>
          </a:stretch>
        </p:blipFill>
        <p:spPr>
          <a:xfrm>
            <a:off x="16833214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361" name="Table"/>
          <p:cNvGraphicFramePr/>
          <p:nvPr/>
        </p:nvGraphicFramePr>
        <p:xfrm>
          <a:off x="16922368" y="26369850"/>
          <a:ext cx="48410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2" name="Datos de contacto"/>
          <p:cNvSpPr txBox="1"/>
          <p:nvPr/>
        </p:nvSpPr>
        <p:spPr>
          <a:xfrm>
            <a:off x="2343595" y="36758768"/>
            <a:ext cx="373340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Datos de contacto</a:t>
            </a:r>
          </a:p>
        </p:txBody>
      </p:sp>
      <p:grpSp>
        <p:nvGrpSpPr>
          <p:cNvPr id="366" name="Group"/>
          <p:cNvGrpSpPr/>
          <p:nvPr/>
        </p:nvGrpSpPr>
        <p:grpSpPr>
          <a:xfrm rot="894">
            <a:off x="1947280" y="35042381"/>
            <a:ext cx="7851987" cy="1402643"/>
            <a:chOff x="0" y="0"/>
            <a:chExt cx="7851985" cy="1402641"/>
          </a:xfrm>
        </p:grpSpPr>
        <p:sp>
          <p:nvSpPr>
            <p:cNvPr id="363" name="Contact Info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Contact Info</a:t>
              </a:r>
            </a:p>
          </p:txBody>
        </p:sp>
        <p:pic>
          <p:nvPicPr>
            <p:cNvPr id="364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Image" descr="Image"/>
          <p:cNvPicPr>
            <a:picLocks noChangeAspect="1"/>
          </p:cNvPicPr>
          <p:nvPr/>
        </p:nvPicPr>
        <p:blipFill>
          <a:blip r:embed="rId2">
            <a:alphaModFix amt="81214"/>
            <a:extLst/>
          </a:blip>
          <a:srcRect l="0" t="0" r="842" b="0"/>
          <a:stretch>
            <a:fillRect/>
          </a:stretch>
        </p:blipFill>
        <p:spPr>
          <a:xfrm>
            <a:off x="-168205" y="52816"/>
            <a:ext cx="24619712" cy="5308692"/>
          </a:xfrm>
          <a:prstGeom prst="rect">
            <a:avLst/>
          </a:prstGeom>
          <a:ln w="12700">
            <a:miter lim="400000"/>
          </a:ln>
          <a:effectLst>
            <a:reflection blurRad="0" stA="92847" stPos="0" endA="0" endPos="40000" dist="0" dir="5400000" fadeDir="5400000" sx="100000" sy="-100000" kx="0" ky="0" algn="bl" rotWithShape="0"/>
          </a:effectLst>
        </p:spPr>
      </p:pic>
      <p:pic>
        <p:nvPicPr>
          <p:cNvPr id="36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47" y="-84143"/>
            <a:ext cx="25770099" cy="6017692"/>
          </a:xfrm>
          <a:prstGeom prst="rect">
            <a:avLst/>
          </a:prstGeom>
        </p:spPr>
      </p:pic>
      <p:pic>
        <p:nvPicPr>
          <p:cNvPr id="37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9758" y="36403255"/>
            <a:ext cx="24703515" cy="1874088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372" name="Rounded Rectangle"/>
          <p:cNvSpPr/>
          <p:nvPr/>
        </p:nvSpPr>
        <p:spPr>
          <a:xfrm>
            <a:off x="2764254" y="26986203"/>
            <a:ext cx="19761644" cy="7949501"/>
          </a:xfrm>
          <a:prstGeom prst="roundRect">
            <a:avLst>
              <a:gd name="adj" fmla="val 2365"/>
            </a:avLst>
          </a:prstGeom>
          <a:solidFill>
            <a:srgbClr val="DCDDE0">
              <a:alpha val="81578"/>
            </a:srgbClr>
          </a:solidFill>
          <a:ln w="12700">
            <a:miter lim="400000"/>
          </a:ln>
          <a:effectLst>
            <a:reflection blurRad="0" stA="14725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373" name="Rounded Rectangle"/>
          <p:cNvSpPr/>
          <p:nvPr/>
        </p:nvSpPr>
        <p:spPr>
          <a:xfrm>
            <a:off x="2404681" y="8815214"/>
            <a:ext cx="19909243" cy="10045403"/>
          </a:xfrm>
          <a:prstGeom prst="roundRect">
            <a:avLst>
              <a:gd name="adj" fmla="val 1898"/>
            </a:avLst>
          </a:prstGeom>
          <a:solidFill>
            <a:srgbClr val="DCDDE0">
              <a:alpha val="81578"/>
            </a:srgbClr>
          </a:solidFill>
          <a:ln w="12700">
            <a:miter lim="400000"/>
          </a:ln>
          <a:effectLst>
            <a:reflection blurRad="0" stA="14574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sp>
        <p:nvSpPr>
          <p:cNvPr id="374" name="Prototype"/>
          <p:cNvSpPr txBox="1"/>
          <p:nvPr>
            <p:ph type="ctrTitle"/>
          </p:nvPr>
        </p:nvSpPr>
        <p:spPr>
          <a:xfrm rot="16200000">
            <a:off x="-2647289" y="13890665"/>
            <a:ext cx="6752084" cy="1880923"/>
          </a:xfrm>
          <a:prstGeom prst="rect">
            <a:avLst/>
          </a:prstGeom>
        </p:spPr>
        <p:txBody>
          <a:bodyPr anchor="ctr"/>
          <a:lstStyle/>
          <a:p>
            <a:pPr lvl="1" defTabSz="1215319">
              <a:defRPr spc="-286" sz="9539">
                <a:solidFill>
                  <a:srgbClr val="EEEEEE"/>
                </a:solidFill>
              </a:defRPr>
            </a:pPr>
            <a:r>
              <a:t>Prototype</a:t>
            </a:r>
          </a:p>
        </p:txBody>
      </p:sp>
      <p:sp>
        <p:nvSpPr>
          <p:cNvPr id="375" name="HOKKAIDO"/>
          <p:cNvSpPr txBox="1"/>
          <p:nvPr/>
        </p:nvSpPr>
        <p:spPr>
          <a:xfrm>
            <a:off x="7932994" y="2813886"/>
            <a:ext cx="18104929" cy="203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2030941">
              <a:defRPr spc="5068" sz="1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HOKKAIDO</a:t>
            </a:r>
          </a:p>
        </p:txBody>
      </p:sp>
      <p:sp>
        <p:nvSpPr>
          <p:cNvPr id="376" name="Digital Marketing Specialist"/>
          <p:cNvSpPr txBox="1"/>
          <p:nvPr/>
        </p:nvSpPr>
        <p:spPr>
          <a:xfrm>
            <a:off x="10985294" y="4777518"/>
            <a:ext cx="12000329" cy="5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b">
            <a:normAutofit fontScale="100000" lnSpcReduction="0"/>
          </a:bodyPr>
          <a:lstStyle>
            <a:lvl1pPr defTabSz="1460852">
              <a:defRPr spc="1246" sz="32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Marketing Specialist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5">
            <a:alphaModFix amt="88362"/>
            <a:extLst/>
          </a:blip>
          <a:stretch>
            <a:fillRect/>
          </a:stretch>
        </p:blipFill>
        <p:spPr>
          <a:xfrm>
            <a:off x="235784" y="6218090"/>
            <a:ext cx="985937" cy="584026"/>
          </a:xfrm>
          <a:prstGeom prst="rect">
            <a:avLst/>
          </a:prstGeom>
          <a:ln w="12700">
            <a:miter lim="400000"/>
          </a:ln>
          <a:effectLst>
            <a:reflection blurRad="0" stA="56311" stPos="0" endA="0" endPos="40000" dist="0" dir="5400000" fadeDir="5400000" sx="100000" sy="-100000" kx="0" ky="0" algn="bl" rotWithShape="0"/>
          </a:effectLst>
        </p:spPr>
      </p:pic>
      <p:pic>
        <p:nvPicPr>
          <p:cNvPr id="378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8209045" y="15423698"/>
            <a:ext cx="6784034" cy="89804"/>
          </a:xfrm>
          <a:prstGeom prst="rect">
            <a:avLst/>
          </a:prstGeom>
        </p:spPr>
      </p:pic>
      <p:sp>
        <p:nvSpPr>
          <p:cNvPr id="380" name="Prototype"/>
          <p:cNvSpPr txBox="1"/>
          <p:nvPr/>
        </p:nvSpPr>
        <p:spPr>
          <a:xfrm rot="5400000">
            <a:off x="20103098" y="14335523"/>
            <a:ext cx="6752083" cy="188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defTabSz="1215319">
              <a:defRPr b="1" spc="-286" sz="9539">
                <a:latin typeface="+mn-lt"/>
                <a:ea typeface="+mn-ea"/>
                <a:cs typeface="+mn-cs"/>
                <a:sym typeface="Superclarendon Regular"/>
              </a:defRPr>
            </a:pPr>
            <a:r>
              <a:t>Prototype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6453764" y="9233711"/>
            <a:ext cx="10294782" cy="9097316"/>
            <a:chOff x="0" y="0"/>
            <a:chExt cx="10294781" cy="9097314"/>
          </a:xfrm>
        </p:grpSpPr>
        <p:pic>
          <p:nvPicPr>
            <p:cNvPr id="38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5235" t="12358" r="5231" b="12354"/>
            <a:stretch>
              <a:fillRect/>
            </a:stretch>
          </p:blipFill>
          <p:spPr>
            <a:xfrm>
              <a:off x="260716" y="0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5235" t="12358" r="5231" b="12354"/>
            <a:stretch>
              <a:fillRect/>
            </a:stretch>
          </p:blipFill>
          <p:spPr>
            <a:xfrm>
              <a:off x="5835493" y="3453045"/>
              <a:ext cx="4459289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8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5235" t="12358" r="5231" b="12354"/>
            <a:stretch>
              <a:fillRect/>
            </a:stretch>
          </p:blipFill>
          <p:spPr>
            <a:xfrm>
              <a:off x="0" y="6604146"/>
              <a:ext cx="4459288" cy="249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8" y="0"/>
                  </a:moveTo>
                  <a:cubicBezTo>
                    <a:pt x="1956" y="0"/>
                    <a:pt x="1469" y="1"/>
                    <a:pt x="1144" y="244"/>
                  </a:cubicBezTo>
                  <a:cubicBezTo>
                    <a:pt x="675" y="549"/>
                    <a:pt x="307" y="1208"/>
                    <a:pt x="136" y="2046"/>
                  </a:cubicBezTo>
                  <a:cubicBezTo>
                    <a:pt x="1" y="2627"/>
                    <a:pt x="0" y="3498"/>
                    <a:pt x="0" y="4951"/>
                  </a:cubicBezTo>
                  <a:lnTo>
                    <a:pt x="0" y="16645"/>
                  </a:lnTo>
                  <a:cubicBezTo>
                    <a:pt x="0" y="18099"/>
                    <a:pt x="1" y="18973"/>
                    <a:pt x="136" y="19554"/>
                  </a:cubicBezTo>
                  <a:cubicBezTo>
                    <a:pt x="307" y="20392"/>
                    <a:pt x="675" y="21051"/>
                    <a:pt x="1144" y="21356"/>
                  </a:cubicBezTo>
                  <a:cubicBezTo>
                    <a:pt x="1469" y="21599"/>
                    <a:pt x="1956" y="21600"/>
                    <a:pt x="2768" y="21600"/>
                  </a:cubicBezTo>
                  <a:lnTo>
                    <a:pt x="18830" y="21600"/>
                  </a:lnTo>
                  <a:cubicBezTo>
                    <a:pt x="19642" y="21600"/>
                    <a:pt x="20131" y="21599"/>
                    <a:pt x="20456" y="21356"/>
                  </a:cubicBezTo>
                  <a:cubicBezTo>
                    <a:pt x="20925" y="21051"/>
                    <a:pt x="21293" y="20392"/>
                    <a:pt x="21464" y="19554"/>
                  </a:cubicBezTo>
                  <a:cubicBezTo>
                    <a:pt x="21599" y="18973"/>
                    <a:pt x="21600" y="18099"/>
                    <a:pt x="21600" y="16645"/>
                  </a:cubicBezTo>
                  <a:lnTo>
                    <a:pt x="21600" y="4951"/>
                  </a:lnTo>
                  <a:cubicBezTo>
                    <a:pt x="21600" y="3498"/>
                    <a:pt x="21599" y="2627"/>
                    <a:pt x="21464" y="2046"/>
                  </a:cubicBezTo>
                  <a:cubicBezTo>
                    <a:pt x="21293" y="1208"/>
                    <a:pt x="20925" y="549"/>
                    <a:pt x="20456" y="244"/>
                  </a:cubicBezTo>
                  <a:cubicBezTo>
                    <a:pt x="20131" y="1"/>
                    <a:pt x="19642" y="0"/>
                    <a:pt x="18830" y="0"/>
                  </a:cubicBezTo>
                  <a:lnTo>
                    <a:pt x="276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385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235" t="12358" r="5234" b="12362"/>
          <a:stretch>
            <a:fillRect/>
          </a:stretch>
        </p:blipFill>
        <p:spPr>
          <a:xfrm>
            <a:off x="4544945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386" name="Table"/>
          <p:cNvGraphicFramePr/>
          <p:nvPr/>
        </p:nvGraphicFramePr>
        <p:xfrm>
          <a:off x="4588627" y="26868893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Table"/>
          <p:cNvGraphicFramePr/>
          <p:nvPr/>
        </p:nvGraphicFramePr>
        <p:xfrm>
          <a:off x="12698121" y="7589726"/>
          <a:ext cx="87884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91" name="Group"/>
          <p:cNvGrpSpPr/>
          <p:nvPr/>
        </p:nvGrpSpPr>
        <p:grpSpPr>
          <a:xfrm>
            <a:off x="3610980" y="25229802"/>
            <a:ext cx="7851987" cy="1402642"/>
            <a:chOff x="0" y="0"/>
            <a:chExt cx="7851985" cy="1402641"/>
          </a:xfrm>
        </p:grpSpPr>
        <p:sp>
          <p:nvSpPr>
            <p:cNvPr id="388" name="Our Projects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Our Projects</a:t>
              </a:r>
            </a:p>
          </p:txBody>
        </p:sp>
        <p:pic>
          <p:nvPicPr>
            <p:cNvPr id="38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  <p:grpSp>
        <p:nvGrpSpPr>
          <p:cNvPr id="395" name="Group"/>
          <p:cNvGrpSpPr/>
          <p:nvPr/>
        </p:nvGrpSpPr>
        <p:grpSpPr>
          <a:xfrm>
            <a:off x="5116473" y="6850250"/>
            <a:ext cx="4841001" cy="1705004"/>
            <a:chOff x="0" y="0"/>
            <a:chExt cx="4841000" cy="1705002"/>
          </a:xfrm>
        </p:grpSpPr>
        <p:sp>
          <p:nvSpPr>
            <p:cNvPr id="392" name="Services"/>
            <p:cNvSpPr txBox="1"/>
            <p:nvPr/>
          </p:nvSpPr>
          <p:spPr>
            <a:xfrm>
              <a:off x="0" y="0"/>
              <a:ext cx="4841001" cy="170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986013">
                <a:defRPr b="1" spc="-232" sz="774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Services</a:t>
              </a:r>
            </a:p>
          </p:txBody>
        </p:sp>
        <p:pic>
          <p:nvPicPr>
            <p:cNvPr id="393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0800000">
              <a:off x="672379" y="1512387"/>
              <a:ext cx="3496242" cy="89804"/>
            </a:xfrm>
            <a:prstGeom prst="rect">
              <a:avLst/>
            </a:prstGeom>
            <a:effectLst/>
          </p:spPr>
        </p:pic>
      </p:grpSp>
      <p:sp>
        <p:nvSpPr>
          <p:cNvPr id="396" name="Rounded Rectangle"/>
          <p:cNvSpPr/>
          <p:nvPr/>
        </p:nvSpPr>
        <p:spPr>
          <a:xfrm>
            <a:off x="4098775" y="20698411"/>
            <a:ext cx="19714970" cy="4086055"/>
          </a:xfrm>
          <a:prstGeom prst="roundRect">
            <a:avLst>
              <a:gd name="adj" fmla="val 7588"/>
            </a:avLst>
          </a:prstGeom>
          <a:solidFill>
            <a:srgbClr val="DCDDE0">
              <a:alpha val="92742"/>
            </a:srgbClr>
          </a:solidFill>
          <a:ln w="12700">
            <a:miter lim="400000"/>
          </a:ln>
          <a:effectLst>
            <a:reflection blurRad="0" stA="13709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114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defRPr>
            </a:pP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4772" t="38105" r="34771" b="16088"/>
          <a:stretch>
            <a:fillRect/>
          </a:stretch>
        </p:blipFill>
        <p:spPr>
          <a:xfrm>
            <a:off x="343674" y="21030948"/>
            <a:ext cx="3251976" cy="325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8" name="&gt;"/>
          <p:cNvSpPr txBox="1"/>
          <p:nvPr/>
        </p:nvSpPr>
        <p:spPr>
          <a:xfrm>
            <a:off x="22033292" y="21014368"/>
            <a:ext cx="1778323" cy="328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0"/>
            </a:lvl1pPr>
          </a:lstStyle>
          <a:p>
            <a:pPr/>
            <a:r>
              <a:t>&gt;</a:t>
            </a:r>
          </a:p>
        </p:txBody>
      </p:sp>
      <p:sp>
        <p:nvSpPr>
          <p:cNvPr id="399" name="PEPITO GRILLO - CEO…"/>
          <p:cNvSpPr txBox="1"/>
          <p:nvPr/>
        </p:nvSpPr>
        <p:spPr>
          <a:xfrm>
            <a:off x="4485016" y="19354795"/>
            <a:ext cx="16774070" cy="6604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PEPITO GRILLO - CEO</a:t>
            </a: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70000">
              <a:defRPr sz="3600">
                <a:solidFill>
                  <a:srgbClr val="AA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 un exelente comunicador… Es un exelente comunicador… Es un exelente comunicador… Es un exelente comunicador… Es un exelente comunicador… Es un exelente comunicador…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85373" y="23582124"/>
            <a:ext cx="1075776" cy="11855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4" name="Group"/>
          <p:cNvGrpSpPr/>
          <p:nvPr/>
        </p:nvGrpSpPr>
        <p:grpSpPr>
          <a:xfrm>
            <a:off x="4695638" y="19078193"/>
            <a:ext cx="5311687" cy="1402642"/>
            <a:chOff x="0" y="0"/>
            <a:chExt cx="5311685" cy="1402641"/>
          </a:xfrm>
        </p:grpSpPr>
        <p:sp>
          <p:nvSpPr>
            <p:cNvPr id="401" name="Team"/>
            <p:cNvSpPr txBox="1"/>
            <p:nvPr/>
          </p:nvSpPr>
          <p:spPr>
            <a:xfrm>
              <a:off x="0" y="0"/>
              <a:ext cx="53116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Team</a:t>
              </a:r>
            </a:p>
          </p:txBody>
        </p:sp>
        <p:pic>
          <p:nvPicPr>
            <p:cNvPr id="402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10800000">
              <a:off x="1675687" y="1236221"/>
              <a:ext cx="1960312" cy="89803"/>
            </a:xfrm>
            <a:prstGeom prst="rect">
              <a:avLst/>
            </a:prstGeom>
            <a:effectLst/>
          </p:spPr>
        </p:pic>
      </p:grpSp>
      <p:pic>
        <p:nvPicPr>
          <p:cNvPr id="405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235" t="12358" r="5234" b="12362"/>
          <a:stretch>
            <a:fillRect/>
          </a:stretch>
        </p:blipFill>
        <p:spPr>
          <a:xfrm>
            <a:off x="10325298" y="2855908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406" name="Table"/>
          <p:cNvGraphicFramePr/>
          <p:nvPr/>
        </p:nvGraphicFramePr>
        <p:xfrm>
          <a:off x="10451551" y="29902987"/>
          <a:ext cx="4841001" cy="5909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11" name="Group"/>
          <p:cNvGrpSpPr/>
          <p:nvPr/>
        </p:nvGrpSpPr>
        <p:grpSpPr>
          <a:xfrm>
            <a:off x="21338592" y="37214897"/>
            <a:ext cx="3002919" cy="685801"/>
            <a:chOff x="0" y="0"/>
            <a:chExt cx="3002918" cy="685800"/>
          </a:xfrm>
        </p:grpSpPr>
        <p:pic>
          <p:nvPicPr>
            <p:cNvPr id="407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6223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9353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587079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380618" y="0"/>
              <a:ext cx="6223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412" name="Table"/>
          <p:cNvGraphicFramePr/>
          <p:nvPr/>
        </p:nvGraphicFramePr>
        <p:xfrm>
          <a:off x="4670842" y="11663185"/>
          <a:ext cx="6622623" cy="45836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622623"/>
              </a:tblGrid>
              <a:tr h="458367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13" name="Table"/>
          <p:cNvGraphicFramePr/>
          <p:nvPr/>
        </p:nvGraphicFramePr>
        <p:xfrm>
          <a:off x="12688813" y="14523573"/>
          <a:ext cx="8788402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788401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14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235" t="12358" r="5234" b="12362"/>
          <a:stretch>
            <a:fillRect/>
          </a:stretch>
        </p:blipFill>
        <p:spPr>
          <a:xfrm>
            <a:off x="16833214" y="31814367"/>
            <a:ext cx="3733404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2769" y="0"/>
                </a:moveTo>
                <a:cubicBezTo>
                  <a:pt x="1957" y="0"/>
                  <a:pt x="1469" y="0"/>
                  <a:pt x="1144" y="243"/>
                </a:cubicBezTo>
                <a:cubicBezTo>
                  <a:pt x="675" y="548"/>
                  <a:pt x="306" y="1208"/>
                  <a:pt x="136" y="2046"/>
                </a:cubicBezTo>
                <a:cubicBezTo>
                  <a:pt x="0" y="2627"/>
                  <a:pt x="0" y="3500"/>
                  <a:pt x="0" y="4954"/>
                </a:cubicBezTo>
                <a:lnTo>
                  <a:pt x="0" y="16646"/>
                </a:lnTo>
                <a:cubicBezTo>
                  <a:pt x="0" y="18100"/>
                  <a:pt x="0" y="18973"/>
                  <a:pt x="136" y="19554"/>
                </a:cubicBezTo>
                <a:cubicBezTo>
                  <a:pt x="306" y="20392"/>
                  <a:pt x="675" y="21052"/>
                  <a:pt x="1144" y="21357"/>
                </a:cubicBezTo>
                <a:cubicBezTo>
                  <a:pt x="1469" y="21600"/>
                  <a:pt x="1957" y="21600"/>
                  <a:pt x="2769" y="21600"/>
                </a:cubicBezTo>
                <a:lnTo>
                  <a:pt x="18831" y="21600"/>
                </a:lnTo>
                <a:cubicBezTo>
                  <a:pt x="19643" y="21600"/>
                  <a:pt x="20131" y="21600"/>
                  <a:pt x="20456" y="21357"/>
                </a:cubicBezTo>
                <a:cubicBezTo>
                  <a:pt x="20925" y="21052"/>
                  <a:pt x="21294" y="20392"/>
                  <a:pt x="21464" y="19554"/>
                </a:cubicBezTo>
                <a:cubicBezTo>
                  <a:pt x="21600" y="18973"/>
                  <a:pt x="21600" y="18100"/>
                  <a:pt x="21600" y="16646"/>
                </a:cubicBezTo>
                <a:lnTo>
                  <a:pt x="21600" y="4954"/>
                </a:lnTo>
                <a:cubicBezTo>
                  <a:pt x="21600" y="3500"/>
                  <a:pt x="21600" y="2627"/>
                  <a:pt x="21464" y="2046"/>
                </a:cubicBezTo>
                <a:cubicBezTo>
                  <a:pt x="21294" y="1208"/>
                  <a:pt x="20925" y="548"/>
                  <a:pt x="20456" y="243"/>
                </a:cubicBezTo>
                <a:cubicBezTo>
                  <a:pt x="20131" y="0"/>
                  <a:pt x="19643" y="0"/>
                  <a:pt x="18831" y="0"/>
                </a:cubicBezTo>
                <a:lnTo>
                  <a:pt x="2769" y="0"/>
                </a:lnTo>
                <a:close/>
              </a:path>
            </a:pathLst>
          </a:custGeom>
          <a:ln w="12700">
            <a:miter lim="400000"/>
          </a:ln>
        </p:spPr>
      </p:pic>
      <p:graphicFrame>
        <p:nvGraphicFramePr>
          <p:cNvPr id="415" name="Table"/>
          <p:cNvGraphicFramePr/>
          <p:nvPr/>
        </p:nvGraphicFramePr>
        <p:xfrm>
          <a:off x="16922368" y="26369850"/>
          <a:ext cx="4841001" cy="5909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41000"/>
              </a:tblGrid>
              <a:tr h="5909927">
                <a:tc>
                  <a:txBody>
                    <a:bodyPr/>
                    <a:lstStyle/>
                    <a:p>
                      <a:pPr algn="l" defTabSz="12700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Community Managing 
Gestionar, analizar, monitorizar y optimizar la presencia online además de la definición de estrategias acordes con los objetivos de marketing.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6" name="Datos de contacto"/>
          <p:cNvSpPr txBox="1"/>
          <p:nvPr/>
        </p:nvSpPr>
        <p:spPr>
          <a:xfrm>
            <a:off x="2343595" y="36758768"/>
            <a:ext cx="373340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Datos de contacto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1947280" y="35042381"/>
            <a:ext cx="7851987" cy="1402643"/>
            <a:chOff x="0" y="0"/>
            <a:chExt cx="7851985" cy="1402641"/>
          </a:xfrm>
        </p:grpSpPr>
        <p:sp>
          <p:nvSpPr>
            <p:cNvPr id="417" name="Contact Info"/>
            <p:cNvSpPr txBox="1"/>
            <p:nvPr/>
          </p:nvSpPr>
          <p:spPr>
            <a:xfrm>
              <a:off x="0" y="0"/>
              <a:ext cx="7851986" cy="1402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lvl="1" defTabSz="1054805">
                <a:defRPr b="1" spc="-248" sz="8280">
                  <a:latin typeface="+mn-lt"/>
                  <a:ea typeface="+mn-ea"/>
                  <a:cs typeface="+mn-cs"/>
                  <a:sym typeface="Superclarendon Regular"/>
                </a:defRPr>
              </a:pPr>
              <a:r>
                <a:t>Contact Info</a:t>
              </a:r>
            </a:p>
          </p:txBody>
        </p:sp>
        <p:pic>
          <p:nvPicPr>
            <p:cNvPr id="418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1118511" y="1236221"/>
              <a:ext cx="5614963" cy="8980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6.png"/></Relationships>
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 Regular"/>
        <a:ea typeface="Superclarendon Regular"/>
        <a:cs typeface="Superclarendon Regular"/>
      </a:majorFont>
      <a:minorFont>
        <a:latin typeface="Superclarendon Regular"/>
        <a:ea typeface="Superclarendon Regular"/>
        <a:cs typeface="Superclarendon Regular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293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293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2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 Regular"/>
        <a:ea typeface="Superclarendon Regular"/>
        <a:cs typeface="Superclarendon Regular"/>
      </a:majorFont>
      <a:minorFont>
        <a:latin typeface="Superclarendon Regular"/>
        <a:ea typeface="Superclarendon Regular"/>
        <a:cs typeface="Superclarendon Regular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293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293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2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