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Source Code Pro" panose="020B0604020202020204" charset="0"/>
      <p:regular r:id="rId8"/>
      <p:bold r:id="rId9"/>
    </p:embeddedFont>
    <p:embeddedFont>
      <p:font typeface="Amatic SC" panose="020B0604020202020204" charset="-79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TAKE ON                    Google Calendar...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-Shikha and Maggie (Team 34)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goals for sprint 1: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users register and login to our web app, they should be able to: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Create Events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Edit event parameters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View the calendar week wise and month wise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Additionally we wanted to use a javascript package to display/render the calendar (fullcalendar.io)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HAS BEEN ACCOMPLISHED SO FAR.. (Shikha)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Use fullcalendar.io to display/render user specific calendar.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Use a BootStrap modal to create events with fields such as title, date (using jQuery Datepicker), start time, and end time.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Edit event fields mentioned above by clicking on events, and then being redirected to a django form.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Shared events: Invite users (via email) to edit events.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Allow users to view calendar month wise and week wise.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HAS BEEN ACCOMPLISHED SO FAR ….(MAGGIE)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Using bootstrap: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Created a Login and registration page.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Created the frontend to set frequency of events.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our goals for sprint 2? (SPRINT 2 BACKLOG)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030555"/>
            <a:ext cx="8520600" cy="366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600" dirty="0"/>
              <a:t>Add location to events by communicating with the Google Maps API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600" dirty="0"/>
              <a:t>Users should be able to set their notification preferences for each event (i.e. whether they wish to be notified about upcoming events or not)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600" dirty="0"/>
              <a:t>App should send in-app notifications to logged in users about upcoming events that they wish to be notified for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600" dirty="0"/>
              <a:t>Users should be able to set privacy levels of the events that they create (read only v/s read and write privileges)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sz="1600" dirty="0"/>
              <a:t>And maybe more….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Source Code Pro</vt:lpstr>
      <vt:lpstr>Arial</vt:lpstr>
      <vt:lpstr>Amatic SC</vt:lpstr>
      <vt:lpstr>beach-day</vt:lpstr>
      <vt:lpstr>OUR TAKE ON                    Google Calendar...</vt:lpstr>
      <vt:lpstr>Original goals for sprint 1:</vt:lpstr>
      <vt:lpstr>WHAT HAS BEEN ACCOMPLISHED SO FAR.. (Shikha)</vt:lpstr>
      <vt:lpstr>WHAT HAS BEEN ACCOMPLISHED SO FAR ….(MAGGIE)</vt:lpstr>
      <vt:lpstr>What our goals for sprint 2? (SPRINT 2 BACKLOG)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TAKE ON                    Google Calendar...</dc:title>
  <cp:lastModifiedBy>shikhaac</cp:lastModifiedBy>
  <cp:revision>1</cp:revision>
  <dcterms:modified xsi:type="dcterms:W3CDTF">2017-03-30T05:30:24Z</dcterms:modified>
</cp:coreProperties>
</file>