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61" r:id="rId3"/>
    <p:sldId id="258" r:id="rId4"/>
    <p:sldId id="286" r:id="rId5"/>
    <p:sldId id="289" r:id="rId6"/>
    <p:sldId id="275" r:id="rId7"/>
    <p:sldId id="293" r:id="rId8"/>
    <p:sldId id="285" r:id="rId9"/>
    <p:sldId id="288" r:id="rId10"/>
    <p:sldId id="294" r:id="rId11"/>
    <p:sldId id="290" r:id="rId12"/>
    <p:sldId id="295" r:id="rId13"/>
    <p:sldId id="291" r:id="rId14"/>
    <p:sldId id="296" r:id="rId15"/>
    <p:sldId id="292"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C816C-69D3-4478-8214-5D089EAF27FA}" v="26" dt="2025-05-07T18:33:46.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21B1044 Chandra Sekhar S" userId="520c4b7091cdc5d1" providerId="LiveId" clId="{1A2C816C-69D3-4478-8214-5D089EAF27FA}"/>
    <pc:docChg chg="undo custSel addSld delSld modSld">
      <pc:chgData name="EC21B1044 Chandra Sekhar S" userId="520c4b7091cdc5d1" providerId="LiveId" clId="{1A2C816C-69D3-4478-8214-5D089EAF27FA}" dt="2025-05-07T18:38:08.769" v="861" actId="20577"/>
      <pc:docMkLst>
        <pc:docMk/>
      </pc:docMkLst>
      <pc:sldChg chg="modSp mod">
        <pc:chgData name="EC21B1044 Chandra Sekhar S" userId="520c4b7091cdc5d1" providerId="LiveId" clId="{1A2C816C-69D3-4478-8214-5D089EAF27FA}" dt="2025-05-07T18:38:08.769" v="861" actId="20577"/>
        <pc:sldMkLst>
          <pc:docMk/>
          <pc:sldMk cId="2229156801" sldId="257"/>
        </pc:sldMkLst>
        <pc:spChg chg="mod">
          <ac:chgData name="EC21B1044 Chandra Sekhar S" userId="520c4b7091cdc5d1" providerId="LiveId" clId="{1A2C816C-69D3-4478-8214-5D089EAF27FA}" dt="2025-05-07T18:38:08.769" v="861" actId="20577"/>
          <ac:spMkLst>
            <pc:docMk/>
            <pc:sldMk cId="2229156801" sldId="257"/>
            <ac:spMk id="5" creationId="{B016EDDF-213D-48FA-C800-BA4A68998A6B}"/>
          </ac:spMkLst>
        </pc:spChg>
        <pc:spChg chg="mod">
          <ac:chgData name="EC21B1044 Chandra Sekhar S" userId="520c4b7091cdc5d1" providerId="LiveId" clId="{1A2C816C-69D3-4478-8214-5D089EAF27FA}" dt="2025-05-07T11:25:00.909" v="495" actId="20577"/>
          <ac:spMkLst>
            <pc:docMk/>
            <pc:sldMk cId="2229156801" sldId="257"/>
            <ac:spMk id="9" creationId="{2D29A9A4-725B-A9BA-240D-E7CEEF2FDA4E}"/>
          </ac:spMkLst>
        </pc:spChg>
      </pc:sldChg>
      <pc:sldChg chg="modSp mod">
        <pc:chgData name="EC21B1044 Chandra Sekhar S" userId="520c4b7091cdc5d1" providerId="LiveId" clId="{1A2C816C-69D3-4478-8214-5D089EAF27FA}" dt="2025-05-07T11:25:42.143" v="496" actId="2711"/>
        <pc:sldMkLst>
          <pc:docMk/>
          <pc:sldMk cId="3846295911" sldId="258"/>
        </pc:sldMkLst>
        <pc:spChg chg="mod">
          <ac:chgData name="EC21B1044 Chandra Sekhar S" userId="520c4b7091cdc5d1" providerId="LiveId" clId="{1A2C816C-69D3-4478-8214-5D089EAF27FA}" dt="2025-05-07T11:25:42.143" v="496" actId="2711"/>
          <ac:spMkLst>
            <pc:docMk/>
            <pc:sldMk cId="3846295911" sldId="258"/>
            <ac:spMk id="4" creationId="{5EC29DC9-FED3-5D5D-558B-6047A2D2D7C0}"/>
          </ac:spMkLst>
        </pc:spChg>
      </pc:sldChg>
      <pc:sldChg chg="modSp mod">
        <pc:chgData name="EC21B1044 Chandra Sekhar S" userId="520c4b7091cdc5d1" providerId="LiveId" clId="{1A2C816C-69D3-4478-8214-5D089EAF27FA}" dt="2025-05-07T18:37:24.790" v="860"/>
        <pc:sldMkLst>
          <pc:docMk/>
          <pc:sldMk cId="940244106" sldId="265"/>
        </pc:sldMkLst>
        <pc:spChg chg="mod">
          <ac:chgData name="EC21B1044 Chandra Sekhar S" userId="520c4b7091cdc5d1" providerId="LiveId" clId="{1A2C816C-69D3-4478-8214-5D089EAF27FA}" dt="2025-05-07T18:37:24.790" v="860"/>
          <ac:spMkLst>
            <pc:docMk/>
            <pc:sldMk cId="940244106" sldId="265"/>
            <ac:spMk id="4" creationId="{646829DD-AB9D-3A5A-5A87-DF9DDDC0A97E}"/>
          </ac:spMkLst>
        </pc:spChg>
      </pc:sldChg>
      <pc:sldChg chg="modSp mod">
        <pc:chgData name="EC21B1044 Chandra Sekhar S" userId="520c4b7091cdc5d1" providerId="LiveId" clId="{1A2C816C-69D3-4478-8214-5D089EAF27FA}" dt="2025-05-07T18:35:49.402" v="841" actId="255"/>
        <pc:sldMkLst>
          <pc:docMk/>
          <pc:sldMk cId="1236937424" sldId="275"/>
        </pc:sldMkLst>
        <pc:spChg chg="mod">
          <ac:chgData name="EC21B1044 Chandra Sekhar S" userId="520c4b7091cdc5d1" providerId="LiveId" clId="{1A2C816C-69D3-4478-8214-5D089EAF27FA}" dt="2025-05-07T18:35:49.402" v="841" actId="255"/>
          <ac:spMkLst>
            <pc:docMk/>
            <pc:sldMk cId="1236937424" sldId="275"/>
            <ac:spMk id="5" creationId="{5BE25F50-0EF3-A72D-6C24-9EABF137C659}"/>
          </ac:spMkLst>
        </pc:spChg>
      </pc:sldChg>
      <pc:sldChg chg="addSp delSp modSp mod">
        <pc:chgData name="EC21B1044 Chandra Sekhar S" userId="520c4b7091cdc5d1" providerId="LiveId" clId="{1A2C816C-69D3-4478-8214-5D089EAF27FA}" dt="2025-05-07T18:35:56.106" v="843" actId="20577"/>
        <pc:sldMkLst>
          <pc:docMk/>
          <pc:sldMk cId="833815974" sldId="288"/>
        </pc:sldMkLst>
        <pc:spChg chg="add">
          <ac:chgData name="EC21B1044 Chandra Sekhar S" userId="520c4b7091cdc5d1" providerId="LiveId" clId="{1A2C816C-69D3-4478-8214-5D089EAF27FA}" dt="2025-05-07T18:33:20.706" v="825"/>
          <ac:spMkLst>
            <pc:docMk/>
            <pc:sldMk cId="833815974" sldId="288"/>
            <ac:spMk id="3" creationId="{FBDF1597-7D29-D9CF-1D23-B934BB4F2B6A}"/>
          </ac:spMkLst>
        </pc:spChg>
        <pc:spChg chg="add mod">
          <ac:chgData name="EC21B1044 Chandra Sekhar S" userId="520c4b7091cdc5d1" providerId="LiveId" clId="{1A2C816C-69D3-4478-8214-5D089EAF27FA}" dt="2025-05-07T18:35:56.106" v="843" actId="20577"/>
          <ac:spMkLst>
            <pc:docMk/>
            <pc:sldMk cId="833815974" sldId="288"/>
            <ac:spMk id="4" creationId="{E3755A50-F49C-F42C-B7E1-1E6A28D1F7A3}"/>
          </ac:spMkLst>
        </pc:spChg>
        <pc:spChg chg="mod">
          <ac:chgData name="EC21B1044 Chandra Sekhar S" userId="520c4b7091cdc5d1" providerId="LiveId" clId="{1A2C816C-69D3-4478-8214-5D089EAF27FA}" dt="2025-05-07T11:06:14.466" v="174" actId="20577"/>
          <ac:spMkLst>
            <pc:docMk/>
            <pc:sldMk cId="833815974" sldId="288"/>
            <ac:spMk id="7" creationId="{15A2FA49-03EE-044F-CF13-A9058D83A30A}"/>
          </ac:spMkLst>
        </pc:spChg>
        <pc:spChg chg="mod">
          <ac:chgData name="EC21B1044 Chandra Sekhar S" userId="520c4b7091cdc5d1" providerId="LiveId" clId="{1A2C816C-69D3-4478-8214-5D089EAF27FA}" dt="2025-05-07T18:33:52.482" v="829" actId="255"/>
          <ac:spMkLst>
            <pc:docMk/>
            <pc:sldMk cId="833815974" sldId="288"/>
            <ac:spMk id="11" creationId="{4C3549EB-E5E2-65C4-A579-08D7B0A8DDB2}"/>
          </ac:spMkLst>
        </pc:spChg>
        <pc:spChg chg="del">
          <ac:chgData name="EC21B1044 Chandra Sekhar S" userId="520c4b7091cdc5d1" providerId="LiveId" clId="{1A2C816C-69D3-4478-8214-5D089EAF27FA}" dt="2025-05-07T18:25:53.492" v="498" actId="21"/>
          <ac:spMkLst>
            <pc:docMk/>
            <pc:sldMk cId="833815974" sldId="288"/>
            <ac:spMk id="13" creationId="{92E0E49F-0662-709A-6749-5D3860242172}"/>
          </ac:spMkLst>
        </pc:spChg>
        <pc:picChg chg="del">
          <ac:chgData name="EC21B1044 Chandra Sekhar S" userId="520c4b7091cdc5d1" providerId="LiveId" clId="{1A2C816C-69D3-4478-8214-5D089EAF27FA}" dt="2025-05-07T18:25:53.492" v="498" actId="21"/>
          <ac:picMkLst>
            <pc:docMk/>
            <pc:sldMk cId="833815974" sldId="288"/>
            <ac:picMk id="9" creationId="{9B851377-25D8-B042-A6FC-ED343561CAF1}"/>
          </ac:picMkLst>
        </pc:picChg>
        <pc:picChg chg="add mod">
          <ac:chgData name="EC21B1044 Chandra Sekhar S" userId="520c4b7091cdc5d1" providerId="LiveId" clId="{1A2C816C-69D3-4478-8214-5D089EAF27FA}" dt="2025-05-07T18:33:46.729" v="828" actId="1076"/>
          <ac:picMkLst>
            <pc:docMk/>
            <pc:sldMk cId="833815974" sldId="288"/>
            <ac:picMk id="1025" creationId="{0AD30AE6-EE89-0215-F2B5-F146E8975601}"/>
          </ac:picMkLst>
        </pc:picChg>
      </pc:sldChg>
      <pc:sldChg chg="modSp mod">
        <pc:chgData name="EC21B1044 Chandra Sekhar S" userId="520c4b7091cdc5d1" providerId="LiveId" clId="{1A2C816C-69D3-4478-8214-5D089EAF27FA}" dt="2025-05-07T11:05:43.138" v="152" actId="113"/>
        <pc:sldMkLst>
          <pc:docMk/>
          <pc:sldMk cId="332757546" sldId="289"/>
        </pc:sldMkLst>
        <pc:spChg chg="mod">
          <ac:chgData name="EC21B1044 Chandra Sekhar S" userId="520c4b7091cdc5d1" providerId="LiveId" clId="{1A2C816C-69D3-4478-8214-5D089EAF27FA}" dt="2025-05-07T11:05:43.138" v="152" actId="113"/>
          <ac:spMkLst>
            <pc:docMk/>
            <pc:sldMk cId="332757546" sldId="289"/>
            <ac:spMk id="3" creationId="{B5892782-7B20-1282-A4E4-5A8DF2AC7BBA}"/>
          </ac:spMkLst>
        </pc:spChg>
      </pc:sldChg>
      <pc:sldChg chg="addSp delSp modSp new mod">
        <pc:chgData name="EC21B1044 Chandra Sekhar S" userId="520c4b7091cdc5d1" providerId="LiveId" clId="{1A2C816C-69D3-4478-8214-5D089EAF27FA}" dt="2025-05-07T18:36:15.336" v="848" actId="20577"/>
        <pc:sldMkLst>
          <pc:docMk/>
          <pc:sldMk cId="1545407911" sldId="290"/>
        </pc:sldMkLst>
        <pc:spChg chg="add mod">
          <ac:chgData name="EC21B1044 Chandra Sekhar S" userId="520c4b7091cdc5d1" providerId="LiveId" clId="{1A2C816C-69D3-4478-8214-5D089EAF27FA}" dt="2025-05-07T11:07:25.842" v="178" actId="14100"/>
          <ac:spMkLst>
            <pc:docMk/>
            <pc:sldMk cId="1545407911" sldId="290"/>
            <ac:spMk id="3" creationId="{CF1493D4-9061-0C56-49C8-69CFE9D56FF0}"/>
          </ac:spMkLst>
        </pc:spChg>
        <pc:spChg chg="add mod">
          <ac:chgData name="EC21B1044 Chandra Sekhar S" userId="520c4b7091cdc5d1" providerId="LiveId" clId="{1A2C816C-69D3-4478-8214-5D089EAF27FA}" dt="2025-05-07T11:07:25.842" v="178" actId="14100"/>
          <ac:spMkLst>
            <pc:docMk/>
            <pc:sldMk cId="1545407911" sldId="290"/>
            <ac:spMk id="4" creationId="{1B8969F7-8064-ECDE-F815-C793690E9C75}"/>
          </ac:spMkLst>
        </pc:spChg>
        <pc:spChg chg="add del mod">
          <ac:chgData name="EC21B1044 Chandra Sekhar S" userId="520c4b7091cdc5d1" providerId="LiveId" clId="{1A2C816C-69D3-4478-8214-5D089EAF27FA}" dt="2025-05-07T18:28:32.089" v="525" actId="478"/>
          <ac:spMkLst>
            <pc:docMk/>
            <pc:sldMk cId="1545407911" sldId="290"/>
            <ac:spMk id="7" creationId="{C48915F7-FED1-A522-EC17-91F7355DEDC5}"/>
          </ac:spMkLst>
        </pc:spChg>
        <pc:spChg chg="add mod">
          <ac:chgData name="EC21B1044 Chandra Sekhar S" userId="520c4b7091cdc5d1" providerId="LiveId" clId="{1A2C816C-69D3-4478-8214-5D089EAF27FA}" dt="2025-05-07T18:34:40.861" v="834" actId="1076"/>
          <ac:spMkLst>
            <pc:docMk/>
            <pc:sldMk cId="1545407911" sldId="290"/>
            <ac:spMk id="9" creationId="{717CA7C2-C6A3-4250-FB07-1F93C4FB1016}"/>
          </ac:spMkLst>
        </pc:spChg>
        <pc:spChg chg="add mod">
          <ac:chgData name="EC21B1044 Chandra Sekhar S" userId="520c4b7091cdc5d1" providerId="LiveId" clId="{1A2C816C-69D3-4478-8214-5D089EAF27FA}" dt="2025-05-07T18:34:50.391" v="837" actId="1076"/>
          <ac:spMkLst>
            <pc:docMk/>
            <pc:sldMk cId="1545407911" sldId="290"/>
            <ac:spMk id="11" creationId="{95462E3D-B74A-8925-D2A4-703B78DC2763}"/>
          </ac:spMkLst>
        </pc:spChg>
        <pc:spChg chg="add mod">
          <ac:chgData name="EC21B1044 Chandra Sekhar S" userId="520c4b7091cdc5d1" providerId="LiveId" clId="{1A2C816C-69D3-4478-8214-5D089EAF27FA}" dt="2025-05-07T18:34:56.630" v="838" actId="1076"/>
          <ac:spMkLst>
            <pc:docMk/>
            <pc:sldMk cId="1545407911" sldId="290"/>
            <ac:spMk id="13" creationId="{24CB7A9D-DE66-DBA3-E51E-8084AD6A984D}"/>
          </ac:spMkLst>
        </pc:spChg>
        <pc:spChg chg="add mod">
          <ac:chgData name="EC21B1044 Chandra Sekhar S" userId="520c4b7091cdc5d1" providerId="LiveId" clId="{1A2C816C-69D3-4478-8214-5D089EAF27FA}" dt="2025-05-07T18:36:15.336" v="848" actId="20577"/>
          <ac:spMkLst>
            <pc:docMk/>
            <pc:sldMk cId="1545407911" sldId="290"/>
            <ac:spMk id="16" creationId="{73D015A1-BAC7-D304-FAD3-79BE9BB6E307}"/>
          </ac:spMkLst>
        </pc:spChg>
        <pc:picChg chg="add del mod">
          <ac:chgData name="EC21B1044 Chandra Sekhar S" userId="520c4b7091cdc5d1" providerId="LiveId" clId="{1A2C816C-69D3-4478-8214-5D089EAF27FA}" dt="2025-05-07T18:28:27.516" v="523" actId="478"/>
          <ac:picMkLst>
            <pc:docMk/>
            <pc:sldMk cId="1545407911" sldId="290"/>
            <ac:picMk id="5" creationId="{FCAF0300-2417-AFC2-D2EC-D5FC5BEFC823}"/>
          </ac:picMkLst>
        </pc:picChg>
        <pc:picChg chg="add mod">
          <ac:chgData name="EC21B1044 Chandra Sekhar S" userId="520c4b7091cdc5d1" providerId="LiveId" clId="{1A2C816C-69D3-4478-8214-5D089EAF27FA}" dt="2025-05-07T18:34:32.644" v="832" actId="1076"/>
          <ac:picMkLst>
            <pc:docMk/>
            <pc:sldMk cId="1545407911" sldId="290"/>
            <ac:picMk id="14" creationId="{9EE7CCB4-CE5B-03E5-80A8-61FAC640F269}"/>
          </ac:picMkLst>
        </pc:picChg>
        <pc:picChg chg="add mod">
          <ac:chgData name="EC21B1044 Chandra Sekhar S" userId="520c4b7091cdc5d1" providerId="LiveId" clId="{1A2C816C-69D3-4478-8214-5D089EAF27FA}" dt="2025-05-07T11:07:27.625" v="179" actId="14100"/>
          <ac:picMkLst>
            <pc:docMk/>
            <pc:sldMk cId="1545407911" sldId="290"/>
            <ac:picMk id="1025" creationId="{F6CCF302-6758-DF37-0ABE-D97B4BA9D1E8}"/>
          </ac:picMkLst>
        </pc:picChg>
      </pc:sldChg>
      <pc:sldChg chg="addSp delSp modSp new mod">
        <pc:chgData name="EC21B1044 Chandra Sekhar S" userId="520c4b7091cdc5d1" providerId="LiveId" clId="{1A2C816C-69D3-4478-8214-5D089EAF27FA}" dt="2025-05-07T18:36:37.850" v="853" actId="20577"/>
        <pc:sldMkLst>
          <pc:docMk/>
          <pc:sldMk cId="1339905486" sldId="291"/>
        </pc:sldMkLst>
        <pc:spChg chg="add mod">
          <ac:chgData name="EC21B1044 Chandra Sekhar S" userId="520c4b7091cdc5d1" providerId="LiveId" clId="{1A2C816C-69D3-4478-8214-5D089EAF27FA}" dt="2025-05-07T11:16:04.138" v="312"/>
          <ac:spMkLst>
            <pc:docMk/>
            <pc:sldMk cId="1339905486" sldId="291"/>
            <ac:spMk id="3" creationId="{28388DC8-C64D-A383-42C0-466F14BD725E}"/>
          </ac:spMkLst>
        </pc:spChg>
        <pc:spChg chg="add del mod">
          <ac:chgData name="EC21B1044 Chandra Sekhar S" userId="520c4b7091cdc5d1" providerId="LiveId" clId="{1A2C816C-69D3-4478-8214-5D089EAF27FA}" dt="2025-05-07T18:28:37.805" v="527" actId="478"/>
          <ac:spMkLst>
            <pc:docMk/>
            <pc:sldMk cId="1339905486" sldId="291"/>
            <ac:spMk id="5" creationId="{FE3D2EBA-9895-D687-1A25-C58251DA1A89}"/>
          </ac:spMkLst>
        </pc:spChg>
        <pc:spChg chg="add mod">
          <ac:chgData name="EC21B1044 Chandra Sekhar S" userId="520c4b7091cdc5d1" providerId="LiveId" clId="{1A2C816C-69D3-4478-8214-5D089EAF27FA}" dt="2025-05-07T18:29:08.584" v="534" actId="1076"/>
          <ac:spMkLst>
            <pc:docMk/>
            <pc:sldMk cId="1339905486" sldId="291"/>
            <ac:spMk id="6" creationId="{40C844FD-B793-B419-5D26-7D9542D82A7D}"/>
          </ac:spMkLst>
        </pc:spChg>
        <pc:spChg chg="add mod">
          <ac:chgData name="EC21B1044 Chandra Sekhar S" userId="520c4b7091cdc5d1" providerId="LiveId" clId="{1A2C816C-69D3-4478-8214-5D089EAF27FA}" dt="2025-05-07T18:29:24" v="538" actId="20577"/>
          <ac:spMkLst>
            <pc:docMk/>
            <pc:sldMk cId="1339905486" sldId="291"/>
            <ac:spMk id="7" creationId="{DA0A5E10-E9C6-2940-A440-6A9C48173BF2}"/>
          </ac:spMkLst>
        </pc:spChg>
        <pc:spChg chg="add mod">
          <ac:chgData name="EC21B1044 Chandra Sekhar S" userId="520c4b7091cdc5d1" providerId="LiveId" clId="{1A2C816C-69D3-4478-8214-5D089EAF27FA}" dt="2025-05-07T18:29:31.142" v="539" actId="1076"/>
          <ac:spMkLst>
            <pc:docMk/>
            <pc:sldMk cId="1339905486" sldId="291"/>
            <ac:spMk id="8" creationId="{37AF9682-46D8-A7E5-5AFC-EACAFF7E6E05}"/>
          </ac:spMkLst>
        </pc:spChg>
        <pc:spChg chg="add mod">
          <ac:chgData name="EC21B1044 Chandra Sekhar S" userId="520c4b7091cdc5d1" providerId="LiveId" clId="{1A2C816C-69D3-4478-8214-5D089EAF27FA}" dt="2025-05-07T18:36:37.850" v="853" actId="20577"/>
          <ac:spMkLst>
            <pc:docMk/>
            <pc:sldMk cId="1339905486" sldId="291"/>
            <ac:spMk id="10" creationId="{D83E872A-72AD-E433-B2F1-BE07961AD8B7}"/>
          </ac:spMkLst>
        </pc:spChg>
        <pc:picChg chg="add del mod">
          <ac:chgData name="EC21B1044 Chandra Sekhar S" userId="520c4b7091cdc5d1" providerId="LiveId" clId="{1A2C816C-69D3-4478-8214-5D089EAF27FA}" dt="2025-05-07T11:17:41.109" v="337" actId="478"/>
          <ac:picMkLst>
            <pc:docMk/>
            <pc:sldMk cId="1339905486" sldId="291"/>
            <ac:picMk id="4" creationId="{F5750F2A-601D-0D92-0A73-2C30AA27BAD1}"/>
          </ac:picMkLst>
        </pc:picChg>
        <pc:picChg chg="add del mod">
          <ac:chgData name="EC21B1044 Chandra Sekhar S" userId="520c4b7091cdc5d1" providerId="LiveId" clId="{1A2C816C-69D3-4478-8214-5D089EAF27FA}" dt="2025-05-07T11:17:29.988" v="335" actId="478"/>
          <ac:picMkLst>
            <pc:docMk/>
            <pc:sldMk cId="1339905486" sldId="291"/>
            <ac:picMk id="9" creationId="{848B678E-5B5D-D6D3-7145-20B0D280412A}"/>
          </ac:picMkLst>
        </pc:picChg>
        <pc:picChg chg="add mod">
          <ac:chgData name="EC21B1044 Chandra Sekhar S" userId="520c4b7091cdc5d1" providerId="LiveId" clId="{1A2C816C-69D3-4478-8214-5D089EAF27FA}" dt="2025-05-07T18:29:04.215" v="533" actId="1076"/>
          <ac:picMkLst>
            <pc:docMk/>
            <pc:sldMk cId="1339905486" sldId="291"/>
            <ac:picMk id="11" creationId="{159A32CA-DC44-8804-BCB4-A5DCF64C9876}"/>
          </ac:picMkLst>
        </pc:picChg>
        <pc:picChg chg="add del mod">
          <ac:chgData name="EC21B1044 Chandra Sekhar S" userId="520c4b7091cdc5d1" providerId="LiveId" clId="{1A2C816C-69D3-4478-8214-5D089EAF27FA}" dt="2025-05-07T18:28:39.324" v="528" actId="478"/>
          <ac:picMkLst>
            <pc:docMk/>
            <pc:sldMk cId="1339905486" sldId="291"/>
            <ac:picMk id="12" creationId="{CB9426D0-C924-D910-3B3A-DF78103B6C5B}"/>
          </ac:picMkLst>
        </pc:picChg>
      </pc:sldChg>
      <pc:sldChg chg="addSp delSp modSp new mod">
        <pc:chgData name="EC21B1044 Chandra Sekhar S" userId="520c4b7091cdc5d1" providerId="LiveId" clId="{1A2C816C-69D3-4478-8214-5D089EAF27FA}" dt="2025-05-07T18:35:35.552" v="840" actId="20577"/>
        <pc:sldMkLst>
          <pc:docMk/>
          <pc:sldMk cId="1876158838" sldId="292"/>
        </pc:sldMkLst>
        <pc:spChg chg="add del mod">
          <ac:chgData name="EC21B1044 Chandra Sekhar S" userId="520c4b7091cdc5d1" providerId="LiveId" clId="{1A2C816C-69D3-4478-8214-5D089EAF27FA}" dt="2025-05-07T11:22:13.410" v="469" actId="478"/>
          <ac:spMkLst>
            <pc:docMk/>
            <pc:sldMk cId="1876158838" sldId="292"/>
            <ac:spMk id="4" creationId="{36E16BAA-C4F7-CAFF-6A27-02945EB28A67}"/>
          </ac:spMkLst>
        </pc:spChg>
        <pc:spChg chg="add mod">
          <ac:chgData name="EC21B1044 Chandra Sekhar S" userId="520c4b7091cdc5d1" providerId="LiveId" clId="{1A2C816C-69D3-4478-8214-5D089EAF27FA}" dt="2025-05-07T11:21:56.409" v="465" actId="1076"/>
          <ac:spMkLst>
            <pc:docMk/>
            <pc:sldMk cId="1876158838" sldId="292"/>
            <ac:spMk id="7" creationId="{D0A07810-404A-487A-4350-D2D6AB0AC3FA}"/>
          </ac:spMkLst>
        </pc:spChg>
        <pc:spChg chg="add mod">
          <ac:chgData name="EC21B1044 Chandra Sekhar S" userId="520c4b7091cdc5d1" providerId="LiveId" clId="{1A2C816C-69D3-4478-8214-5D089EAF27FA}" dt="2025-05-07T18:35:35.552" v="840" actId="20577"/>
          <ac:spMkLst>
            <pc:docMk/>
            <pc:sldMk cId="1876158838" sldId="292"/>
            <ac:spMk id="9" creationId="{ABCC25D8-FCC7-7A25-BB7A-19D82EC4DFC7}"/>
          </ac:spMkLst>
        </pc:spChg>
        <pc:graphicFrameChg chg="add mod modGraphic">
          <ac:chgData name="EC21B1044 Chandra Sekhar S" userId="520c4b7091cdc5d1" providerId="LiveId" clId="{1A2C816C-69D3-4478-8214-5D089EAF27FA}" dt="2025-05-07T11:22:02.536" v="466" actId="1076"/>
          <ac:graphicFrameMkLst>
            <pc:docMk/>
            <pc:sldMk cId="1876158838" sldId="292"/>
            <ac:graphicFrameMk id="5" creationId="{7C013645-8F12-6BCF-32AB-2A5E7A509C87}"/>
          </ac:graphicFrameMkLst>
        </pc:graphicFrameChg>
      </pc:sldChg>
      <pc:sldChg chg="new del">
        <pc:chgData name="EC21B1044 Chandra Sekhar S" userId="520c4b7091cdc5d1" providerId="LiveId" clId="{1A2C816C-69D3-4478-8214-5D089EAF27FA}" dt="2025-05-07T11:22:44.943" v="473" actId="47"/>
        <pc:sldMkLst>
          <pc:docMk/>
          <pc:sldMk cId="3104931717" sldId="293"/>
        </pc:sldMkLst>
      </pc:sldChg>
      <pc:sldChg chg="addSp modSp new mod">
        <pc:chgData name="EC21B1044 Chandra Sekhar S" userId="520c4b7091cdc5d1" providerId="LiveId" clId="{1A2C816C-69D3-4478-8214-5D089EAF27FA}" dt="2025-05-07T11:24:24.933" v="482" actId="1076"/>
        <pc:sldMkLst>
          <pc:docMk/>
          <pc:sldMk cId="4051491445" sldId="293"/>
        </pc:sldMkLst>
        <pc:spChg chg="add mod">
          <ac:chgData name="EC21B1044 Chandra Sekhar S" userId="520c4b7091cdc5d1" providerId="LiveId" clId="{1A2C816C-69D3-4478-8214-5D089EAF27FA}" dt="2025-05-07T11:24:24.933" v="482" actId="1076"/>
          <ac:spMkLst>
            <pc:docMk/>
            <pc:sldMk cId="4051491445" sldId="293"/>
            <ac:spMk id="4" creationId="{3FB8AF3E-20E7-C38E-BA45-2B3B7F6226A8}"/>
          </ac:spMkLst>
        </pc:spChg>
      </pc:sldChg>
      <pc:sldChg chg="addSp delSp modSp new mod">
        <pc:chgData name="EC21B1044 Chandra Sekhar S" userId="520c4b7091cdc5d1" providerId="LiveId" clId="{1A2C816C-69D3-4478-8214-5D089EAF27FA}" dt="2025-05-07T18:36:06.165" v="846" actId="20577"/>
        <pc:sldMkLst>
          <pc:docMk/>
          <pc:sldMk cId="32624934" sldId="294"/>
        </pc:sldMkLst>
        <pc:spChg chg="add mod">
          <ac:chgData name="EC21B1044 Chandra Sekhar S" userId="520c4b7091cdc5d1" providerId="LiveId" clId="{1A2C816C-69D3-4478-8214-5D089EAF27FA}" dt="2025-05-07T18:26:00.873" v="500"/>
          <ac:spMkLst>
            <pc:docMk/>
            <pc:sldMk cId="32624934" sldId="294"/>
            <ac:spMk id="4" creationId="{267AF6AE-D516-62CD-CFF2-168D43DA2C7D}"/>
          </ac:spMkLst>
        </pc:spChg>
        <pc:spChg chg="add del mod">
          <ac:chgData name="EC21B1044 Chandra Sekhar S" userId="520c4b7091cdc5d1" providerId="LiveId" clId="{1A2C816C-69D3-4478-8214-5D089EAF27FA}" dt="2025-05-07T18:32:21.230" v="817" actId="478"/>
          <ac:spMkLst>
            <pc:docMk/>
            <pc:sldMk cId="32624934" sldId="294"/>
            <ac:spMk id="6" creationId="{48E383EC-0D1F-13A4-B75F-12C78A102258}"/>
          </ac:spMkLst>
        </pc:spChg>
        <pc:spChg chg="add mod">
          <ac:chgData name="EC21B1044 Chandra Sekhar S" userId="520c4b7091cdc5d1" providerId="LiveId" clId="{1A2C816C-69D3-4478-8214-5D089EAF27FA}" dt="2025-05-07T18:36:02.541" v="844" actId="20577"/>
          <ac:spMkLst>
            <pc:docMk/>
            <pc:sldMk cId="32624934" sldId="294"/>
            <ac:spMk id="8" creationId="{3B0C4A50-E046-2870-1A00-7EC21B2BC82D}"/>
          </ac:spMkLst>
        </pc:spChg>
        <pc:spChg chg="add mod">
          <ac:chgData name="EC21B1044 Chandra Sekhar S" userId="520c4b7091cdc5d1" providerId="LiveId" clId="{1A2C816C-69D3-4478-8214-5D089EAF27FA}" dt="2025-05-07T18:32:22.576" v="818"/>
          <ac:spMkLst>
            <pc:docMk/>
            <pc:sldMk cId="32624934" sldId="294"/>
            <ac:spMk id="10" creationId="{39CE5284-C9E0-FFFC-8F4E-1A07CED23CD9}"/>
          </ac:spMkLst>
        </pc:spChg>
        <pc:spChg chg="add mod">
          <ac:chgData name="EC21B1044 Chandra Sekhar S" userId="520c4b7091cdc5d1" providerId="LiveId" clId="{1A2C816C-69D3-4478-8214-5D089EAF27FA}" dt="2025-05-07T18:36:06.165" v="846" actId="20577"/>
          <ac:spMkLst>
            <pc:docMk/>
            <pc:sldMk cId="32624934" sldId="294"/>
            <ac:spMk id="13" creationId="{92E0E49F-0662-709A-6749-5D3860242172}"/>
          </ac:spMkLst>
        </pc:spChg>
        <pc:picChg chg="add mod">
          <ac:chgData name="EC21B1044 Chandra Sekhar S" userId="520c4b7091cdc5d1" providerId="LiveId" clId="{1A2C816C-69D3-4478-8214-5D089EAF27FA}" dt="2025-05-07T18:26:00.873" v="500"/>
          <ac:picMkLst>
            <pc:docMk/>
            <pc:sldMk cId="32624934" sldId="294"/>
            <ac:picMk id="3" creationId="{D65A6C5A-0A8A-0060-C75F-6EF8722F9FA2}"/>
          </ac:picMkLst>
        </pc:picChg>
        <pc:picChg chg="add del mod">
          <ac:chgData name="EC21B1044 Chandra Sekhar S" userId="520c4b7091cdc5d1" providerId="LiveId" clId="{1A2C816C-69D3-4478-8214-5D089EAF27FA}" dt="2025-05-07T18:32:17.257" v="815" actId="478"/>
          <ac:picMkLst>
            <pc:docMk/>
            <pc:sldMk cId="32624934" sldId="294"/>
            <ac:picMk id="5" creationId="{A484041B-EDF3-BB57-A869-C854EE499C3A}"/>
          </ac:picMkLst>
        </pc:picChg>
        <pc:picChg chg="add mod">
          <ac:chgData name="EC21B1044 Chandra Sekhar S" userId="520c4b7091cdc5d1" providerId="LiveId" clId="{1A2C816C-69D3-4478-8214-5D089EAF27FA}" dt="2025-05-07T18:32:22.576" v="818"/>
          <ac:picMkLst>
            <pc:docMk/>
            <pc:sldMk cId="32624934" sldId="294"/>
            <ac:picMk id="7" creationId="{F1ACA382-AD64-AA7D-EA14-D4D2C0A476CD}"/>
          </ac:picMkLst>
        </pc:picChg>
        <pc:picChg chg="add mod">
          <ac:chgData name="EC21B1044 Chandra Sekhar S" userId="520c4b7091cdc5d1" providerId="LiveId" clId="{1A2C816C-69D3-4478-8214-5D089EAF27FA}" dt="2025-05-07T18:32:38.060" v="822" actId="1076"/>
          <ac:picMkLst>
            <pc:docMk/>
            <pc:sldMk cId="32624934" sldId="294"/>
            <ac:picMk id="9" creationId="{9B851377-25D8-B042-A6FC-ED343561CAF1}"/>
          </ac:picMkLst>
        </pc:picChg>
      </pc:sldChg>
      <pc:sldChg chg="addSp delSp modSp new mod">
        <pc:chgData name="EC21B1044 Chandra Sekhar S" userId="520c4b7091cdc5d1" providerId="LiveId" clId="{1A2C816C-69D3-4478-8214-5D089EAF27FA}" dt="2025-05-07T18:36:28.591" v="851" actId="20577"/>
        <pc:sldMkLst>
          <pc:docMk/>
          <pc:sldMk cId="1192649230" sldId="295"/>
        </pc:sldMkLst>
        <pc:spChg chg="add mod">
          <ac:chgData name="EC21B1044 Chandra Sekhar S" userId="520c4b7091cdc5d1" providerId="LiveId" clId="{1A2C816C-69D3-4478-8214-5D089EAF27FA}" dt="2025-05-07T18:36:28.591" v="851" actId="20577"/>
          <ac:spMkLst>
            <pc:docMk/>
            <pc:sldMk cId="1192649230" sldId="295"/>
            <ac:spMk id="4" creationId="{BA0B3EC4-F1A2-70A4-22C6-0C51924B965C}"/>
          </ac:spMkLst>
        </pc:spChg>
        <pc:spChg chg="add del mod">
          <ac:chgData name="EC21B1044 Chandra Sekhar S" userId="520c4b7091cdc5d1" providerId="LiveId" clId="{1A2C816C-69D3-4478-8214-5D089EAF27FA}" dt="2025-05-07T18:31:44.550" v="659" actId="478"/>
          <ac:spMkLst>
            <pc:docMk/>
            <pc:sldMk cId="1192649230" sldId="295"/>
            <ac:spMk id="6" creationId="{0A36588D-4F72-8EE8-2E9D-464988516BF4}"/>
          </ac:spMkLst>
        </pc:spChg>
        <pc:spChg chg="add mod">
          <ac:chgData name="EC21B1044 Chandra Sekhar S" userId="520c4b7091cdc5d1" providerId="LiveId" clId="{1A2C816C-69D3-4478-8214-5D089EAF27FA}" dt="2025-05-07T18:36:22.603" v="849" actId="20577"/>
          <ac:spMkLst>
            <pc:docMk/>
            <pc:sldMk cId="1192649230" sldId="295"/>
            <ac:spMk id="8" creationId="{7A2621C6-9606-D2E2-D5C6-FD02D9AFC0C9}"/>
          </ac:spMkLst>
        </pc:spChg>
        <pc:spChg chg="add mod">
          <ac:chgData name="EC21B1044 Chandra Sekhar S" userId="520c4b7091cdc5d1" providerId="LiveId" clId="{1A2C816C-69D3-4478-8214-5D089EAF27FA}" dt="2025-05-07T18:32:12.178" v="814" actId="1038"/>
          <ac:spMkLst>
            <pc:docMk/>
            <pc:sldMk cId="1192649230" sldId="295"/>
            <ac:spMk id="9" creationId="{1785B1D6-1B5E-710D-F6C1-4A7118D58EF9}"/>
          </ac:spMkLst>
        </pc:spChg>
        <pc:picChg chg="add mod">
          <ac:chgData name="EC21B1044 Chandra Sekhar S" userId="520c4b7091cdc5d1" providerId="LiveId" clId="{1A2C816C-69D3-4478-8214-5D089EAF27FA}" dt="2025-05-07T18:31:54.262" v="725" actId="1037"/>
          <ac:picMkLst>
            <pc:docMk/>
            <pc:sldMk cId="1192649230" sldId="295"/>
            <ac:picMk id="3" creationId="{98A9B562-493B-91CE-A9E0-EC676A885FCD}"/>
          </ac:picMkLst>
        </pc:picChg>
        <pc:picChg chg="add del mod">
          <ac:chgData name="EC21B1044 Chandra Sekhar S" userId="520c4b7091cdc5d1" providerId="LiveId" clId="{1A2C816C-69D3-4478-8214-5D089EAF27FA}" dt="2025-05-07T18:31:42.490" v="658" actId="478"/>
          <ac:picMkLst>
            <pc:docMk/>
            <pc:sldMk cId="1192649230" sldId="295"/>
            <ac:picMk id="5" creationId="{303A5DCB-FE40-14EE-F28C-5E892D82A88F}"/>
          </ac:picMkLst>
        </pc:picChg>
        <pc:picChg chg="add mod">
          <ac:chgData name="EC21B1044 Chandra Sekhar S" userId="520c4b7091cdc5d1" providerId="LiveId" clId="{1A2C816C-69D3-4478-8214-5D089EAF27FA}" dt="2025-05-07T18:31:46.013" v="660"/>
          <ac:picMkLst>
            <pc:docMk/>
            <pc:sldMk cId="1192649230" sldId="295"/>
            <ac:picMk id="7" creationId="{29966433-8E6C-252D-9134-18ACC8042EB2}"/>
          </ac:picMkLst>
        </pc:picChg>
      </pc:sldChg>
      <pc:sldChg chg="addSp modSp new mod">
        <pc:chgData name="EC21B1044 Chandra Sekhar S" userId="520c4b7091cdc5d1" providerId="LiveId" clId="{1A2C816C-69D3-4478-8214-5D089EAF27FA}" dt="2025-05-07T18:36:47.593" v="858" actId="20577"/>
        <pc:sldMkLst>
          <pc:docMk/>
          <pc:sldMk cId="1871509202" sldId="296"/>
        </pc:sldMkLst>
        <pc:spChg chg="add mod">
          <ac:chgData name="EC21B1044 Chandra Sekhar S" userId="520c4b7091cdc5d1" providerId="LiveId" clId="{1A2C816C-69D3-4478-8214-5D089EAF27FA}" dt="2025-05-07T18:36:47.593" v="858" actId="20577"/>
          <ac:spMkLst>
            <pc:docMk/>
            <pc:sldMk cId="1871509202" sldId="296"/>
            <ac:spMk id="3" creationId="{9B0AFECC-984C-AB13-B40B-AEB9607E53B7}"/>
          </ac:spMkLst>
        </pc:spChg>
        <pc:spChg chg="add mod">
          <ac:chgData name="EC21B1044 Chandra Sekhar S" userId="520c4b7091cdc5d1" providerId="LiveId" clId="{1A2C816C-69D3-4478-8214-5D089EAF27FA}" dt="2025-05-07T18:36:43.857" v="855" actId="20577"/>
          <ac:spMkLst>
            <pc:docMk/>
            <pc:sldMk cId="1871509202" sldId="296"/>
            <ac:spMk id="7" creationId="{4AE12238-3AB7-142E-B252-953CBF119BE3}"/>
          </ac:spMkLst>
        </pc:spChg>
        <pc:spChg chg="add mod">
          <ac:chgData name="EC21B1044 Chandra Sekhar S" userId="520c4b7091cdc5d1" providerId="LiveId" clId="{1A2C816C-69D3-4478-8214-5D089EAF27FA}" dt="2025-05-07T18:31:26.272" v="657" actId="14100"/>
          <ac:spMkLst>
            <pc:docMk/>
            <pc:sldMk cId="1871509202" sldId="296"/>
            <ac:spMk id="9" creationId="{5FDD6161-E103-BE88-A2F1-1B6A4CF4CA32}"/>
          </ac:spMkLst>
        </pc:spChg>
        <pc:picChg chg="add mod">
          <ac:chgData name="EC21B1044 Chandra Sekhar S" userId="520c4b7091cdc5d1" providerId="LiveId" clId="{1A2C816C-69D3-4478-8214-5D089EAF27FA}" dt="2025-05-07T18:27:01.979" v="507" actId="1076"/>
          <ac:picMkLst>
            <pc:docMk/>
            <pc:sldMk cId="1871509202" sldId="296"/>
            <ac:picMk id="4" creationId="{45920EAB-6B1A-0893-705A-B13664A829EE}"/>
          </ac:picMkLst>
        </pc:picChg>
        <pc:picChg chg="add mod">
          <ac:chgData name="EC21B1044 Chandra Sekhar S" userId="520c4b7091cdc5d1" providerId="LiveId" clId="{1A2C816C-69D3-4478-8214-5D089EAF27FA}" dt="2025-05-07T18:29:46.607" v="541" actId="1076"/>
          <ac:picMkLst>
            <pc:docMk/>
            <pc:sldMk cId="1871509202" sldId="296"/>
            <ac:picMk id="5" creationId="{844779D3-6E59-CBDB-8C00-90742B12C7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754A7-2DF6-4D1C-B970-A941DB104166}"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05FA3-8DCF-4E0D-9A37-D06584AE0E2B}" type="slidenum">
              <a:rPr lang="en-IN" smtClean="0"/>
              <a:t>‹#›</a:t>
            </a:fld>
            <a:endParaRPr lang="en-IN"/>
          </a:p>
        </p:txBody>
      </p:sp>
    </p:spTree>
    <p:extLst>
      <p:ext uri="{BB962C8B-B14F-4D97-AF65-F5344CB8AC3E}">
        <p14:creationId xmlns:p14="http://schemas.microsoft.com/office/powerpoint/2010/main" val="98241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D05FA3-8DCF-4E0D-9A37-D06584AE0E2B}" type="slidenum">
              <a:rPr lang="en-IN" smtClean="0"/>
              <a:t>4</a:t>
            </a:fld>
            <a:endParaRPr lang="en-IN"/>
          </a:p>
        </p:txBody>
      </p:sp>
    </p:spTree>
    <p:extLst>
      <p:ext uri="{BB962C8B-B14F-4D97-AF65-F5344CB8AC3E}">
        <p14:creationId xmlns:p14="http://schemas.microsoft.com/office/powerpoint/2010/main" val="17305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4C27693-287C-4CED-83AF-29E167B401B3}" type="datetime1">
              <a:rPr lang="en-US" smtClean="0"/>
              <a:t>5/7/2025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78ADA-8218-440C-A956-46DDFD54F527}"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492F-C08B-469E-B29F-D24B6BBFABCF}"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383A2-BFD0-4893-9846-A5E02E07197E}"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88B8939-85FE-4992-ACDC-A3098A4ED334}" type="datetime1">
              <a:rPr lang="en-US" smtClean="0"/>
              <a:t>5/7/2025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2F512-9FD3-497A-A6BA-87C3BE0993BA}"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B1386-BB86-4C42-9856-52D0ED531371}" type="datetime1">
              <a:rPr lang="en-US" smtClean="0"/>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1B5F2-4766-4338-A4AD-57C5EA23E810}" type="datetime1">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5BB47-B572-4C72-B4D4-83C4D8F44D52}" type="datetime1">
              <a:rPr lang="en-US" smtClean="0"/>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DBEDA8-8317-4B89-A742-30D2429421EE}" type="datetime1">
              <a:rPr lang="en-US" smtClean="0"/>
              <a:t>5/7/2025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AB3F4D-91E8-4175-80F6-4C73B73D8020}" type="datetime1">
              <a:rPr lang="en-US" smtClean="0"/>
              <a:t>5/7/2025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8B28FB3-BCD9-49E2-9F55-4BEA5D954FD5}" type="datetime1">
              <a:rPr lang="en-US" smtClean="0"/>
              <a:t>5/7/2025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 descr="logo31">
            <a:extLst>
              <a:ext uri="{FF2B5EF4-FFF2-40B4-BE49-F238E27FC236}">
                <a16:creationId xmlns:a16="http://schemas.microsoft.com/office/drawing/2014/main" id="{44BCFCF7-4018-9A7C-9B8B-9747F37F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028" y="477162"/>
            <a:ext cx="1151220" cy="104421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E15367ED-4523-F108-26E1-BB2646E6274E}"/>
              </a:ext>
            </a:extLst>
          </p:cNvPr>
          <p:cNvSpPr>
            <a:spLocks noGrp="1" noChangeArrowheads="1"/>
          </p:cNvSpPr>
          <p:nvPr/>
        </p:nvSpPr>
        <p:spPr bwMode="auto">
          <a:xfrm>
            <a:off x="1275941" y="3005803"/>
            <a:ext cx="28733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Presented by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KAPA ADHEESHWAR REDDY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 EC21B1023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SADHU POORNA SAI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SANAPALA CHANDRA SEKHAR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No:EC21B1044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 Department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016EDDF-213D-48FA-C800-BA4A68998A6B}"/>
              </a:ext>
            </a:extLst>
          </p:cNvPr>
          <p:cNvSpPr>
            <a:spLocks noChangeArrowheads="1"/>
          </p:cNvSpPr>
          <p:nvPr/>
        </p:nvSpPr>
        <p:spPr bwMode="auto">
          <a:xfrm>
            <a:off x="8425477" y="2860964"/>
            <a:ext cx="25987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Project Guide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 </a:t>
            </a:r>
            <a:r>
              <a:rPr kumimoji="0" lang="en-US" altLang="en-US" sz="16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Boopathi</a:t>
            </a: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Rani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Assistant Professor,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Department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6A13843-EC19-7E0B-1098-C301D10DD6B5}"/>
              </a:ext>
            </a:extLst>
          </p:cNvPr>
          <p:cNvSpPr>
            <a:spLocks noGrp="1" noChangeArrowheads="1"/>
          </p:cNvSpPr>
          <p:nvPr/>
        </p:nvSpPr>
        <p:spPr bwMode="auto">
          <a:xfrm>
            <a:off x="2806653" y="477162"/>
            <a:ext cx="7043403" cy="118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राष्ट्रीय</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प्रौद्योगिकी</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संस्थान</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पुदुच्चेरी</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p>
          <a:p>
            <a:pPr algn="ctr" defTabSz="914400" eaLnBrk="0" fontAlgn="base" hangingPunct="0">
              <a:spcBef>
                <a:spcPct val="0"/>
              </a:spcBef>
              <a:spcAft>
                <a:spcPct val="0"/>
              </a:spcAft>
            </a:pPr>
            <a:r>
              <a:rPr lang="en-US" sz="1800" b="1" dirty="0">
                <a:solidFill>
                  <a:srgbClr val="002060"/>
                </a:solidFill>
                <a:effectLst/>
                <a:latin typeface="Times New Roman" panose="02020603050405020304" pitchFamily="18" charset="0"/>
                <a:ea typeface="Times New Roman" panose="02020603050405020304" pitchFamily="18" charset="0"/>
              </a:rPr>
              <a:t>(An Institute of National Importance under </a:t>
            </a:r>
            <a:r>
              <a:rPr lang="en-US" sz="1800" b="1" dirty="0" err="1">
                <a:solidFill>
                  <a:srgbClr val="002060"/>
                </a:solidFill>
                <a:effectLst/>
                <a:latin typeface="Times New Roman" panose="02020603050405020304" pitchFamily="18" charset="0"/>
                <a:ea typeface="Times New Roman" panose="02020603050405020304" pitchFamily="18" charset="0"/>
              </a:rPr>
              <a:t>MoE</a:t>
            </a:r>
            <a:r>
              <a:rPr lang="en-US" sz="1800" b="1" dirty="0">
                <a:solidFill>
                  <a:srgbClr val="002060"/>
                </a:solidFill>
                <a:effectLst/>
                <a:latin typeface="Times New Roman" panose="02020603050405020304" pitchFamily="18" charset="0"/>
                <a:ea typeface="Times New Roman" panose="02020603050405020304" pitchFamily="18" charset="0"/>
              </a:rPr>
              <a:t>, Govt. of India)</a:t>
            </a:r>
            <a:endParaRPr lang="en-IN" sz="1800" dirty="0">
              <a:effectLst/>
              <a:latin typeface="Calibri" panose="020F050202020403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AFA3028A-1897-E24B-7F22-0B0E41CCBC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3BC3A79E-F499-396F-2802-F7EAD3F9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2D29A9A4-725B-A9BA-240D-E7CEEF2FDA4E}"/>
              </a:ext>
            </a:extLst>
          </p:cNvPr>
          <p:cNvSpPr>
            <a:spLocks noChangeArrowheads="1"/>
          </p:cNvSpPr>
          <p:nvPr/>
        </p:nvSpPr>
        <p:spPr bwMode="auto">
          <a:xfrm>
            <a:off x="3628269" y="1881139"/>
            <a:ext cx="52504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Final Year project Phase II - F</a:t>
            </a:r>
            <a:r>
              <a:rPr lang="en-US" alt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inal</a:t>
            </a: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Review Meeting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AI Based Design for Frequency Selective Surface (FSS)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038AFB4-0207-E2DE-C01E-7373AEE52759}"/>
              </a:ext>
            </a:extLst>
          </p:cNvPr>
          <p:cNvSpPr>
            <a:spLocks noChangeArrowheads="1"/>
          </p:cNvSpPr>
          <p:nvPr/>
        </p:nvSpPr>
        <p:spPr bwMode="auto">
          <a:xfrm>
            <a:off x="3696930" y="1776336"/>
            <a:ext cx="38542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Slide Number Placeholder 1">
            <a:extLst>
              <a:ext uri="{FF2B5EF4-FFF2-40B4-BE49-F238E27FC236}">
                <a16:creationId xmlns:a16="http://schemas.microsoft.com/office/drawing/2014/main" id="{220E82C1-2135-DE84-123F-256E7225782C}"/>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22291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EAC9E4-F628-7C38-860B-CC833951F8E2}"/>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9" name="Picture 8">
            <a:extLst>
              <a:ext uri="{FF2B5EF4-FFF2-40B4-BE49-F238E27FC236}">
                <a16:creationId xmlns:a16="http://schemas.microsoft.com/office/drawing/2014/main" id="{9B851377-25D8-B042-A6FC-ED343561CAF1}"/>
              </a:ext>
            </a:extLst>
          </p:cNvPr>
          <p:cNvPicPr>
            <a:picLocks noChangeAspect="1"/>
          </p:cNvPicPr>
          <p:nvPr/>
        </p:nvPicPr>
        <p:blipFill>
          <a:blip r:embed="rId2"/>
          <a:stretch>
            <a:fillRect/>
          </a:stretch>
        </p:blipFill>
        <p:spPr>
          <a:xfrm>
            <a:off x="3842553" y="3234298"/>
            <a:ext cx="4792030" cy="3075205"/>
          </a:xfrm>
          <a:prstGeom prst="rect">
            <a:avLst/>
          </a:prstGeom>
        </p:spPr>
      </p:pic>
      <p:sp>
        <p:nvSpPr>
          <p:cNvPr id="13" name="TextBox 12">
            <a:extLst>
              <a:ext uri="{FF2B5EF4-FFF2-40B4-BE49-F238E27FC236}">
                <a16:creationId xmlns:a16="http://schemas.microsoft.com/office/drawing/2014/main" id="{92E0E49F-0662-709A-6749-5D3860242172}"/>
              </a:ext>
            </a:extLst>
          </p:cNvPr>
          <p:cNvSpPr txBox="1"/>
          <p:nvPr/>
        </p:nvSpPr>
        <p:spPr>
          <a:xfrm>
            <a:off x="4527755" y="6339447"/>
            <a:ext cx="3421626" cy="307777"/>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Fig(5).Optimized S21 vs Frequency </a:t>
            </a:r>
          </a:p>
        </p:txBody>
      </p:sp>
      <p:pic>
        <p:nvPicPr>
          <p:cNvPr id="7" name="Picture 6">
            <a:extLst>
              <a:ext uri="{FF2B5EF4-FFF2-40B4-BE49-F238E27FC236}">
                <a16:creationId xmlns:a16="http://schemas.microsoft.com/office/drawing/2014/main" id="{F1ACA382-AD64-AA7D-EA14-D4D2C0A476CD}"/>
              </a:ext>
            </a:extLst>
          </p:cNvPr>
          <p:cNvPicPr>
            <a:picLocks noChangeAspect="1"/>
          </p:cNvPicPr>
          <p:nvPr/>
        </p:nvPicPr>
        <p:blipFill>
          <a:blip r:embed="rId3"/>
          <a:stretch>
            <a:fillRect/>
          </a:stretch>
        </p:blipFill>
        <p:spPr>
          <a:xfrm>
            <a:off x="3010871" y="753353"/>
            <a:ext cx="5926455" cy="2113280"/>
          </a:xfrm>
          <a:prstGeom prst="rect">
            <a:avLst/>
          </a:prstGeom>
        </p:spPr>
      </p:pic>
      <p:sp>
        <p:nvSpPr>
          <p:cNvPr id="8" name="TextBox 7">
            <a:extLst>
              <a:ext uri="{FF2B5EF4-FFF2-40B4-BE49-F238E27FC236}">
                <a16:creationId xmlns:a16="http://schemas.microsoft.com/office/drawing/2014/main" id="{3B0C4A50-E046-2870-1A00-7EC21B2BC82D}"/>
              </a:ext>
            </a:extLst>
          </p:cNvPr>
          <p:cNvSpPr txBox="1"/>
          <p:nvPr/>
        </p:nvSpPr>
        <p:spPr>
          <a:xfrm>
            <a:off x="4336025" y="2896577"/>
            <a:ext cx="6096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 (4) Simulated S21 Plot of Optimized Parameters</a:t>
            </a:r>
            <a:endParaRPr lang="en-IN" sz="1400" dirty="0"/>
          </a:p>
        </p:txBody>
      </p:sp>
      <p:sp>
        <p:nvSpPr>
          <p:cNvPr id="10" name="TextBox 9">
            <a:extLst>
              <a:ext uri="{FF2B5EF4-FFF2-40B4-BE49-F238E27FC236}">
                <a16:creationId xmlns:a16="http://schemas.microsoft.com/office/drawing/2014/main" id="{39CE5284-C9E0-FFFC-8F4E-1A07CED23CD9}"/>
              </a:ext>
            </a:extLst>
          </p:cNvPr>
          <p:cNvSpPr txBox="1"/>
          <p:nvPr/>
        </p:nvSpPr>
        <p:spPr>
          <a:xfrm>
            <a:off x="1592826" y="291359"/>
            <a:ext cx="9291484" cy="369332"/>
          </a:xfrm>
          <a:prstGeom prst="rect">
            <a:avLst/>
          </a:prstGeom>
          <a:noFill/>
        </p:spPr>
        <p:txBody>
          <a:bodyPr wrap="square">
            <a:spAutoFit/>
          </a:bodyPr>
          <a:lstStyle/>
          <a:p>
            <a:r>
              <a:rPr lang="en-IN" b="1" dirty="0"/>
              <a:t>S-PARAMETER PLOT OF SIMULATED AND PREDICTED VALUES FOR OPTIMIZED PARAMETERS</a:t>
            </a:r>
          </a:p>
        </p:txBody>
      </p:sp>
    </p:spTree>
    <p:extLst>
      <p:ext uri="{BB962C8B-B14F-4D97-AF65-F5344CB8AC3E}">
        <p14:creationId xmlns:p14="http://schemas.microsoft.com/office/powerpoint/2010/main" val="3262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026818-7B3D-77F1-C078-5C73E39AD68D}"/>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9" name="TextBox 8">
            <a:extLst>
              <a:ext uri="{FF2B5EF4-FFF2-40B4-BE49-F238E27FC236}">
                <a16:creationId xmlns:a16="http://schemas.microsoft.com/office/drawing/2014/main" id="{717CA7C2-C6A3-4250-FB07-1F93C4FB1016}"/>
              </a:ext>
            </a:extLst>
          </p:cNvPr>
          <p:cNvSpPr txBox="1"/>
          <p:nvPr/>
        </p:nvSpPr>
        <p:spPr>
          <a:xfrm>
            <a:off x="1061883" y="4212145"/>
            <a:ext cx="6096000" cy="390684"/>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5462E3D-B74A-8925-D2A4-703B78DC2763}"/>
              </a:ext>
            </a:extLst>
          </p:cNvPr>
          <p:cNvSpPr txBox="1"/>
          <p:nvPr/>
        </p:nvSpPr>
        <p:spPr>
          <a:xfrm>
            <a:off x="1091375" y="2691215"/>
            <a:ext cx="8332195" cy="1477328"/>
          </a:xfrm>
          <a:prstGeom prst="rect">
            <a:avLst/>
          </a:prstGeom>
          <a:noFill/>
        </p:spPr>
        <p:txBody>
          <a:bodyPr wrap="square">
            <a:spAutoFit/>
          </a:bodyPr>
          <a:lstStyle/>
          <a:p>
            <a:r>
              <a:rPr lang="en-US" b="1" kern="100" dirty="0">
                <a:effectLst/>
                <a:latin typeface="Calibri" panose="020F0502020204030204" pitchFamily="34" charset="0"/>
                <a:ea typeface="Calibri" panose="020F0502020204030204" pitchFamily="34" charset="0"/>
                <a:cs typeface="Calibri" panose="020F0502020204030204" pitchFamily="34" charset="0"/>
              </a:rPr>
              <a:t>Optimal FSS parameters – NSGA-II+SA Optimization</a:t>
            </a:r>
            <a:endParaRPr lang="en-IN" dirty="0"/>
          </a:p>
          <a:p>
            <a:r>
              <a:rPr lang="en-IN" dirty="0"/>
              <a:t>🔥 Final Optimized: l = 5.797, t = 1.000</a:t>
            </a:r>
          </a:p>
          <a:p>
            <a:r>
              <a:rPr lang="en-IN" dirty="0"/>
              <a:t>Stop Band: 3.970 - 7.065 GHz | </a:t>
            </a:r>
            <a:r>
              <a:rPr lang="en-IN" dirty="0" err="1"/>
              <a:t>Avg</a:t>
            </a:r>
            <a:r>
              <a:rPr lang="en-IN" dirty="0"/>
              <a:t> S21: -18.497 dB </a:t>
            </a:r>
          </a:p>
          <a:p>
            <a:r>
              <a:rPr lang="en-IN" dirty="0"/>
              <a:t> Resonant: 5.658 GHz</a:t>
            </a:r>
          </a:p>
          <a:p>
            <a:r>
              <a:rPr lang="en-IN" dirty="0"/>
              <a:t>🕒 Time Taken: 900.15 seconds</a:t>
            </a:r>
          </a:p>
        </p:txBody>
      </p:sp>
      <p:sp>
        <p:nvSpPr>
          <p:cNvPr id="13" name="TextBox 12">
            <a:extLst>
              <a:ext uri="{FF2B5EF4-FFF2-40B4-BE49-F238E27FC236}">
                <a16:creationId xmlns:a16="http://schemas.microsoft.com/office/drawing/2014/main" id="{24CB7A9D-DE66-DBA3-E51E-8084AD6A984D}"/>
              </a:ext>
            </a:extLst>
          </p:cNvPr>
          <p:cNvSpPr txBox="1"/>
          <p:nvPr/>
        </p:nvSpPr>
        <p:spPr>
          <a:xfrm>
            <a:off x="1091375" y="617186"/>
            <a:ext cx="10491021" cy="2074029"/>
          </a:xfrm>
          <a:prstGeom prst="rect">
            <a:avLst/>
          </a:prstGeom>
          <a:noFill/>
        </p:spPr>
        <p:txBody>
          <a:bodyPr wrap="square">
            <a:spAutoFit/>
          </a:bodyPr>
          <a:lstStyle/>
          <a:p>
            <a:pPr>
              <a:lnSpc>
                <a:spcPct val="107000"/>
              </a:lnSpc>
              <a:spcAft>
                <a:spcPts val="2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Results and Visualization of NSGA-II + SA Approach:</a:t>
            </a: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NSGA-II + SA - Key Outcome: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NSGA-II and Simulated Annealing combination efficiently balanced multiple objectives, leading to optimal parameter sets that maintained a wide stop band and low transmission loss. The approach proved effective in generating a diverse range of solutions, enhancing design flexibility while preserving strong attenuation performance</a:t>
            </a:r>
            <a:r>
              <a:rPr lang="en-US" sz="2400" dirty="0"/>
              <a:t>.</a:t>
            </a:r>
            <a:endParaRPr lang="en-US" sz="2400" b="1"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EE7CCB4-CE5B-03E5-80A8-61FAC640F2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4192" y="4785729"/>
            <a:ext cx="5257800" cy="626745"/>
          </a:xfrm>
          <a:prstGeom prst="rect">
            <a:avLst/>
          </a:prstGeom>
          <a:noFill/>
          <a:ln>
            <a:noFill/>
          </a:ln>
        </p:spPr>
      </p:pic>
      <p:sp>
        <p:nvSpPr>
          <p:cNvPr id="16" name="TextBox 15">
            <a:extLst>
              <a:ext uri="{FF2B5EF4-FFF2-40B4-BE49-F238E27FC236}">
                <a16:creationId xmlns:a16="http://schemas.microsoft.com/office/drawing/2014/main" id="{73D015A1-BAC7-D304-FAD3-79BE9BB6E307}"/>
              </a:ext>
            </a:extLst>
          </p:cNvPr>
          <p:cNvSpPr txBox="1"/>
          <p:nvPr/>
        </p:nvSpPr>
        <p:spPr>
          <a:xfrm>
            <a:off x="2673730" y="5412474"/>
            <a:ext cx="6720348" cy="324384"/>
          </a:xfrm>
          <a:prstGeom prst="rect">
            <a:avLst/>
          </a:prstGeom>
          <a:noFill/>
        </p:spPr>
        <p:txBody>
          <a:bodyPr wrap="square">
            <a:spAutoFit/>
          </a:bodyPr>
          <a:lstStyle/>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(6) Results of the NSGA + SA Optimization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540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D1B57E-A8F7-7390-3C0B-D2C9C4A448A0}"/>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3" name="Picture 2">
            <a:extLst>
              <a:ext uri="{FF2B5EF4-FFF2-40B4-BE49-F238E27FC236}">
                <a16:creationId xmlns:a16="http://schemas.microsoft.com/office/drawing/2014/main" id="{98A9B562-493B-91CE-A9E0-EC676A885F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1267" y="3340025"/>
            <a:ext cx="4924425" cy="2748915"/>
          </a:xfrm>
          <a:prstGeom prst="rect">
            <a:avLst/>
          </a:prstGeom>
          <a:noFill/>
          <a:ln>
            <a:noFill/>
          </a:ln>
        </p:spPr>
      </p:pic>
      <p:sp>
        <p:nvSpPr>
          <p:cNvPr id="4" name="TextBox 3">
            <a:extLst>
              <a:ext uri="{FF2B5EF4-FFF2-40B4-BE49-F238E27FC236}">
                <a16:creationId xmlns:a16="http://schemas.microsoft.com/office/drawing/2014/main" id="{BA0B3EC4-F1A2-70A4-22C6-0C51924B965C}"/>
              </a:ext>
            </a:extLst>
          </p:cNvPr>
          <p:cNvSpPr txBox="1"/>
          <p:nvPr/>
        </p:nvSpPr>
        <p:spPr>
          <a:xfrm>
            <a:off x="3583855" y="6119840"/>
            <a:ext cx="7118555" cy="307777"/>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rPr>
              <a:t>Fig (8) Visualization of S21 values Optimized Parameters by NSGA+SA</a:t>
            </a:r>
            <a:endParaRPr lang="en-IN" sz="1400" dirty="0"/>
          </a:p>
        </p:txBody>
      </p:sp>
      <p:pic>
        <p:nvPicPr>
          <p:cNvPr id="7" name="Picture 6">
            <a:extLst>
              <a:ext uri="{FF2B5EF4-FFF2-40B4-BE49-F238E27FC236}">
                <a16:creationId xmlns:a16="http://schemas.microsoft.com/office/drawing/2014/main" id="{29966433-8E6C-252D-9134-18ACC8042EB2}"/>
              </a:ext>
            </a:extLst>
          </p:cNvPr>
          <p:cNvPicPr>
            <a:picLocks noChangeAspect="1"/>
          </p:cNvPicPr>
          <p:nvPr/>
        </p:nvPicPr>
        <p:blipFill>
          <a:blip r:embed="rId3"/>
          <a:stretch>
            <a:fillRect/>
          </a:stretch>
        </p:blipFill>
        <p:spPr>
          <a:xfrm>
            <a:off x="3010871" y="753353"/>
            <a:ext cx="5926455" cy="2113280"/>
          </a:xfrm>
          <a:prstGeom prst="rect">
            <a:avLst/>
          </a:prstGeom>
        </p:spPr>
      </p:pic>
      <p:sp>
        <p:nvSpPr>
          <p:cNvPr id="8" name="TextBox 7">
            <a:extLst>
              <a:ext uri="{FF2B5EF4-FFF2-40B4-BE49-F238E27FC236}">
                <a16:creationId xmlns:a16="http://schemas.microsoft.com/office/drawing/2014/main" id="{7A2621C6-9606-D2E2-D5C6-FD02D9AFC0C9}"/>
              </a:ext>
            </a:extLst>
          </p:cNvPr>
          <p:cNvSpPr txBox="1"/>
          <p:nvPr/>
        </p:nvSpPr>
        <p:spPr>
          <a:xfrm>
            <a:off x="4336025" y="2896577"/>
            <a:ext cx="6096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 (7) Simulated S21 Plot of Optimized Parameters</a:t>
            </a:r>
            <a:endParaRPr lang="en-IN" sz="1400" dirty="0"/>
          </a:p>
        </p:txBody>
      </p:sp>
      <p:sp>
        <p:nvSpPr>
          <p:cNvPr id="9" name="TextBox 8">
            <a:extLst>
              <a:ext uri="{FF2B5EF4-FFF2-40B4-BE49-F238E27FC236}">
                <a16:creationId xmlns:a16="http://schemas.microsoft.com/office/drawing/2014/main" id="{1785B1D6-1B5E-710D-F6C1-4A7118D58EF9}"/>
              </a:ext>
            </a:extLst>
          </p:cNvPr>
          <p:cNvSpPr txBox="1"/>
          <p:nvPr/>
        </p:nvSpPr>
        <p:spPr>
          <a:xfrm>
            <a:off x="1828799" y="291359"/>
            <a:ext cx="9291484" cy="369332"/>
          </a:xfrm>
          <a:prstGeom prst="rect">
            <a:avLst/>
          </a:prstGeom>
          <a:noFill/>
        </p:spPr>
        <p:txBody>
          <a:bodyPr wrap="square">
            <a:spAutoFit/>
          </a:bodyPr>
          <a:lstStyle/>
          <a:p>
            <a:r>
              <a:rPr lang="en-IN" b="1" dirty="0"/>
              <a:t>S-PARAMETER PLOT OF SIMULATED AND PREDICTED VALUES FOR OPTIMIZED PARAMETERS</a:t>
            </a:r>
          </a:p>
        </p:txBody>
      </p:sp>
    </p:spTree>
    <p:extLst>
      <p:ext uri="{BB962C8B-B14F-4D97-AF65-F5344CB8AC3E}">
        <p14:creationId xmlns:p14="http://schemas.microsoft.com/office/powerpoint/2010/main" val="119264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E67C5E-073B-1EDB-66EC-8072BC21523F}"/>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3" name="Slide Number Placeholder 1">
            <a:extLst>
              <a:ext uri="{FF2B5EF4-FFF2-40B4-BE49-F238E27FC236}">
                <a16:creationId xmlns:a16="http://schemas.microsoft.com/office/drawing/2014/main" id="{28388DC8-C64D-A383-42C0-466F14BD725E}"/>
              </a:ext>
            </a:extLst>
          </p:cNvPr>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13</a:t>
            </a:fld>
            <a:endParaRPr lang="en-US" dirty="0"/>
          </a:p>
        </p:txBody>
      </p:sp>
      <p:sp>
        <p:nvSpPr>
          <p:cNvPr id="6" name="TextBox 5">
            <a:extLst>
              <a:ext uri="{FF2B5EF4-FFF2-40B4-BE49-F238E27FC236}">
                <a16:creationId xmlns:a16="http://schemas.microsoft.com/office/drawing/2014/main" id="{40C844FD-B793-B419-5D26-7D9542D82A7D}"/>
              </a:ext>
            </a:extLst>
          </p:cNvPr>
          <p:cNvSpPr txBox="1"/>
          <p:nvPr/>
        </p:nvSpPr>
        <p:spPr>
          <a:xfrm>
            <a:off x="1091375" y="4432694"/>
            <a:ext cx="6096000" cy="390684"/>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A0A5E10-E9C6-2940-A440-6A9C48173BF2}"/>
              </a:ext>
            </a:extLst>
          </p:cNvPr>
          <p:cNvSpPr txBox="1"/>
          <p:nvPr/>
        </p:nvSpPr>
        <p:spPr>
          <a:xfrm>
            <a:off x="1091375" y="2733128"/>
            <a:ext cx="6223825" cy="1477328"/>
          </a:xfrm>
          <a:prstGeom prst="rect">
            <a:avLst/>
          </a:prstGeom>
          <a:noFill/>
        </p:spPr>
        <p:txBody>
          <a:bodyPr wrap="square">
            <a:spAutoFit/>
          </a:bodyPr>
          <a:lstStyle/>
          <a:p>
            <a:r>
              <a:rPr lang="en-US" b="1" kern="100" dirty="0">
                <a:effectLst/>
                <a:latin typeface="Calibri" panose="020F0502020204030204" pitchFamily="34" charset="0"/>
                <a:ea typeface="Calibri" panose="020F0502020204030204" pitchFamily="34" charset="0"/>
                <a:cs typeface="Calibri" panose="020F0502020204030204" pitchFamily="34" charset="0"/>
              </a:rPr>
              <a:t>Optimal FSS parameters – PSO+SA Optimization</a:t>
            </a:r>
            <a:endParaRPr lang="en-IN" dirty="0"/>
          </a:p>
          <a:p>
            <a:r>
              <a:rPr lang="en-IN" dirty="0"/>
              <a:t>🔹 Final Optimized Parameters: l = 5.798 mm, t = 1.000 mm</a:t>
            </a:r>
          </a:p>
          <a:p>
            <a:r>
              <a:rPr lang="en-IN" dirty="0"/>
              <a:t>📡 Stop Band: 3.970 GHz - 7.065 GHz, </a:t>
            </a:r>
            <a:r>
              <a:rPr lang="en-IN" dirty="0" err="1"/>
              <a:t>Avg</a:t>
            </a:r>
            <a:r>
              <a:rPr lang="en-IN" dirty="0"/>
              <a:t> S21: -18.499 d </a:t>
            </a:r>
          </a:p>
          <a:p>
            <a:r>
              <a:rPr lang="en-IN" dirty="0"/>
              <a:t>🎯 Resonant Frequency: 5.658 GHz</a:t>
            </a:r>
          </a:p>
          <a:p>
            <a:r>
              <a:rPr lang="en-IN" dirty="0"/>
              <a:t>🕒 Time Taken: 897.32 seconds</a:t>
            </a:r>
          </a:p>
        </p:txBody>
      </p:sp>
      <p:sp>
        <p:nvSpPr>
          <p:cNvPr id="8" name="TextBox 7">
            <a:extLst>
              <a:ext uri="{FF2B5EF4-FFF2-40B4-BE49-F238E27FC236}">
                <a16:creationId xmlns:a16="http://schemas.microsoft.com/office/drawing/2014/main" id="{37AF9682-46D8-A7E5-5AFC-EACAFF7E6E05}"/>
              </a:ext>
            </a:extLst>
          </p:cNvPr>
          <p:cNvSpPr txBox="1"/>
          <p:nvPr/>
        </p:nvSpPr>
        <p:spPr>
          <a:xfrm>
            <a:off x="1091375" y="530733"/>
            <a:ext cx="10491021" cy="1980157"/>
          </a:xfrm>
          <a:prstGeom prst="rect">
            <a:avLst/>
          </a:prstGeom>
          <a:noFill/>
        </p:spPr>
        <p:txBody>
          <a:bodyPr wrap="square">
            <a:spAutoFit/>
          </a:bodyPr>
          <a:lstStyle/>
          <a:p>
            <a:pPr>
              <a:lnSpc>
                <a:spcPct val="107000"/>
              </a:lnSpc>
              <a:spcAft>
                <a:spcPts val="2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Results and Visualization of PSO+ SA Approach:</a:t>
            </a:r>
          </a:p>
          <a:p>
            <a:pPr>
              <a:lnSpc>
                <a:spcPct val="107000"/>
              </a:lnSpc>
            </a:pPr>
            <a:r>
              <a:rPr lang="en-US" b="1" dirty="0"/>
              <a:t>PSO + SA - Key Outcome:</a:t>
            </a:r>
            <a:br>
              <a:rPr lang="en-US" dirty="0"/>
            </a:br>
            <a:r>
              <a:rPr lang="en-US" dirty="0"/>
              <a:t>The Particle Swarm Optimization enhanced by Simulated Annealing rapidly converged to optimal FSS parameters, offering near-identical stop band performance with reduced computation time. The hybrid approach achieved a smooth and deep S21 response, demonstrating its suitability for time-efficient yet accurate optimization.</a:t>
            </a:r>
            <a:endParaRPr lang="en-US" sz="2400" b="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83E872A-72AD-E433-B2F1-BE07961AD8B7}"/>
              </a:ext>
            </a:extLst>
          </p:cNvPr>
          <p:cNvSpPr txBox="1"/>
          <p:nvPr/>
        </p:nvSpPr>
        <p:spPr>
          <a:xfrm>
            <a:off x="2534262" y="5821851"/>
            <a:ext cx="6720348" cy="324384"/>
          </a:xfrm>
          <a:prstGeom prst="rect">
            <a:avLst/>
          </a:prstGeom>
          <a:noFill/>
        </p:spPr>
        <p:txBody>
          <a:bodyPr wrap="square">
            <a:spAutoFit/>
          </a:bodyPr>
          <a:lstStyle/>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(9) Results of the </a:t>
            </a:r>
            <a:r>
              <a:rPr lang="en-IN" sz="1400" dirty="0">
                <a:latin typeface="Times New Roman" panose="02020603050405020304" pitchFamily="18" charset="0"/>
                <a:ea typeface="Calibri" panose="020F0502020204030204" pitchFamily="34" charset="0"/>
                <a:cs typeface="Times New Roman" panose="02020603050405020304" pitchFamily="18" charset="0"/>
              </a:rPr>
              <a:t>PSO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SA Optimization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59A32CA-DC44-8804-BCB4-A5DCF64C9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1867" y="5059851"/>
            <a:ext cx="4402455" cy="762000"/>
          </a:xfrm>
          <a:prstGeom prst="rect">
            <a:avLst/>
          </a:prstGeom>
          <a:noFill/>
          <a:ln>
            <a:noFill/>
          </a:ln>
        </p:spPr>
      </p:pic>
    </p:spTree>
    <p:extLst>
      <p:ext uri="{BB962C8B-B14F-4D97-AF65-F5344CB8AC3E}">
        <p14:creationId xmlns:p14="http://schemas.microsoft.com/office/powerpoint/2010/main" val="133990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06DBC4-BA6A-D3F0-97FA-86DFA1ED620A}"/>
              </a:ext>
            </a:extLst>
          </p:cNvPr>
          <p:cNvSpPr>
            <a:spLocks noGrp="1"/>
          </p:cNvSpPr>
          <p:nvPr>
            <p:ph type="sldNum" sz="quarter" idx="12"/>
          </p:nvPr>
        </p:nvSpPr>
        <p:spPr/>
        <p:txBody>
          <a:bodyPr/>
          <a:lstStyle/>
          <a:p>
            <a:fld id="{69E57DC2-970A-4B3E-BB1C-7A09969E49DF}" type="slidenum">
              <a:rPr lang="en-US" smtClean="0"/>
              <a:t>14</a:t>
            </a:fld>
            <a:endParaRPr lang="en-US" dirty="0"/>
          </a:p>
        </p:txBody>
      </p:sp>
      <p:sp>
        <p:nvSpPr>
          <p:cNvPr id="3" name="TextBox 2">
            <a:extLst>
              <a:ext uri="{FF2B5EF4-FFF2-40B4-BE49-F238E27FC236}">
                <a16:creationId xmlns:a16="http://schemas.microsoft.com/office/drawing/2014/main" id="{9B0AFECC-984C-AB13-B40B-AEB9607E53B7}"/>
              </a:ext>
            </a:extLst>
          </p:cNvPr>
          <p:cNvSpPr txBox="1"/>
          <p:nvPr/>
        </p:nvSpPr>
        <p:spPr>
          <a:xfrm>
            <a:off x="3534694" y="6149784"/>
            <a:ext cx="7118555" cy="307777"/>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rPr>
              <a:t>Fig (11) Visualization of S21 values Optimized Parameters by </a:t>
            </a:r>
            <a:r>
              <a:rPr lang="en-IN" sz="1400" dirty="0">
                <a:latin typeface="Times New Roman" panose="02020603050405020304" pitchFamily="18" charset="0"/>
                <a:ea typeface="Calibri" panose="020F0502020204030204" pitchFamily="34" charset="0"/>
              </a:rPr>
              <a:t>PSO</a:t>
            </a:r>
            <a:r>
              <a:rPr lang="en-IN" sz="1400" dirty="0">
                <a:effectLst/>
                <a:latin typeface="Times New Roman" panose="02020603050405020304" pitchFamily="18" charset="0"/>
                <a:ea typeface="Calibri" panose="020F0502020204030204" pitchFamily="34" charset="0"/>
              </a:rPr>
              <a:t>+SA</a:t>
            </a:r>
            <a:endParaRPr lang="en-IN" sz="1400" dirty="0"/>
          </a:p>
        </p:txBody>
      </p:sp>
      <p:pic>
        <p:nvPicPr>
          <p:cNvPr id="4" name="Picture 3">
            <a:extLst>
              <a:ext uri="{FF2B5EF4-FFF2-40B4-BE49-F238E27FC236}">
                <a16:creationId xmlns:a16="http://schemas.microsoft.com/office/drawing/2014/main" id="{45920EAB-6B1A-0893-705A-B13664A82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0043" y="3297016"/>
            <a:ext cx="4631913" cy="2822824"/>
          </a:xfrm>
          <a:prstGeom prst="rect">
            <a:avLst/>
          </a:prstGeom>
          <a:noFill/>
          <a:ln>
            <a:noFill/>
          </a:ln>
        </p:spPr>
      </p:pic>
      <p:pic>
        <p:nvPicPr>
          <p:cNvPr id="5" name="Picture 4">
            <a:extLst>
              <a:ext uri="{FF2B5EF4-FFF2-40B4-BE49-F238E27FC236}">
                <a16:creationId xmlns:a16="http://schemas.microsoft.com/office/drawing/2014/main" id="{844779D3-6E59-CBDB-8C00-90742B12C72F}"/>
              </a:ext>
            </a:extLst>
          </p:cNvPr>
          <p:cNvPicPr>
            <a:picLocks noChangeAspect="1"/>
          </p:cNvPicPr>
          <p:nvPr/>
        </p:nvPicPr>
        <p:blipFill>
          <a:blip r:embed="rId3"/>
          <a:stretch>
            <a:fillRect/>
          </a:stretch>
        </p:blipFill>
        <p:spPr>
          <a:xfrm>
            <a:off x="3010871" y="753353"/>
            <a:ext cx="5926455" cy="2113280"/>
          </a:xfrm>
          <a:prstGeom prst="rect">
            <a:avLst/>
          </a:prstGeom>
        </p:spPr>
      </p:pic>
      <p:sp>
        <p:nvSpPr>
          <p:cNvPr id="7" name="TextBox 6">
            <a:extLst>
              <a:ext uri="{FF2B5EF4-FFF2-40B4-BE49-F238E27FC236}">
                <a16:creationId xmlns:a16="http://schemas.microsoft.com/office/drawing/2014/main" id="{4AE12238-3AB7-142E-B252-953CBF119BE3}"/>
              </a:ext>
            </a:extLst>
          </p:cNvPr>
          <p:cNvSpPr txBox="1"/>
          <p:nvPr/>
        </p:nvSpPr>
        <p:spPr>
          <a:xfrm>
            <a:off x="4336025" y="2896577"/>
            <a:ext cx="6096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 (10) Simulated S21 Plot of Optimized Parameters</a:t>
            </a:r>
            <a:endParaRPr lang="en-IN" sz="1400" dirty="0"/>
          </a:p>
        </p:txBody>
      </p:sp>
      <p:sp>
        <p:nvSpPr>
          <p:cNvPr id="9" name="TextBox 8">
            <a:extLst>
              <a:ext uri="{FF2B5EF4-FFF2-40B4-BE49-F238E27FC236}">
                <a16:creationId xmlns:a16="http://schemas.microsoft.com/office/drawing/2014/main" id="{5FDD6161-E103-BE88-A2F1-1B6A4CF4CA32}"/>
              </a:ext>
            </a:extLst>
          </p:cNvPr>
          <p:cNvSpPr txBox="1"/>
          <p:nvPr/>
        </p:nvSpPr>
        <p:spPr>
          <a:xfrm>
            <a:off x="1592826" y="291359"/>
            <a:ext cx="9291484" cy="369332"/>
          </a:xfrm>
          <a:prstGeom prst="rect">
            <a:avLst/>
          </a:prstGeom>
          <a:noFill/>
        </p:spPr>
        <p:txBody>
          <a:bodyPr wrap="square">
            <a:spAutoFit/>
          </a:bodyPr>
          <a:lstStyle/>
          <a:p>
            <a:r>
              <a:rPr lang="en-IN" b="1" dirty="0"/>
              <a:t>S-PARAMETER PLOT OF SIMULATED AND PREDICTED VALUES FOR OPTIMIZED PARAMETERS</a:t>
            </a:r>
          </a:p>
        </p:txBody>
      </p:sp>
    </p:spTree>
    <p:extLst>
      <p:ext uri="{BB962C8B-B14F-4D97-AF65-F5344CB8AC3E}">
        <p14:creationId xmlns:p14="http://schemas.microsoft.com/office/powerpoint/2010/main" val="187150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A5AEEE-0C44-F6EE-8E55-EDF912D1004E}"/>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4" name="TextBox 3">
            <a:extLst>
              <a:ext uri="{FF2B5EF4-FFF2-40B4-BE49-F238E27FC236}">
                <a16:creationId xmlns:a16="http://schemas.microsoft.com/office/drawing/2014/main" id="{36E16BAA-C4F7-CAFF-6A27-02945EB28A67}"/>
              </a:ext>
            </a:extLst>
          </p:cNvPr>
          <p:cNvSpPr txBox="1"/>
          <p:nvPr/>
        </p:nvSpPr>
        <p:spPr>
          <a:xfrm>
            <a:off x="1612488" y="4591677"/>
            <a:ext cx="9694607" cy="390684"/>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1: Comparative Analysis of Hybrid Optimization Approaches for FSS Parameter Tuning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C013645-8F12-6BCF-32AB-2A5E7A509C87}"/>
              </a:ext>
            </a:extLst>
          </p:cNvPr>
          <p:cNvGraphicFramePr>
            <a:graphicFrameLocks noGrp="1"/>
          </p:cNvGraphicFramePr>
          <p:nvPr>
            <p:extLst>
              <p:ext uri="{D42A27DB-BD31-4B8C-83A1-F6EECF244321}">
                <p14:modId xmlns:p14="http://schemas.microsoft.com/office/powerpoint/2010/main" val="1502450941"/>
              </p:ext>
            </p:extLst>
          </p:nvPr>
        </p:nvGraphicFramePr>
        <p:xfrm>
          <a:off x="1383921" y="832077"/>
          <a:ext cx="9424158" cy="3631107"/>
        </p:xfrm>
        <a:graphic>
          <a:graphicData uri="http://schemas.openxmlformats.org/drawingml/2006/table">
            <a:tbl>
              <a:tblPr firstRow="1" firstCol="1" bandRow="1">
                <a:tableStyleId>{5C22544A-7EE6-4342-B048-85BDC9FD1C3A}</a:tableStyleId>
              </a:tblPr>
              <a:tblGrid>
                <a:gridCol w="2033991">
                  <a:extLst>
                    <a:ext uri="{9D8B030D-6E8A-4147-A177-3AD203B41FA5}">
                      <a16:colId xmlns:a16="http://schemas.microsoft.com/office/drawing/2014/main" val="3546364007"/>
                    </a:ext>
                  </a:extLst>
                </a:gridCol>
                <a:gridCol w="1997009">
                  <a:extLst>
                    <a:ext uri="{9D8B030D-6E8A-4147-A177-3AD203B41FA5}">
                      <a16:colId xmlns:a16="http://schemas.microsoft.com/office/drawing/2014/main" val="553518253"/>
                    </a:ext>
                  </a:extLst>
                </a:gridCol>
                <a:gridCol w="1712456">
                  <a:extLst>
                    <a:ext uri="{9D8B030D-6E8A-4147-A177-3AD203B41FA5}">
                      <a16:colId xmlns:a16="http://schemas.microsoft.com/office/drawing/2014/main" val="3414950190"/>
                    </a:ext>
                  </a:extLst>
                </a:gridCol>
                <a:gridCol w="1098150">
                  <a:extLst>
                    <a:ext uri="{9D8B030D-6E8A-4147-A177-3AD203B41FA5}">
                      <a16:colId xmlns:a16="http://schemas.microsoft.com/office/drawing/2014/main" val="3562348553"/>
                    </a:ext>
                  </a:extLst>
                </a:gridCol>
                <a:gridCol w="1387839">
                  <a:extLst>
                    <a:ext uri="{9D8B030D-6E8A-4147-A177-3AD203B41FA5}">
                      <a16:colId xmlns:a16="http://schemas.microsoft.com/office/drawing/2014/main" val="729335823"/>
                    </a:ext>
                  </a:extLst>
                </a:gridCol>
                <a:gridCol w="1194713">
                  <a:extLst>
                    <a:ext uri="{9D8B030D-6E8A-4147-A177-3AD203B41FA5}">
                      <a16:colId xmlns:a16="http://schemas.microsoft.com/office/drawing/2014/main" val="1746949427"/>
                    </a:ext>
                  </a:extLst>
                </a:gridCol>
              </a:tblGrid>
              <a:tr h="1009980">
                <a:tc>
                  <a:txBody>
                    <a:bodyPr/>
                    <a:lstStyle/>
                    <a:p>
                      <a:pPr algn="ctr">
                        <a:lnSpc>
                          <a:spcPct val="115000"/>
                        </a:lnSpc>
                        <a:spcAft>
                          <a:spcPts val="1000"/>
                        </a:spcAft>
                        <a:buNone/>
                      </a:pPr>
                      <a:r>
                        <a:rPr lang="en-IN" sz="1200">
                          <a:effectLst/>
                        </a:rPr>
                        <a:t>Optimization Approach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Optimized Parameters (l, 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dirty="0">
                          <a:effectLst/>
                        </a:rPr>
                        <a:t>Stop Band (GHz)</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Average S21 (dB)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Resonant Frequency (GHz)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Time (seconds)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5254513"/>
                  </a:ext>
                </a:extLst>
              </a:tr>
              <a:tr h="873709">
                <a:tc>
                  <a:txBody>
                    <a:bodyPr/>
                    <a:lstStyle/>
                    <a:p>
                      <a:pPr algn="ctr">
                        <a:lnSpc>
                          <a:spcPct val="115000"/>
                        </a:lnSpc>
                        <a:spcAft>
                          <a:spcPts val="1000"/>
                        </a:spcAft>
                        <a:buNone/>
                      </a:pPr>
                      <a:r>
                        <a:rPr lang="en-IN" sz="1200">
                          <a:effectLst/>
                        </a:rPr>
                        <a:t>GA + SA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l = 5.798 mm</a:t>
                      </a:r>
                      <a:endParaRPr lang="en-IN" sz="1100">
                        <a:effectLst/>
                      </a:endParaRPr>
                    </a:p>
                    <a:p>
                      <a:pPr algn="ctr">
                        <a:lnSpc>
                          <a:spcPct val="115000"/>
                        </a:lnSpc>
                        <a:spcAft>
                          <a:spcPts val="1000"/>
                        </a:spcAft>
                        <a:buNone/>
                      </a:pPr>
                      <a:r>
                        <a:rPr lang="en-IN" sz="1200">
                          <a:effectLst/>
                        </a:rPr>
                        <a:t> t = 1.000 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3.970 – 7.065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-18.499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5.658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1272.01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5939266"/>
                  </a:ext>
                </a:extLst>
              </a:tr>
              <a:tr h="873709">
                <a:tc>
                  <a:txBody>
                    <a:bodyPr/>
                    <a:lstStyle/>
                    <a:p>
                      <a:pPr algn="ctr">
                        <a:lnSpc>
                          <a:spcPct val="115000"/>
                        </a:lnSpc>
                        <a:spcAft>
                          <a:spcPts val="1000"/>
                        </a:spcAft>
                        <a:buNone/>
                      </a:pPr>
                      <a:r>
                        <a:rPr lang="en-IN" sz="1200">
                          <a:effectLst/>
                        </a:rPr>
                        <a:t>NSGA-II + SA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l = 5.797 mm </a:t>
                      </a:r>
                      <a:endParaRPr lang="en-IN" sz="1100">
                        <a:effectLst/>
                      </a:endParaRPr>
                    </a:p>
                    <a:p>
                      <a:pPr algn="ctr">
                        <a:lnSpc>
                          <a:spcPct val="115000"/>
                        </a:lnSpc>
                        <a:spcAft>
                          <a:spcPts val="1000"/>
                        </a:spcAft>
                        <a:buNone/>
                      </a:pPr>
                      <a:r>
                        <a:rPr lang="en-IN" sz="1200">
                          <a:effectLst/>
                        </a:rPr>
                        <a:t>t = 1.000 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3.970 – 7.065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-18.497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5.658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900.15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3914835"/>
                  </a:ext>
                </a:extLst>
              </a:tr>
              <a:tr h="873709">
                <a:tc>
                  <a:txBody>
                    <a:bodyPr/>
                    <a:lstStyle/>
                    <a:p>
                      <a:pPr algn="ctr">
                        <a:lnSpc>
                          <a:spcPct val="115000"/>
                        </a:lnSpc>
                        <a:spcAft>
                          <a:spcPts val="1000"/>
                        </a:spcAft>
                        <a:buNone/>
                      </a:pPr>
                      <a:r>
                        <a:rPr lang="en-IN" sz="1200">
                          <a:effectLst/>
                        </a:rPr>
                        <a:t>PSO + SA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l = 5.798 mm </a:t>
                      </a:r>
                      <a:endParaRPr lang="en-IN" sz="1100">
                        <a:effectLst/>
                      </a:endParaRPr>
                    </a:p>
                    <a:p>
                      <a:pPr algn="ctr">
                        <a:lnSpc>
                          <a:spcPct val="115000"/>
                        </a:lnSpc>
                        <a:spcAft>
                          <a:spcPts val="1000"/>
                        </a:spcAft>
                        <a:buNone/>
                      </a:pPr>
                      <a:r>
                        <a:rPr lang="en-IN" sz="1200">
                          <a:effectLst/>
                        </a:rPr>
                        <a:t>t = 1.000 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3.970 – 7.065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-18.499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a:effectLst/>
                        </a:rPr>
                        <a:t>5.658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buNone/>
                      </a:pPr>
                      <a:r>
                        <a:rPr lang="en-IN" sz="1200" dirty="0">
                          <a:effectLst/>
                        </a:rPr>
                        <a:t>897.32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8182593"/>
                  </a:ext>
                </a:extLst>
              </a:tr>
            </a:tbl>
          </a:graphicData>
        </a:graphic>
      </p:graphicFrame>
      <p:sp>
        <p:nvSpPr>
          <p:cNvPr id="7" name="TextBox 6">
            <a:extLst>
              <a:ext uri="{FF2B5EF4-FFF2-40B4-BE49-F238E27FC236}">
                <a16:creationId xmlns:a16="http://schemas.microsoft.com/office/drawing/2014/main" id="{D0A07810-404A-487A-4350-D2D6AB0AC3FA}"/>
              </a:ext>
            </a:extLst>
          </p:cNvPr>
          <p:cNvSpPr txBox="1"/>
          <p:nvPr/>
        </p:nvSpPr>
        <p:spPr>
          <a:xfrm>
            <a:off x="1612488" y="233584"/>
            <a:ext cx="8091952" cy="470000"/>
          </a:xfrm>
          <a:prstGeom prst="rect">
            <a:avLst/>
          </a:prstGeom>
          <a:noFill/>
        </p:spPr>
        <p:txBody>
          <a:bodyPr wrap="square">
            <a:spAutoFit/>
          </a:bodyPr>
          <a:lstStyle/>
          <a:p>
            <a:pPr>
              <a:lnSpc>
                <a:spcPct val="107000"/>
              </a:lnSpc>
              <a:spcAft>
                <a:spcPts val="2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COMPARISON TABLE FOR RESULTS OF ALL 3 APPROACHES </a:t>
            </a:r>
            <a:r>
              <a:rPr lang="en-US" sz="2400" b="1" kern="100" dirty="0">
                <a:latin typeface="Calibri" panose="020F0502020204030204" pitchFamily="34" charset="0"/>
                <a:ea typeface="Calibri" panose="020F0502020204030204" pitchFamily="34" charset="0"/>
                <a:cs typeface="Calibri" panose="020F0502020204030204" pitchFamily="34" charset="0"/>
              </a:rPr>
              <a:t>:</a:t>
            </a:r>
            <a:endParaRPr lang="en-US" sz="2400" b="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BCC25D8-FCC7-7A25-BB7A-19D82EC4DFC7}"/>
              </a:ext>
            </a:extLst>
          </p:cNvPr>
          <p:cNvSpPr txBox="1"/>
          <p:nvPr/>
        </p:nvSpPr>
        <p:spPr>
          <a:xfrm>
            <a:off x="1278194" y="4982361"/>
            <a:ext cx="10461522" cy="1709892"/>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comparative analysis in Table 1 demonstrates that all hybrid optimization techniques achieved nearly identical performance in terms of stopband, average S21, and resonant frequency. However, the combination of Particle Swarm Optimization with Simulated Annealing exhibited the fastest convergence time, making it the most time-efficient approach among the evaluated methods.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15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DA2EF53-E394-14F9-65EB-1705CEE3BBF6}"/>
              </a:ext>
            </a:extLst>
          </p:cNvPr>
          <p:cNvSpPr>
            <a:spLocks noChangeArrowheads="1"/>
          </p:cNvSpPr>
          <p:nvPr/>
        </p:nvSpPr>
        <p:spPr bwMode="auto">
          <a:xfrm>
            <a:off x="868405" y="820832"/>
            <a:ext cx="11041945" cy="484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ea typeface="Calibri" panose="020F0502020204030204" pitchFamily="34" charset="0"/>
                <a:cs typeface="Calibri" panose="020F0502020204030204" pitchFamily="34" charset="0"/>
              </a:rPr>
              <a:t>Conclusion :</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Effectiveness of AI:</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AI demonstrated strong potential in automating and enhancing the design process for Frequency Selective Surfaces (FSS), showing high accuracy in predicting frequency responses.</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Streamlined Process: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This AI-driven approach significantly simplifies the FSS design workflow, enabling efficient alignment with precise performance targets.</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Feasibility and Accuracy:</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 close alignment between actual and predicted values validates the effectiveness of machine learning for automating and refining FSS design, ensuring both feasibility and accuracy in real-world applications.</a:t>
            </a:r>
          </a:p>
        </p:txBody>
      </p:sp>
      <p:sp>
        <p:nvSpPr>
          <p:cNvPr id="2" name="Slide Number Placeholder 1">
            <a:extLst>
              <a:ext uri="{FF2B5EF4-FFF2-40B4-BE49-F238E27FC236}">
                <a16:creationId xmlns:a16="http://schemas.microsoft.com/office/drawing/2014/main" id="{1F27B842-3C1A-76F8-56C6-480AA310046B}"/>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64904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2CB5D-1D39-3B5A-1F1F-148145E292CF}"/>
              </a:ext>
            </a:extLst>
          </p:cNvPr>
          <p:cNvSpPr txBox="1"/>
          <p:nvPr/>
        </p:nvSpPr>
        <p:spPr>
          <a:xfrm>
            <a:off x="1024544" y="965679"/>
            <a:ext cx="9871588" cy="646331"/>
          </a:xfrm>
          <a:prstGeom prst="rect">
            <a:avLst/>
          </a:prstGeom>
          <a:noFill/>
        </p:spPr>
        <p:txBody>
          <a:bodyPr wrap="square">
            <a:spAutoFit/>
          </a:bodyPr>
          <a:lstStyle/>
          <a:p>
            <a:pPr eaLnBrk="1" hangingPunct="1"/>
            <a:r>
              <a:rPr lang="en-US" altLang="en-US" sz="3600" b="1" dirty="0">
                <a:latin typeface="Calibri" panose="020F0502020204030204" pitchFamily="34" charset="0"/>
                <a:ea typeface="Calibri" panose="020F0502020204030204" pitchFamily="34" charset="0"/>
                <a:cs typeface="Calibri" panose="020F0502020204030204" pitchFamily="34" charset="0"/>
              </a:rPr>
              <a:t>References :</a:t>
            </a:r>
          </a:p>
        </p:txBody>
      </p:sp>
      <p:sp>
        <p:nvSpPr>
          <p:cNvPr id="4" name="Rectangle 1">
            <a:extLst>
              <a:ext uri="{FF2B5EF4-FFF2-40B4-BE49-F238E27FC236}">
                <a16:creationId xmlns:a16="http://schemas.microsoft.com/office/drawing/2014/main" id="{646829DD-AB9D-3A5A-5A87-DF9DDDC0A97E}"/>
              </a:ext>
            </a:extLst>
          </p:cNvPr>
          <p:cNvSpPr>
            <a:spLocks noChangeArrowheads="1"/>
          </p:cNvSpPr>
          <p:nvPr/>
        </p:nvSpPr>
        <p:spPr bwMode="auto">
          <a:xfrm rot="10800000" flipV="1">
            <a:off x="1024543" y="1997852"/>
            <a:ext cx="10897380" cy="174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lnSpc>
                <a:spcPct val="150000"/>
              </a:lnSpc>
              <a:spcBef>
                <a:spcPct val="0"/>
              </a:spcBef>
              <a:spcAft>
                <a:spcPct val="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Z. Gu, D. Li, Y. Fan, L. Zhang, Y. Liu and E. Li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"Intelligent Design of Arbitrary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Bandstop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FSS Through Deep Learning and Genetic Algorithm,"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2022 Asia-Pacific International Symposium on Electromagnetic Compatibility (APEMC)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Beijing, China, 2022, pp. 649-651,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10.1109/APEMC53576.2022.9888547.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2B329C0-BF70-35BB-D96C-971AD5C936F0}"/>
              </a:ext>
            </a:extLst>
          </p:cNvPr>
          <p:cNvSpPr txBox="1"/>
          <p:nvPr/>
        </p:nvSpPr>
        <p:spPr>
          <a:xfrm>
            <a:off x="1267612" y="5460933"/>
            <a:ext cx="9871588" cy="646331"/>
          </a:xfrm>
          <a:prstGeom prst="rect">
            <a:avLst/>
          </a:prstGeom>
          <a:noFill/>
        </p:spPr>
        <p:txBody>
          <a:bodyPr wrap="square">
            <a:spAutoFit/>
          </a:bodyPr>
          <a:lstStyle/>
          <a:p>
            <a:pPr algn="ctr" eaLnBrk="1" hangingPunct="1"/>
            <a:r>
              <a:rPr lang="en-US" altLang="en-US" sz="3600" b="1" dirty="0"/>
              <a:t>Thank You</a:t>
            </a:r>
          </a:p>
        </p:txBody>
      </p:sp>
      <p:sp>
        <p:nvSpPr>
          <p:cNvPr id="2" name="Slide Number Placeholder 1">
            <a:extLst>
              <a:ext uri="{FF2B5EF4-FFF2-40B4-BE49-F238E27FC236}">
                <a16:creationId xmlns:a16="http://schemas.microsoft.com/office/drawing/2014/main" id="{8324A62F-F1FB-E68D-B71F-44B98560741A}"/>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94024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25731A-98C5-0D95-54C1-0A0DA93CD1A4}"/>
              </a:ext>
            </a:extLst>
          </p:cNvPr>
          <p:cNvSpPr txBox="1"/>
          <p:nvPr/>
        </p:nvSpPr>
        <p:spPr>
          <a:xfrm>
            <a:off x="988142" y="115272"/>
            <a:ext cx="10215716" cy="6576159"/>
          </a:xfrm>
          <a:prstGeom prst="rect">
            <a:avLst/>
          </a:prstGeom>
          <a:noFill/>
        </p:spPr>
        <p:txBody>
          <a:bodyPr wrap="square">
            <a:spAutoFit/>
          </a:bodyPr>
          <a:lstStyle/>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Introduction: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pPr>
            <a:r>
              <a:rPr lang="en-US" sz="2000" b="1" dirty="0">
                <a:latin typeface="Calibri" panose="020F0502020204030204" pitchFamily="34" charset="0"/>
                <a:ea typeface="Calibri" panose="020F0502020204030204" pitchFamily="34" charset="0"/>
                <a:cs typeface="Calibri" panose="020F0502020204030204" pitchFamily="34" charset="0"/>
              </a:rPr>
              <a:t>What are Frequency Selective Surfaces (FSS)?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Frequency Selective Surfaces (FSS) are advanced structures used in modern wireless communication systems.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They play a vital role in filtering, controlling, and altering electromagnetic waves.</a:t>
            </a:r>
          </a:p>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Applications of FSS: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is utilized to improve antenna performance by filtering specific frequencies.</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aids in shielding electronic devices from unwanted electromagnetic interference.</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structures are essential in managing signal propagation and enhancing overall system efficiency.</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finds applications in satellite communication systems, where it helps in controlling signal interference and improving data transmission.</a:t>
            </a:r>
          </a:p>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Challenges in FSS Design:</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Traditional Design Methods:</a:t>
            </a:r>
            <a:r>
              <a:rPr lang="en-US" sz="2000" dirty="0">
                <a:latin typeface="Calibri" panose="020F0502020204030204" pitchFamily="34" charset="0"/>
                <a:ea typeface="Calibri" panose="020F0502020204030204" pitchFamily="34" charset="0"/>
                <a:cs typeface="Calibri" panose="020F0502020204030204" pitchFamily="34" charset="0"/>
              </a:rPr>
              <a:t> FSS design often involves iterative processes, which are computationally intensive and time-consuming.</a:t>
            </a: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Complexity:</a:t>
            </a:r>
            <a:r>
              <a:rPr lang="en-US" sz="2000" dirty="0">
                <a:latin typeface="Calibri" panose="020F0502020204030204" pitchFamily="34" charset="0"/>
                <a:ea typeface="Calibri" panose="020F0502020204030204" pitchFamily="34" charset="0"/>
                <a:cs typeface="Calibri" panose="020F0502020204030204" pitchFamily="34" charset="0"/>
              </a:rPr>
              <a:t> Achieving the desired electromagnetic properties through conventional methods requires substantial expertise and resources.</a:t>
            </a: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Scalability:</a:t>
            </a:r>
            <a:r>
              <a:rPr lang="en-US" sz="2000" dirty="0">
                <a:latin typeface="Calibri" panose="020F0502020204030204" pitchFamily="34" charset="0"/>
                <a:ea typeface="Calibri" panose="020F0502020204030204" pitchFamily="34" charset="0"/>
                <a:cs typeface="Calibri" panose="020F0502020204030204" pitchFamily="34" charset="0"/>
              </a:rPr>
              <a:t> Scaling FSS designs for large systems while maintaining performance and cost-efficiency presents significant challenges.</a:t>
            </a:r>
          </a:p>
        </p:txBody>
      </p:sp>
      <p:sp>
        <p:nvSpPr>
          <p:cNvPr id="2" name="Slide Number Placeholder 1">
            <a:extLst>
              <a:ext uri="{FF2B5EF4-FFF2-40B4-BE49-F238E27FC236}">
                <a16:creationId xmlns:a16="http://schemas.microsoft.com/office/drawing/2014/main" id="{1DAF84D2-8DAE-BADA-C62E-9A135E109C5E}"/>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6718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4584-78CE-760A-3363-A6872041EC52}"/>
              </a:ext>
            </a:extLst>
          </p:cNvPr>
          <p:cNvSpPr txBox="1"/>
          <p:nvPr/>
        </p:nvSpPr>
        <p:spPr>
          <a:xfrm>
            <a:off x="929148" y="231494"/>
            <a:ext cx="10842305" cy="2472472"/>
          </a:xfrm>
          <a:prstGeom prst="rect">
            <a:avLst/>
          </a:prstGeom>
          <a:noFill/>
        </p:spPr>
        <p:txBody>
          <a:bodyPr wrap="square">
            <a:spAutoFit/>
          </a:bodyPr>
          <a:lstStyle/>
          <a:p>
            <a:pPr algn="just">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Calibri" panose="020F0502020204030204" pitchFamily="34" charset="0"/>
              </a:rPr>
              <a:t>Designing Frequency Selective Surfaces (FSS) with specific electromagnetic properties traditionally demands considerable computational resources, expertise, and time. Moreover, managing large datasets for AI-driven designs presents additional challenges. The need for more efficient, data-driven models arises—ones that preserve high accuracy while reducing computational load. This project seeks to develop AI-based models to overcome these challenges, enhancing the design efficiency of FSS for applications in wireless communication, antenna design, and electromagnetic shielding.</a:t>
            </a:r>
          </a:p>
        </p:txBody>
      </p:sp>
      <p:sp>
        <p:nvSpPr>
          <p:cNvPr id="4" name="TextBox 3">
            <a:extLst>
              <a:ext uri="{FF2B5EF4-FFF2-40B4-BE49-F238E27FC236}">
                <a16:creationId xmlns:a16="http://schemas.microsoft.com/office/drawing/2014/main" id="{5EC29DC9-FED3-5D5D-558B-6047A2D2D7C0}"/>
              </a:ext>
            </a:extLst>
          </p:cNvPr>
          <p:cNvSpPr txBox="1"/>
          <p:nvPr/>
        </p:nvSpPr>
        <p:spPr>
          <a:xfrm>
            <a:off x="929148" y="2394053"/>
            <a:ext cx="10505768" cy="3724096"/>
          </a:xfrm>
          <a:prstGeom prst="rect">
            <a:avLst/>
          </a:prstGeom>
          <a:noFill/>
        </p:spPr>
        <p:txBody>
          <a:bodyPr wrap="square">
            <a:spAutoFit/>
          </a:bodyPr>
          <a:lstStyle/>
          <a:p>
            <a:pPr>
              <a:lnSpc>
                <a:spcPct val="200000"/>
              </a:lnSpc>
            </a:pPr>
            <a:r>
              <a:rPr lang="en-US" sz="2800" b="1" dirty="0">
                <a:latin typeface="Calibri" panose="020F0502020204030204" pitchFamily="34" charset="0"/>
                <a:ea typeface="Calibri" panose="020F0502020204030204" pitchFamily="34" charset="0"/>
                <a:cs typeface="Calibri" panose="020F0502020204030204" pitchFamily="34" charset="0"/>
              </a:rPr>
              <a:t>Objectives:</a:t>
            </a:r>
          </a:p>
          <a:p>
            <a:r>
              <a:rPr lang="en-US" sz="2000" b="1" dirty="0">
                <a:latin typeface="Calibri" panose="020F0502020204030204" pitchFamily="34" charset="0"/>
                <a:ea typeface="Calibri" panose="020F0502020204030204" pitchFamily="34" charset="0"/>
                <a:cs typeface="Calibri" panose="020F0502020204030204" pitchFamily="34" charset="0"/>
              </a:rPr>
              <a:t>Develop an AI-Based FSS Design Framework:</a:t>
            </a:r>
            <a:r>
              <a:rPr lang="en-US" sz="2000" dirty="0">
                <a:latin typeface="Calibri" panose="020F0502020204030204" pitchFamily="34" charset="0"/>
                <a:ea typeface="Calibri" panose="020F0502020204030204" pitchFamily="34" charset="0"/>
                <a:cs typeface="Calibri" panose="020F0502020204030204" pitchFamily="34" charset="0"/>
              </a:rPr>
              <a:t> Implement an efficient design approach for Frequency Selective Surfaces (FSS) using a deep neural network model to predict transmission coefficients.</a:t>
            </a:r>
          </a:p>
          <a:p>
            <a:r>
              <a:rPr lang="en-US" sz="2000" b="1" dirty="0">
                <a:latin typeface="Calibri" panose="020F0502020204030204" pitchFamily="34" charset="0"/>
                <a:ea typeface="Calibri" panose="020F0502020204030204" pitchFamily="34" charset="0"/>
                <a:cs typeface="Calibri" panose="020F0502020204030204" pitchFamily="34" charset="0"/>
              </a:rPr>
              <a:t>Enhance Optimization Efficiency:</a:t>
            </a:r>
            <a:r>
              <a:rPr lang="en-US" sz="2000" dirty="0">
                <a:latin typeface="Calibri" panose="020F0502020204030204" pitchFamily="34" charset="0"/>
                <a:ea typeface="Calibri" panose="020F0502020204030204" pitchFamily="34" charset="0"/>
                <a:cs typeface="Calibri" panose="020F0502020204030204" pitchFamily="34" charset="0"/>
              </a:rPr>
              <a:t> Integrate optimization algorithms with the deep neural network to iteratively refine FSS structural parameters, enabling faster convergence with high accuracy.</a:t>
            </a:r>
          </a:p>
          <a:p>
            <a:r>
              <a:rPr lang="en-US" sz="2000" b="1" dirty="0">
                <a:latin typeface="Calibri" panose="020F0502020204030204" pitchFamily="34" charset="0"/>
                <a:ea typeface="Calibri" panose="020F0502020204030204" pitchFamily="34" charset="0"/>
                <a:cs typeface="Calibri" panose="020F0502020204030204" pitchFamily="34" charset="0"/>
              </a:rPr>
              <a:t>Improve Design Accuracy:</a:t>
            </a:r>
            <a:r>
              <a:rPr lang="en-US" sz="2000" dirty="0">
                <a:latin typeface="Calibri" panose="020F0502020204030204" pitchFamily="34" charset="0"/>
                <a:ea typeface="Calibri" panose="020F0502020204030204" pitchFamily="34" charset="0"/>
                <a:cs typeface="Calibri" panose="020F0502020204030204" pitchFamily="34" charset="0"/>
              </a:rPr>
              <a:t> Achieve precise FSS design results by minimizing errors in transmission coefficients at critical frequency points.</a:t>
            </a:r>
          </a:p>
          <a:p>
            <a:r>
              <a:rPr lang="en-US" sz="2000" b="1" dirty="0">
                <a:latin typeface="Calibri" panose="020F0502020204030204" pitchFamily="34" charset="0"/>
                <a:ea typeface="Calibri" panose="020F0502020204030204" pitchFamily="34" charset="0"/>
                <a:cs typeface="Calibri" panose="020F0502020204030204" pitchFamily="34" charset="0"/>
              </a:rPr>
              <a:t>Reduce Computational Time:</a:t>
            </a:r>
            <a:r>
              <a:rPr lang="en-US" sz="2000" dirty="0">
                <a:latin typeface="Calibri" panose="020F0502020204030204" pitchFamily="34" charset="0"/>
                <a:ea typeface="Calibri" panose="020F0502020204030204" pitchFamily="34" charset="0"/>
                <a:cs typeface="Calibri" panose="020F0502020204030204" pitchFamily="34" charset="0"/>
              </a:rPr>
              <a:t> Improve design efficiency relative to traditional methods, accelerating FSS design and making it more adaptable to practical applications.</a:t>
            </a:r>
          </a:p>
        </p:txBody>
      </p:sp>
      <p:sp>
        <p:nvSpPr>
          <p:cNvPr id="2" name="Slide Number Placeholder 1">
            <a:extLst>
              <a:ext uri="{FF2B5EF4-FFF2-40B4-BE49-F238E27FC236}">
                <a16:creationId xmlns:a16="http://schemas.microsoft.com/office/drawing/2014/main" id="{F5C16E3A-F0E0-58A2-B0B7-2A8446AA894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84629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C2842774-EAA9-2F27-4F8E-C03D6D94C62D}"/>
              </a:ext>
            </a:extLst>
          </p:cNvPr>
          <p:cNvSpPr>
            <a:spLocks noChangeArrowheads="1"/>
          </p:cNvSpPr>
          <p:nvPr/>
        </p:nvSpPr>
        <p:spPr bwMode="auto">
          <a:xfrm>
            <a:off x="882317" y="426575"/>
            <a:ext cx="11197388" cy="600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Methodology: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rabicPeriod"/>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dataset is cleaned, and input parameters (l, t, </a:t>
            </a:r>
            <a:r>
              <a:rPr lang="en-US" dirty="0" err="1">
                <a:latin typeface="Calibri" panose="020F0502020204030204" pitchFamily="34" charset="0"/>
                <a:ea typeface="Calibri" panose="020F0502020204030204" pitchFamily="34" charset="0"/>
                <a:cs typeface="Calibri" panose="020F0502020204030204" pitchFamily="34" charset="0"/>
              </a:rPr>
              <a:t>freq</a:t>
            </a:r>
            <a:r>
              <a:rPr lang="en-US" dirty="0">
                <a:latin typeface="Calibri" panose="020F0502020204030204" pitchFamily="34" charset="0"/>
                <a:ea typeface="Calibri" panose="020F0502020204030204" pitchFamily="34" charset="0"/>
                <a:cs typeface="Calibri" panose="020F0502020204030204" pitchFamily="34" charset="0"/>
              </a:rPr>
              <a:t>) are normalized using </a:t>
            </a:r>
            <a:r>
              <a:rPr lang="en-US" dirty="0" err="1">
                <a:latin typeface="Calibri" panose="020F0502020204030204" pitchFamily="34" charset="0"/>
                <a:ea typeface="Calibri" panose="020F0502020204030204" pitchFamily="34" charset="0"/>
                <a:cs typeface="Calibri" panose="020F0502020204030204" pitchFamily="34" charset="0"/>
              </a:rPr>
              <a:t>MinMaxScaler</a:t>
            </a:r>
            <a:r>
              <a:rPr lang="en-US" dirty="0">
                <a:latin typeface="Calibri" panose="020F0502020204030204" pitchFamily="34" charset="0"/>
                <a:ea typeface="Calibri" panose="020F0502020204030204" pitchFamily="34" charset="0"/>
                <a:cs typeface="Calibri" panose="020F0502020204030204" pitchFamily="34" charset="0"/>
              </a:rPr>
              <a:t>. This prevents bias due to varying magnitudes. The S21 values are also normalized to improve model performance. The data is split into training and validation sets for better generalization.</a:t>
            </a:r>
          </a:p>
          <a:p>
            <a:pPr marL="342900" indent="-342900">
              <a:lnSpc>
                <a:spcPct val="150000"/>
              </a:lnSpc>
              <a:buFont typeface="+mj-lt"/>
              <a:buAutoNum type="arabicPeriod"/>
            </a:pPr>
            <a:r>
              <a:rPr lang="en-IN" b="1" dirty="0">
                <a:latin typeface="Calibri" panose="020F0502020204030204" pitchFamily="34" charset="0"/>
                <a:ea typeface="Calibri" panose="020F0502020204030204" pitchFamily="34" charset="0"/>
                <a:cs typeface="Calibri" panose="020F0502020204030204" pitchFamily="34" charset="0"/>
              </a:rPr>
              <a:t>Neural Network Architecture &amp; Training</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model consists of hidden layers with </a:t>
            </a:r>
            <a:r>
              <a:rPr lang="en-US" dirty="0" err="1">
                <a:latin typeface="Calibri" panose="020F0502020204030204" pitchFamily="34" charset="0"/>
                <a:ea typeface="Calibri" panose="020F0502020204030204" pitchFamily="34" charset="0"/>
                <a:cs typeface="Calibri" panose="020F0502020204030204" pitchFamily="34" charset="0"/>
              </a:rPr>
              <a:t>ReLU</a:t>
            </a:r>
            <a:r>
              <a:rPr lang="en-US" dirty="0">
                <a:latin typeface="Calibri" panose="020F0502020204030204" pitchFamily="34" charset="0"/>
                <a:ea typeface="Calibri" panose="020F0502020204030204" pitchFamily="34" charset="0"/>
                <a:cs typeface="Calibri" panose="020F0502020204030204" pitchFamily="34" charset="0"/>
              </a:rPr>
              <a:t> activation and dropout layers for regularization. The Adam    optimizer is used for training stability. A custom loss function ensures accurate predictions, especially in the  stop-band. Early stopping prevents overfitting and improves efficiency.</a:t>
            </a:r>
          </a:p>
          <a:p>
            <a:pPr marL="342900" indent="-342900">
              <a:lnSpc>
                <a:spcPct val="150000"/>
              </a:lnSpc>
              <a:buFont typeface="+mj-lt"/>
              <a:buAutoNum type="arabicPeriod"/>
            </a:pPr>
            <a:r>
              <a:rPr lang="en-IN" b="1" dirty="0">
                <a:latin typeface="Calibri" panose="020F0502020204030204" pitchFamily="34" charset="0"/>
                <a:ea typeface="Calibri" panose="020F0502020204030204" pitchFamily="34" charset="0"/>
                <a:cs typeface="Calibri" panose="020F0502020204030204" pitchFamily="34" charset="0"/>
              </a:rPr>
              <a:t>S21 Prediction &amp; Stop-Band Identification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trained network predicts S21 across frequencies for different FSS parameters. The stop-band is identified where S21 drops below -10 </a:t>
            </a:r>
            <a:r>
              <a:rPr lang="en-US" dirty="0" err="1">
                <a:latin typeface="Calibri" panose="020F0502020204030204" pitchFamily="34" charset="0"/>
                <a:ea typeface="Calibri" panose="020F0502020204030204" pitchFamily="34" charset="0"/>
                <a:cs typeface="Calibri" panose="020F0502020204030204" pitchFamily="34" charset="0"/>
              </a:rPr>
              <a:t>dB.</a:t>
            </a:r>
            <a:r>
              <a:rPr lang="en-US" dirty="0">
                <a:latin typeface="Calibri" panose="020F0502020204030204" pitchFamily="34" charset="0"/>
                <a:ea typeface="Calibri" panose="020F0502020204030204" pitchFamily="34" charset="0"/>
                <a:cs typeface="Calibri" panose="020F0502020204030204" pitchFamily="34" charset="0"/>
              </a:rPr>
              <a:t> The resonant frequency is determined based on the lowest S21 value, helping evaluate FSS performance.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217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7AD0A-BE38-327C-6631-6E12723C9B1D}"/>
              </a:ext>
            </a:extLst>
          </p:cNvPr>
          <p:cNvSpPr>
            <a:spLocks noGrp="1"/>
          </p:cNvSpPr>
          <p:nvPr>
            <p:ph type="sldNum" sz="quarter" idx="12"/>
          </p:nvPr>
        </p:nvSpPr>
        <p:spPr/>
        <p:txBody>
          <a:bodyPr/>
          <a:lstStyle/>
          <a:p>
            <a:fld id="{69E57DC2-970A-4B3E-BB1C-7A09969E49DF}" type="slidenum">
              <a:rPr lang="en-US" smtClean="0"/>
              <a:t>5</a:t>
            </a:fld>
            <a:endParaRPr lang="en-US" dirty="0"/>
          </a:p>
        </p:txBody>
      </p:sp>
      <p:sp>
        <p:nvSpPr>
          <p:cNvPr id="3" name="TextBox 2">
            <a:extLst>
              <a:ext uri="{FF2B5EF4-FFF2-40B4-BE49-F238E27FC236}">
                <a16:creationId xmlns:a16="http://schemas.microsoft.com/office/drawing/2014/main" id="{B5892782-7B20-1282-A4E4-5A8DF2AC7BBA}"/>
              </a:ext>
            </a:extLst>
          </p:cNvPr>
          <p:cNvSpPr txBox="1"/>
          <p:nvPr/>
        </p:nvSpPr>
        <p:spPr>
          <a:xfrm>
            <a:off x="994610" y="97790"/>
            <a:ext cx="10922087" cy="6697346"/>
          </a:xfrm>
          <a:prstGeom prst="rect">
            <a:avLst/>
          </a:prstGeom>
          <a:noFill/>
        </p:spPr>
        <p:txBody>
          <a:bodyPr wrap="square">
            <a:spAutoFit/>
          </a:bodyPr>
          <a:lstStyle/>
          <a:p>
            <a:pPr marL="342900" indent="-342900" defTabSz="91440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b="1" dirty="0"/>
              <a:t>GA-SA Based Hybrid Optimization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t>The Genetic Algorithm (GA) identifies optimal FSS parameters by evolving solutions through selection, crossover, and mutation. To enhance precision, Simulated Annealing (SA) is applied post-GA, refining results by escaping local optima via a controlled probabilistic search. This GA-SA hybrid balances global and local optimization effectively for better stop-band performance.</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342900" indent="-342900" defTabSz="914400" eaLnBrk="0" fontAlgn="base" hangingPunct="0">
              <a:lnSpc>
                <a:spcPct val="150000"/>
              </a:lnSpc>
              <a:spcBef>
                <a:spcPct val="0"/>
              </a:spcBef>
              <a:spcAft>
                <a:spcPct val="0"/>
              </a:spcAft>
              <a:buFont typeface="+mj-lt"/>
              <a:buAutoNum type="arabicPeriod" startAt="4"/>
            </a:pPr>
            <a:r>
              <a:rPr lang="en-IN" b="1" dirty="0"/>
              <a:t>NSGA-II - SA Based Hybrid Optimization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t>NSGA-II handles multiple objectives, such as maximizing bandwidth while minimizing transmission. When combined with SA, it fine-tunes the best Pareto-optimal solutions, improving local convergence and ensuring a well-balanced FSS response.</a:t>
            </a:r>
          </a:p>
          <a:p>
            <a:pPr marL="342900" indent="-342900" defTabSz="914400" eaLnBrk="0" fontAlgn="base" hangingPunct="0">
              <a:lnSpc>
                <a:spcPct val="150000"/>
              </a:lnSpc>
              <a:spcBef>
                <a:spcPct val="0"/>
              </a:spcBef>
              <a:spcAft>
                <a:spcPct val="0"/>
              </a:spcAft>
              <a:buFont typeface="+mj-lt"/>
              <a:buAutoNum type="arabicPeriod" startAt="4"/>
            </a:pPr>
            <a:r>
              <a:rPr lang="en-IN" b="1" dirty="0">
                <a:latin typeface="Calibri" panose="020F0502020204030204" pitchFamily="34" charset="0"/>
                <a:ea typeface="Calibri" panose="020F0502020204030204" pitchFamily="34" charset="0"/>
                <a:cs typeface="Calibri" panose="020F0502020204030204" pitchFamily="34" charset="0"/>
              </a:rPr>
              <a:t>PSO</a:t>
            </a:r>
            <a:r>
              <a:rPr lang="en-IN" b="1" dirty="0"/>
              <a:t>-SA Based Hybrid Optimization</a:t>
            </a:r>
            <a:b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t>PSO efficiently locates near-optimal solutions by simulating particle behavior in search space. SA then refines these solutions, improving parameter precision. This combination offers fast convergence and strong performance in FSS tuning.</a:t>
            </a:r>
            <a:r>
              <a:rPr lang="en-IN" b="1" dirty="0">
                <a:latin typeface="Calibri" panose="020F0502020204030204" pitchFamily="34" charset="0"/>
                <a:ea typeface="Calibri" panose="020F0502020204030204" pitchFamily="34" charset="0"/>
                <a:cs typeface="Calibri" panose="020F0502020204030204" pitchFamily="34" charset="0"/>
              </a:rPr>
              <a:t> </a:t>
            </a:r>
          </a:p>
          <a:p>
            <a:pPr marL="342900" indent="-342900" defTabSz="914400" eaLnBrk="0" fontAlgn="base" hangingPunct="0">
              <a:lnSpc>
                <a:spcPct val="150000"/>
              </a:lnSpc>
              <a:spcBef>
                <a:spcPct val="0"/>
              </a:spcBef>
              <a:spcAft>
                <a:spcPct val="0"/>
              </a:spcAft>
              <a:buFont typeface="+mj-lt"/>
              <a:buAutoNum type="arabicPeriod" startAt="4"/>
            </a:pPr>
            <a:r>
              <a:rPr lang="en-IN" b="1" dirty="0">
                <a:latin typeface="Calibri" panose="020F0502020204030204" pitchFamily="34" charset="0"/>
                <a:ea typeface="Calibri" panose="020F0502020204030204" pitchFamily="34" charset="0"/>
                <a:cs typeface="Calibri" panose="020F0502020204030204" pitchFamily="34" charset="0"/>
              </a:rPr>
              <a:t>Visualization &amp; Results Analysis</a:t>
            </a:r>
            <a:b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optimized S21 curve is analyzed against initial predictions to verify improvements. The final optimized parameters confirm the effectiveness of combining neural networks with different optimization approaches.</a:t>
            </a: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5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F5B8D-B402-E4CA-24A3-5BA81A3F3C4A}"/>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3" name="TextBox 2">
            <a:extLst>
              <a:ext uri="{FF2B5EF4-FFF2-40B4-BE49-F238E27FC236}">
                <a16:creationId xmlns:a16="http://schemas.microsoft.com/office/drawing/2014/main" id="{B108BA94-36B7-59D2-1AD6-B17308D11B06}"/>
              </a:ext>
            </a:extLst>
          </p:cNvPr>
          <p:cNvSpPr txBox="1"/>
          <p:nvPr/>
        </p:nvSpPr>
        <p:spPr>
          <a:xfrm>
            <a:off x="1288026" y="371689"/>
            <a:ext cx="5635582" cy="461665"/>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Frequency Selective Surfaces (FSS) Design :</a:t>
            </a:r>
          </a:p>
        </p:txBody>
      </p:sp>
      <p:sp>
        <p:nvSpPr>
          <p:cNvPr id="5" name="TextBox 4">
            <a:extLst>
              <a:ext uri="{FF2B5EF4-FFF2-40B4-BE49-F238E27FC236}">
                <a16:creationId xmlns:a16="http://schemas.microsoft.com/office/drawing/2014/main" id="{5BE25F50-0EF3-A72D-6C24-9EABF137C659}"/>
              </a:ext>
            </a:extLst>
          </p:cNvPr>
          <p:cNvSpPr txBox="1"/>
          <p:nvPr/>
        </p:nvSpPr>
        <p:spPr>
          <a:xfrm>
            <a:off x="3902059" y="5554644"/>
            <a:ext cx="3642536" cy="307777"/>
          </a:xfrm>
          <a:prstGeom prst="rect">
            <a:avLst/>
          </a:prstGeom>
          <a:noFill/>
        </p:spPr>
        <p:txBody>
          <a:bodyPr wrap="non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Fig(1).Simulation Image of FSS in HFSS Software</a:t>
            </a:r>
          </a:p>
        </p:txBody>
      </p:sp>
      <p:pic>
        <p:nvPicPr>
          <p:cNvPr id="6" name="Picture 5">
            <a:extLst>
              <a:ext uri="{FF2B5EF4-FFF2-40B4-BE49-F238E27FC236}">
                <a16:creationId xmlns:a16="http://schemas.microsoft.com/office/drawing/2014/main" id="{5AAF8CA5-7FC7-1A56-4F6C-303C394639F7}"/>
              </a:ext>
            </a:extLst>
          </p:cNvPr>
          <p:cNvPicPr>
            <a:picLocks noChangeAspect="1"/>
          </p:cNvPicPr>
          <p:nvPr/>
        </p:nvPicPr>
        <p:blipFill>
          <a:blip r:embed="rId2"/>
          <a:stretch>
            <a:fillRect/>
          </a:stretch>
        </p:blipFill>
        <p:spPr>
          <a:xfrm>
            <a:off x="9469821" y="6090223"/>
            <a:ext cx="389019" cy="243137"/>
          </a:xfrm>
          <a:prstGeom prst="rect">
            <a:avLst/>
          </a:prstGeom>
        </p:spPr>
      </p:pic>
      <p:pic>
        <p:nvPicPr>
          <p:cNvPr id="7" name="Picture 6">
            <a:extLst>
              <a:ext uri="{FF2B5EF4-FFF2-40B4-BE49-F238E27FC236}">
                <a16:creationId xmlns:a16="http://schemas.microsoft.com/office/drawing/2014/main" id="{25A59C88-51B0-3C80-06C1-0DD46BFF2CBF}"/>
              </a:ext>
            </a:extLst>
          </p:cNvPr>
          <p:cNvPicPr>
            <a:picLocks noChangeAspect="1"/>
          </p:cNvPicPr>
          <p:nvPr/>
        </p:nvPicPr>
        <p:blipFill>
          <a:blip r:embed="rId3"/>
          <a:stretch>
            <a:fillRect/>
          </a:stretch>
        </p:blipFill>
        <p:spPr>
          <a:xfrm>
            <a:off x="9472736" y="5736264"/>
            <a:ext cx="389019" cy="233411"/>
          </a:xfrm>
          <a:prstGeom prst="rect">
            <a:avLst/>
          </a:prstGeom>
        </p:spPr>
      </p:pic>
      <p:sp>
        <p:nvSpPr>
          <p:cNvPr id="8" name="TextBox 7">
            <a:extLst>
              <a:ext uri="{FF2B5EF4-FFF2-40B4-BE49-F238E27FC236}">
                <a16:creationId xmlns:a16="http://schemas.microsoft.com/office/drawing/2014/main" id="{2B93A88A-8593-2AE2-FA73-9715397236ED}"/>
              </a:ext>
            </a:extLst>
          </p:cNvPr>
          <p:cNvSpPr txBox="1"/>
          <p:nvPr/>
        </p:nvSpPr>
        <p:spPr>
          <a:xfrm>
            <a:off x="9871591" y="5637672"/>
            <a:ext cx="880369" cy="369332"/>
          </a:xfrm>
          <a:prstGeom prst="rect">
            <a:avLst/>
          </a:prstGeom>
          <a:noFill/>
        </p:spPr>
        <p:txBody>
          <a:bodyPr wrap="none" rtlCol="0">
            <a:spAutoFit/>
          </a:bodyPr>
          <a:lstStyle/>
          <a:p>
            <a:r>
              <a:rPr lang="en-US" dirty="0"/>
              <a:t>Copper</a:t>
            </a:r>
            <a:endParaRPr lang="en-IN" dirty="0"/>
          </a:p>
        </p:txBody>
      </p:sp>
      <p:sp>
        <p:nvSpPr>
          <p:cNvPr id="9" name="TextBox 8">
            <a:extLst>
              <a:ext uri="{FF2B5EF4-FFF2-40B4-BE49-F238E27FC236}">
                <a16:creationId xmlns:a16="http://schemas.microsoft.com/office/drawing/2014/main" id="{9CE9D9E6-5B86-866F-719D-E1DF574C7EC2}"/>
              </a:ext>
            </a:extLst>
          </p:cNvPr>
          <p:cNvSpPr txBox="1"/>
          <p:nvPr/>
        </p:nvSpPr>
        <p:spPr>
          <a:xfrm>
            <a:off x="9881423" y="6012430"/>
            <a:ext cx="1126462" cy="369332"/>
          </a:xfrm>
          <a:prstGeom prst="rect">
            <a:avLst/>
          </a:prstGeom>
          <a:noFill/>
        </p:spPr>
        <p:txBody>
          <a:bodyPr wrap="none" rtlCol="0">
            <a:spAutoFit/>
          </a:bodyPr>
          <a:lstStyle/>
          <a:p>
            <a:r>
              <a:rPr lang="en-US" dirty="0"/>
              <a:t>Substrate</a:t>
            </a:r>
            <a:endParaRPr lang="en-IN" dirty="0"/>
          </a:p>
        </p:txBody>
      </p:sp>
      <p:pic>
        <p:nvPicPr>
          <p:cNvPr id="10" name="Picture 9">
            <a:extLst>
              <a:ext uri="{FF2B5EF4-FFF2-40B4-BE49-F238E27FC236}">
                <a16:creationId xmlns:a16="http://schemas.microsoft.com/office/drawing/2014/main" id="{F56AF79E-057D-CA9B-6095-BE633719A300}"/>
              </a:ext>
            </a:extLst>
          </p:cNvPr>
          <p:cNvPicPr>
            <a:picLocks noChangeAspect="1"/>
          </p:cNvPicPr>
          <p:nvPr/>
        </p:nvPicPr>
        <p:blipFill>
          <a:blip r:embed="rId4"/>
          <a:stretch>
            <a:fillRect/>
          </a:stretch>
        </p:blipFill>
        <p:spPr>
          <a:xfrm>
            <a:off x="1126516" y="943442"/>
            <a:ext cx="10691787" cy="4533635"/>
          </a:xfrm>
          <a:prstGeom prst="rect">
            <a:avLst/>
          </a:prstGeom>
        </p:spPr>
      </p:pic>
    </p:spTree>
    <p:extLst>
      <p:ext uri="{BB962C8B-B14F-4D97-AF65-F5344CB8AC3E}">
        <p14:creationId xmlns:p14="http://schemas.microsoft.com/office/powerpoint/2010/main" val="123693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5B7006-C7AB-C905-BE26-2CB0DA2F2945}"/>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4" name="TextBox 3">
            <a:extLst>
              <a:ext uri="{FF2B5EF4-FFF2-40B4-BE49-F238E27FC236}">
                <a16:creationId xmlns:a16="http://schemas.microsoft.com/office/drawing/2014/main" id="{3FB8AF3E-20E7-C38E-BA45-2B3B7F6226A8}"/>
              </a:ext>
            </a:extLst>
          </p:cNvPr>
          <p:cNvSpPr txBox="1"/>
          <p:nvPr/>
        </p:nvSpPr>
        <p:spPr>
          <a:xfrm>
            <a:off x="953728" y="291987"/>
            <a:ext cx="10776155" cy="6274025"/>
          </a:xfrm>
          <a:prstGeom prst="rect">
            <a:avLst/>
          </a:prstGeom>
          <a:noFill/>
        </p:spPr>
        <p:txBody>
          <a:bodyPr wrap="square">
            <a:spAutoFit/>
          </a:bodyPr>
          <a:lstStyle/>
          <a:p>
            <a:pPr>
              <a:lnSpc>
                <a:spcPct val="150000"/>
              </a:lnSpc>
              <a:buNone/>
            </a:pPr>
            <a:r>
              <a:rPr lang="en-US" b="1" dirty="0"/>
              <a:t>Genetic Algorithm + Simulated Annealing (GA + SA):</a:t>
            </a:r>
            <a:br>
              <a:rPr lang="en-US" dirty="0"/>
            </a:br>
            <a:r>
              <a:rPr lang="en-US" dirty="0"/>
              <a:t>This hybrid approach begins with Genetic Algorithm to explore the parameter space using selection, crossover, and mutation. It aims to maximize stop-band width and minimize S21 values. Simulated Annealing then refines these results by escaping local optima using a probabilistic temperature-based search. This combination ensures both global exploration and local exploitation, leading to optimal filter characteristics.</a:t>
            </a:r>
          </a:p>
          <a:p>
            <a:pPr>
              <a:lnSpc>
                <a:spcPct val="150000"/>
              </a:lnSpc>
              <a:buNone/>
            </a:pPr>
            <a:r>
              <a:rPr lang="en-US" b="1" dirty="0"/>
              <a:t>NSGA-II + Simulated Annealing (NSGA-II + SA):</a:t>
            </a:r>
            <a:br>
              <a:rPr lang="en-US" dirty="0"/>
            </a:br>
            <a:r>
              <a:rPr lang="en-US" dirty="0"/>
              <a:t>NSGA-II, a multi-objective evolutionary algorithm, generates a Pareto-optimal front by optimizing conflicting objectives like bandwidth and attenuation. It ensures diversity in solutions. Simulated Annealing enhances this by fine-tuning selected Pareto solutions, improving the design's precision. Together, they deliver balanced FSS designs with superior performance and flexibility.</a:t>
            </a:r>
          </a:p>
          <a:p>
            <a:pPr>
              <a:lnSpc>
                <a:spcPct val="150000"/>
              </a:lnSpc>
            </a:pPr>
            <a:r>
              <a:rPr lang="en-US" b="1" dirty="0"/>
              <a:t>Particle Swarm Optimization + Simulated Annealing (PSO + SA):</a:t>
            </a:r>
            <a:br>
              <a:rPr lang="en-US" dirty="0"/>
            </a:br>
            <a:r>
              <a:rPr lang="en-US" dirty="0"/>
              <a:t>PSO simulates the social behavior of particles to rapidly converge on promising regions in the design space. It offers faster optimization with fewer iterations. When paired with Simulated Annealing, the solution is fine-tuned to escape local minima and achieve global optimality. This method combines speed and accuracy, making it efficient for complex FSS optimization tasks.</a:t>
            </a:r>
          </a:p>
        </p:txBody>
      </p:sp>
    </p:spTree>
    <p:extLst>
      <p:ext uri="{BB962C8B-B14F-4D97-AF65-F5344CB8AC3E}">
        <p14:creationId xmlns:p14="http://schemas.microsoft.com/office/powerpoint/2010/main" val="405149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4E9D1D-2258-F9B9-BF1D-DBD85FA6EABD}"/>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4" name="Rectangle 2">
            <a:extLst>
              <a:ext uri="{FF2B5EF4-FFF2-40B4-BE49-F238E27FC236}">
                <a16:creationId xmlns:a16="http://schemas.microsoft.com/office/drawing/2014/main" id="{ECDDC51D-9A4E-1661-9900-E539E57E5DDA}"/>
              </a:ext>
            </a:extLst>
          </p:cNvPr>
          <p:cNvSpPr>
            <a:spLocks noChangeArrowheads="1"/>
          </p:cNvSpPr>
          <p:nvPr/>
        </p:nvSpPr>
        <p:spPr bwMode="auto">
          <a:xfrm>
            <a:off x="943896" y="-14452"/>
            <a:ext cx="10990225" cy="645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t>The deep learning model trained with a custom weighted loss function effectively minimized errors in S21 predictions. The inclusion of an additional hidden layer improved feature extraction, leading to better convergence and stability. The final training and validation losses indicate a well-generalized model with no overfitting.</a:t>
            </a: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Outcomes: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350"/>
              </a:spcAft>
              <a:buClrTx/>
              <a:buSzTx/>
              <a:buFontTx/>
              <a:buNone/>
              <a:tabLst/>
            </a:pPr>
            <a:r>
              <a:rPr lang="en-US" dirty="0"/>
              <a:t>The predicted S21 values closely match expected trends, confirming high prediction accuracy. The hybrid optimization using Genetic Algorithm (GA) and Simulated Annealing (SA) successfully identified optimal FSS parameters, ensuring a wide stop band with deeper suppression at the target frequencies.</a:t>
            </a: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Output: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S21 Prediction Results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Enter value for l [mm]: 5.8</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Enter value for t [mm]: 0.6</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5 scaled inputs before prediction:</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[[1.         0.5        0.        ]</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0.01010101]</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0.02020202]</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0.03030303]</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0.04040404]]</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4/4 ━━━━━━━━━━━━━━━━━━━━ 0s 16ms/step</a:t>
            </a:r>
          </a:p>
        </p:txBody>
      </p:sp>
    </p:spTree>
    <p:extLst>
      <p:ext uri="{BB962C8B-B14F-4D97-AF65-F5344CB8AC3E}">
        <p14:creationId xmlns:p14="http://schemas.microsoft.com/office/powerpoint/2010/main" val="358897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64131A-6171-DBBE-A9F9-848C895BF198}"/>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5" name="Picture 4">
            <a:extLst>
              <a:ext uri="{FF2B5EF4-FFF2-40B4-BE49-F238E27FC236}">
                <a16:creationId xmlns:a16="http://schemas.microsoft.com/office/drawing/2014/main" id="{66157AE0-77EB-80C0-392E-61E936409444}"/>
              </a:ext>
            </a:extLst>
          </p:cNvPr>
          <p:cNvPicPr>
            <a:picLocks noChangeAspect="1"/>
          </p:cNvPicPr>
          <p:nvPr/>
        </p:nvPicPr>
        <p:blipFill>
          <a:blip r:embed="rId2"/>
          <a:stretch>
            <a:fillRect/>
          </a:stretch>
        </p:blipFill>
        <p:spPr>
          <a:xfrm>
            <a:off x="1235550" y="2569390"/>
            <a:ext cx="4966578" cy="3300473"/>
          </a:xfrm>
          <a:prstGeom prst="rect">
            <a:avLst/>
          </a:prstGeom>
        </p:spPr>
      </p:pic>
      <p:sp>
        <p:nvSpPr>
          <p:cNvPr id="7" name="TextBox 6">
            <a:extLst>
              <a:ext uri="{FF2B5EF4-FFF2-40B4-BE49-F238E27FC236}">
                <a16:creationId xmlns:a16="http://schemas.microsoft.com/office/drawing/2014/main" id="{15A2FA49-03EE-044F-CF13-A9058D83A30A}"/>
              </a:ext>
            </a:extLst>
          </p:cNvPr>
          <p:cNvSpPr txBox="1"/>
          <p:nvPr/>
        </p:nvSpPr>
        <p:spPr>
          <a:xfrm>
            <a:off x="1150374" y="309716"/>
            <a:ext cx="6096000" cy="1919628"/>
          </a:xfrm>
          <a:prstGeom prst="rect">
            <a:avLst/>
          </a:prstGeom>
          <a:noFill/>
        </p:spPr>
        <p:txBody>
          <a:bodyPr wrap="square">
            <a:spAutoFit/>
          </a:bodyPr>
          <a:lstStyle/>
          <a:p>
            <a:pPr>
              <a:lnSpc>
                <a:spcPct val="107000"/>
              </a:lnSpc>
              <a:spcAft>
                <a:spcPts val="2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Optimal FSS parameters – GA+SA Optimization</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7/7 ━━━━━━━━━━━━━━━━━━━━ 0s 4ms/step</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Final Parameters: l = 5.785 mm, t = 1.000 mm       </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Stop Band: 3.970 GHz - 7.206 GHz, Avg S21: -17.708 dB </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Resonant Frequency: 5.658 GHz (Lowest S21 Point) </a:t>
            </a:r>
          </a:p>
        </p:txBody>
      </p:sp>
      <p:sp>
        <p:nvSpPr>
          <p:cNvPr id="11" name="TextBox 10">
            <a:extLst>
              <a:ext uri="{FF2B5EF4-FFF2-40B4-BE49-F238E27FC236}">
                <a16:creationId xmlns:a16="http://schemas.microsoft.com/office/drawing/2014/main" id="{4C3549EB-E5E2-65C4-A579-08D7B0A8DDB2}"/>
              </a:ext>
            </a:extLst>
          </p:cNvPr>
          <p:cNvSpPr txBox="1"/>
          <p:nvPr/>
        </p:nvSpPr>
        <p:spPr>
          <a:xfrm>
            <a:off x="1415845" y="5972042"/>
            <a:ext cx="4542503" cy="307777"/>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Fig(2).Predicted vs Actual S21 Frequency</a:t>
            </a:r>
          </a:p>
        </p:txBody>
      </p:sp>
      <p:sp>
        <p:nvSpPr>
          <p:cNvPr id="3" name="Rectangle 2">
            <a:extLst>
              <a:ext uri="{FF2B5EF4-FFF2-40B4-BE49-F238E27FC236}">
                <a16:creationId xmlns:a16="http://schemas.microsoft.com/office/drawing/2014/main" id="{FBDF1597-7D29-D9CF-1D23-B934BB4F2B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0AD30AE6-EE89-0215-F2B5-F146E8975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375" y="3936074"/>
            <a:ext cx="3902075" cy="1235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3755A50-F49C-F42C-B7E1-1E6A28D1F7A3}"/>
              </a:ext>
            </a:extLst>
          </p:cNvPr>
          <p:cNvSpPr>
            <a:spLocks noChangeArrowheads="1"/>
          </p:cNvSpPr>
          <p:nvPr/>
        </p:nvSpPr>
        <p:spPr bwMode="auto">
          <a:xfrm>
            <a:off x="7484497" y="6002820"/>
            <a:ext cx="32669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Fig (3) Results of the GA + SA Optimization</a:t>
            </a:r>
          </a:p>
        </p:txBody>
      </p:sp>
    </p:spTree>
    <p:extLst>
      <p:ext uri="{BB962C8B-B14F-4D97-AF65-F5344CB8AC3E}">
        <p14:creationId xmlns:p14="http://schemas.microsoft.com/office/powerpoint/2010/main" val="8338159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{6F59FD9E-B459-44A2-BFA9-804BAC255CE3}tf10001105</Template>
  <TotalTime>1318</TotalTime>
  <Words>1954</Words>
  <Application>Microsoft Office PowerPoint</Application>
  <PresentationFormat>Widescreen</PresentationFormat>
  <Paragraphs>160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Nirmala UI</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EC21B1044 Chandra Sekhar S</dc:creator>
  <cp:lastModifiedBy>EC21B1044 Chandra Sekhar S</cp:lastModifiedBy>
  <cp:revision>17</cp:revision>
  <cp:lastPrinted>2024-09-04T10:30:04Z</cp:lastPrinted>
  <dcterms:created xsi:type="dcterms:W3CDTF">2024-09-03T20:50:06Z</dcterms:created>
  <dcterms:modified xsi:type="dcterms:W3CDTF">2025-05-07T18:38:17Z</dcterms:modified>
</cp:coreProperties>
</file>