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58" r:id="rId4"/>
    <p:sldId id="286" r:id="rId5"/>
    <p:sldId id="275" r:id="rId6"/>
    <p:sldId id="285" r:id="rId7"/>
    <p:sldId id="28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754A7-2DF6-4D1C-B970-A941DB104166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05FA3-8DCF-4E0D-9A37-D06584AE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1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C27693-287C-4CED-83AF-29E167B401B3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ADA-8218-440C-A956-46DDFD54F527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92F-C08B-469E-B29F-D24B6BBFABCF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3A2-BFD0-4893-9846-A5E02E07197E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8B8939-85FE-4992-ACDC-A3098A4ED334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512-9FD3-497A-A6BA-87C3BE0993BA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386-BB86-4C42-9856-52D0ED531371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5F2-4766-4338-A4AD-57C5EA23E810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BB47-B572-4C72-B4D4-83C4D8F44D52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DBEDA8-8317-4B89-A742-30D2429421EE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B3F4D-91E8-4175-80F6-4C73B73D8020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8B28FB3-BCD9-49E2-9F55-4BEA5D954FD5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 descr="logo31">
            <a:extLst>
              <a:ext uri="{FF2B5EF4-FFF2-40B4-BE49-F238E27FC236}">
                <a16:creationId xmlns:a16="http://schemas.microsoft.com/office/drawing/2014/main" id="{44BCFCF7-4018-9A7C-9B8B-9747F37F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28" y="477162"/>
            <a:ext cx="1151220" cy="10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15367ED-4523-F108-26E1-BB2646E627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75941" y="3005803"/>
            <a:ext cx="287337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 ADHEESHWAR REDDY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 No: EC21B1023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SADHU POORNA SAI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 No:EC21B1043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SANAPALA CHANDRA SEKHAR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 No:EC21B1044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B.TECH Department of ECE,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 Puducherry, Karaikal,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6EDDF-213D-48FA-C800-BA4A6899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477" y="2860964"/>
            <a:ext cx="2598737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Guide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Boopathi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Rani  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Depatment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ECE,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 Puducherry, Karaikal,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A13843-EC19-7E0B-1098-C301D10DD6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06653" y="477162"/>
            <a:ext cx="7043403" cy="118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राष्ट्रीय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प्रौद्योगिकी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संस्थान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पुदुच्चेरी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INSTITUTE OF TECHNOLOGY PUDUCHERRY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(An Institute of National Importance under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MoE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Govt. of India)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KARAIKAL – 609 609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A3028A-1897-E24B-7F22-0B0E41CC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BC3A79E-F499-396F-2802-F7EAD3F9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D29A9A4-725B-A9BA-240D-E7CEEF2F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269" y="1881139"/>
            <a:ext cx="52504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Year project Phase II - First Review Meeting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Based Design for Frequency Selective Surface (FSS)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038AFB4-0207-E2DE-C01E-7373AEE5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30" y="1776336"/>
            <a:ext cx="38542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E82C1-2135-DE84-123F-256E7225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25731A-98C5-0D95-54C1-0A0DA93CD1A4}"/>
              </a:ext>
            </a:extLst>
          </p:cNvPr>
          <p:cNvSpPr txBox="1"/>
          <p:nvPr/>
        </p:nvSpPr>
        <p:spPr>
          <a:xfrm>
            <a:off x="988142" y="115272"/>
            <a:ext cx="10215716" cy="65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Frequency Selective Surfaces (FSS)?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Selective Surfaces (FSS) are advanced structures used in modern wireless communication systems.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play a vital role in filtering, controlling, and altering electromagnetic waves.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of FSS: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FSS is utilized to improve antenna performance by filtering specific frequencies.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FSS aids in shielding electronic devices from unwanted electromagnetic interference.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FSS structures are essential in managing signal propagation and enhancing overall system efficiency.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FSS finds applications in satellite communication systems, where it helps in controlling signal interference and improving data transmission.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FSS Design: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Traditional Design Methods: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FSS design often involves iterative processes, which are computationally intensive and time-consuming.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Complexity: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Achieving the desired electromagnetic properties through conventional methods requires substantial expertise and resources.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Scalability: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Scaling FSS designs for large systems while maintaining performance and cost-efficiency presents significant challenges.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F84D2-8DAE-BADA-C62E-9A135E1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554584-78CE-760A-3363-A6872041EC52}"/>
              </a:ext>
            </a:extLst>
          </p:cNvPr>
          <p:cNvSpPr txBox="1"/>
          <p:nvPr/>
        </p:nvSpPr>
        <p:spPr>
          <a:xfrm>
            <a:off x="929148" y="231494"/>
            <a:ext cx="10842305" cy="2472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 Frequency Selective Surfaces (FSS) with specific electromagnetic properties traditionally demands considerable computational resources, expertise, and time. Moreover, managing large datasets for AI-driven designs presents additional challenges. The need for more efficient, data-driven models arises—ones that preserve high accuracy while reducing computational load. This project seeks to develop AI-based models to overcome these challenges, enhancing the design efficiency of FSS for applications in wireless communication, antenna design, and electromagnetic shielding.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29DC9-FED3-5D5D-558B-6047A2D2D7C0}"/>
              </a:ext>
            </a:extLst>
          </p:cNvPr>
          <p:cNvSpPr txBox="1"/>
          <p:nvPr/>
        </p:nvSpPr>
        <p:spPr>
          <a:xfrm>
            <a:off x="929148" y="2394053"/>
            <a:ext cx="1050576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 AI-Based FSS Design Framework: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/>
              <a:t>Implement an efficient design approach for Frequency Selective Surfaces (FSS) using a deep neural network model to predict transmission coefficients.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Optimization Efficiency: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/>
              <a:t>Integrate optimization algorithms with the deep neural network to iteratively refine FSS structural parameters, enabling faster convergence with high accuracy.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Design Accuracy: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/>
              <a:t>Achieve precise FSS design results by minimizing errors in transmission coefficients at critical frequency points.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Computational Time: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/>
              <a:t>Improve design efficiency relative to traditional methods, accelerating FSS design and making it more adaptable to practical applications.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C16E3A-F0E0-58A2-B0B7-2A8446AA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9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3AD61-1950-7C30-5AB0-C2F309AF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DB10D-8CEB-1B06-1078-E7761A3452F1}"/>
              </a:ext>
            </a:extLst>
          </p:cNvPr>
          <p:cNvSpPr txBox="1"/>
          <p:nvPr/>
        </p:nvSpPr>
        <p:spPr>
          <a:xfrm>
            <a:off x="906661" y="0"/>
            <a:ext cx="1110835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of the Design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design follows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pattern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meaning the same unit cell is repeated in an array format to create the full FSS structure.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Hexagonal Shape: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basic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cell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hexagonal boundary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acts as the fundamental repeating element.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Swastik pattern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inscribed inside the hexagon to control the transmission characteristics of the surface.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Swastik Pattern: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Swastik-shaped geometry inside the hexagon acts as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resonant element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helps in filtering specific frequencies.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open-ended arms of the Swastik influence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capacitive and inductive effects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determine the filtering behavior.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Material Selection: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substrate material is likely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Rogers RO4003C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εr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≈ 3.38)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conducting layer (FSS pattern) is usually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copper (σ = 5.8 × 10⁷ S/m)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F0AF5-A6A8-1C15-79A7-0A9424EFE779}"/>
              </a:ext>
            </a:extLst>
          </p:cNvPr>
          <p:cNvSpPr txBox="1"/>
          <p:nvPr/>
        </p:nvSpPr>
        <p:spPr>
          <a:xfrm>
            <a:off x="906661" y="4791393"/>
            <a:ext cx="941930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Parameters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FSS design is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controlled by two primary parameters: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L (Length of the Swastik Arm) : Range: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mm to 5.8 mm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T (Thickness of the Arm) : Range: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0.2 mm to 1 mm</a:t>
            </a:r>
          </a:p>
        </p:txBody>
      </p:sp>
    </p:spTree>
    <p:extLst>
      <p:ext uri="{BB962C8B-B14F-4D97-AF65-F5344CB8AC3E}">
        <p14:creationId xmlns:p14="http://schemas.microsoft.com/office/powerpoint/2010/main" val="420217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F5B8D-B402-E4CA-24A3-5BA81A3F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8BA94-36B7-59D2-1AD6-B17308D11B06}"/>
              </a:ext>
            </a:extLst>
          </p:cNvPr>
          <p:cNvSpPr txBox="1"/>
          <p:nvPr/>
        </p:nvSpPr>
        <p:spPr>
          <a:xfrm>
            <a:off x="1288026" y="371689"/>
            <a:ext cx="563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Selective Surfaces (FSS) Design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25F50-0EF3-A72D-6C24-9EABF137C659}"/>
              </a:ext>
            </a:extLst>
          </p:cNvPr>
          <p:cNvSpPr txBox="1"/>
          <p:nvPr/>
        </p:nvSpPr>
        <p:spPr>
          <a:xfrm>
            <a:off x="3902059" y="5554644"/>
            <a:ext cx="514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Fig(1).Simulation Image of FSS in HFSS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F8CA5-7FC7-1A56-4F6C-303C3946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21" y="6090223"/>
            <a:ext cx="389019" cy="243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59C88-51B0-3C80-06C1-0DD46BFF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736" y="5736264"/>
            <a:ext cx="389019" cy="233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3A88A-8593-2AE2-FA73-9715397236ED}"/>
              </a:ext>
            </a:extLst>
          </p:cNvPr>
          <p:cNvSpPr txBox="1"/>
          <p:nvPr/>
        </p:nvSpPr>
        <p:spPr>
          <a:xfrm>
            <a:off x="9871591" y="56376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Copper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9D9E6-5B86-866F-719D-E1DF574C7EC2}"/>
              </a:ext>
            </a:extLst>
          </p:cNvPr>
          <p:cNvSpPr txBox="1"/>
          <p:nvPr/>
        </p:nvSpPr>
        <p:spPr>
          <a:xfrm>
            <a:off x="9881423" y="6012430"/>
            <a:ext cx="112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Substrate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AF79E-057D-CA9B-6095-BE633719A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16" y="943442"/>
            <a:ext cx="10691787" cy="45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3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E9D1D-2258-F9B9-BF1D-DBD85FA6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B3BC5-5C67-101E-7341-88C01B25B3C8}"/>
              </a:ext>
            </a:extLst>
          </p:cNvPr>
          <p:cNvSpPr txBox="1"/>
          <p:nvPr/>
        </p:nvSpPr>
        <p:spPr>
          <a:xfrm>
            <a:off x="845574" y="22939"/>
            <a:ext cx="11002297" cy="3406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running the HFSS simulation, the following outputs are expected: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S-Parameters Analysis: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S21 (Transmission Coefficient):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Determines how much signal passes through the FSS.</a:t>
            </a: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S11 (Reflection Coefficient):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how much signal is reflected.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Resonance Frequency Identification: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simulation helps in identifying the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frequencies where the structure exhibits strong filtering properties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optimal values of L and T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determined based on the desired frequency response.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FD456-10BB-96C2-D396-0FF27250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50" y="3291352"/>
            <a:ext cx="8239432" cy="3138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579A5-2D9E-7822-AE0F-C86083ACAB13}"/>
              </a:ext>
            </a:extLst>
          </p:cNvPr>
          <p:cNvSpPr txBox="1"/>
          <p:nvPr/>
        </p:nvSpPr>
        <p:spPr>
          <a:xfrm>
            <a:off x="4174882" y="6429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Fig(2). S Parameter Plot (S21 and S11)</a:t>
            </a:r>
          </a:p>
        </p:txBody>
      </p:sp>
    </p:spTree>
    <p:extLst>
      <p:ext uri="{BB962C8B-B14F-4D97-AF65-F5344CB8AC3E}">
        <p14:creationId xmlns:p14="http://schemas.microsoft.com/office/powerpoint/2010/main" val="358897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4131A-6171-DBBE-A9F9-848C895B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766FD-40DA-456F-2211-5E7FF39F229D}"/>
              </a:ext>
            </a:extLst>
          </p:cNvPr>
          <p:cNvSpPr txBox="1"/>
          <p:nvPr/>
        </p:nvSpPr>
        <p:spPr>
          <a:xfrm>
            <a:off x="980440" y="587196"/>
            <a:ext cx="10855960" cy="580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Work: Advanced Optimization Techniques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Implement Machine Learning (ML) / AI-Based Optimization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models can be trained using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data from HFSS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predict the best values of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and 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achieving a specific resonance frequency.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Training Data: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multiple HFSS simulations with different values of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and 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0" lvl="2" indent="-22860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S21 and S11 values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each case.</a:t>
            </a:r>
          </a:p>
          <a:p>
            <a:pPr marL="742950" lvl="1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an ML Model: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ML algorithms like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Networks, Random Forest, or Support Vector Machines (SVM)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learn the relationship between L, T, and the frequency response.</a:t>
            </a:r>
          </a:p>
          <a:p>
            <a:pPr marL="742950" lvl="1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Optimal Parameters: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trained, the model can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the best L and 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running full HFSS simulations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significantly reducing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83381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DA2EF53-E394-14F9-65EB-1705CEE3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05" y="820832"/>
            <a:ext cx="11041945" cy="484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Effectiveness of AI: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demonstrated strong potential in automating and enhancing the design process for Frequency Selective Surfaces (FSS), showing high accuracy in predicting frequency responses.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Process: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AI-driven approach significantly simplifies the FSS design workflow, enabling efficient alignment with precise performance targets.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 and Accuracy: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close alignment between actual and predicted values validates the effectiveness of machine learning for automating and refining FSS design, ensuring both feasibility and accuracy in real-world applications.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7B842-3C1A-76F8-56C6-480AA310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2CB5D-1D39-3B5A-1F1F-148145E292CF}"/>
              </a:ext>
            </a:extLst>
          </p:cNvPr>
          <p:cNvSpPr txBox="1"/>
          <p:nvPr/>
        </p:nvSpPr>
        <p:spPr>
          <a:xfrm>
            <a:off x="1024544" y="965679"/>
            <a:ext cx="9871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6829DD-AB9D-3A5A-5A87-DF9DDDC0A97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24543" y="1697546"/>
            <a:ext cx="10897380" cy="234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/>
              <a:t>R. Cong, C. Zhang, N. Liu, K. Yang, X. Gao, and X. Sheng, "A Novel Method for Frequency Selective Surface Design Using Deep Learning with Improved Particle Swarm Algorithm," </a:t>
            </a:r>
            <a:r>
              <a:rPr lang="en-IN" sz="2000" i="1" dirty="0"/>
              <a:t>2022 IEEE the 9th International Symposium on Microwave, Antenna, Propagation and EMC Technologies for Wireless Communications (MAPE)</a:t>
            </a:r>
            <a:r>
              <a:rPr lang="en-IN" sz="2000" dirty="0"/>
              <a:t>, 2022, pp. 374-379, </a:t>
            </a:r>
            <a:r>
              <a:rPr lang="en-IN" sz="2000" dirty="0" err="1"/>
              <a:t>doi</a:t>
            </a:r>
            <a:r>
              <a:rPr lang="en-IN" sz="2000" dirty="0"/>
              <a:t>: 10.1109/MAPE53743.2022.9935221.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329C0-BF70-35BB-D96C-971AD5C936F0}"/>
              </a:ext>
            </a:extLst>
          </p:cNvPr>
          <p:cNvSpPr txBox="1"/>
          <p:nvPr/>
        </p:nvSpPr>
        <p:spPr>
          <a:xfrm>
            <a:off x="1267612" y="5460933"/>
            <a:ext cx="9871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3600" b="1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4A62F-F1FB-E68D-B71F-44B98560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1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{6F59FD9E-B459-44A2-BFA9-804BAC255CE3}tf10001105</Template>
  <TotalTime>1190</TotalTime>
  <Words>1080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Nirmala UI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EC21B1044 Chandra Sekhar S</dc:creator>
  <cp:lastModifiedBy>EC21B1044 Chandra Sekhar S</cp:lastModifiedBy>
  <cp:revision>16</cp:revision>
  <cp:lastPrinted>2024-09-04T10:30:04Z</cp:lastPrinted>
  <dcterms:created xsi:type="dcterms:W3CDTF">2024-09-03T20:50:06Z</dcterms:created>
  <dcterms:modified xsi:type="dcterms:W3CDTF">2025-02-18T08:22:44Z</dcterms:modified>
</cp:coreProperties>
</file>