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2"/>
    <p:sldId id="261" r:id="rId3"/>
    <p:sldId id="258" r:id="rId4"/>
    <p:sldId id="260" r:id="rId5"/>
    <p:sldId id="262" r:id="rId6"/>
    <p:sldId id="271" r:id="rId7"/>
    <p:sldId id="263" r:id="rId8"/>
    <p:sldId id="268" r:id="rId9"/>
    <p:sldId id="266" r:id="rId10"/>
    <p:sldId id="269" r:id="rId11"/>
    <p:sldId id="270"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EC5E2-1C0D-49C5-9FA0-10C6BE9AEACC}" v="8" dt="2024-11-12T06:40:02.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21B1044 Chandra Sekhar S" userId="520c4b7091cdc5d1" providerId="LiveId" clId="{256DAC78-D8D0-4CE0-8DE1-5637BF23EF2C}"/>
    <pc:docChg chg="undo custSel addSld delSld modSld sldOrd">
      <pc:chgData name="EC21B1044 Chandra Sekhar S" userId="520c4b7091cdc5d1" providerId="LiveId" clId="{256DAC78-D8D0-4CE0-8DE1-5637BF23EF2C}" dt="2024-09-05T06:43:50.932" v="1487"/>
      <pc:docMkLst>
        <pc:docMk/>
      </pc:docMkLst>
      <pc:sldChg chg="modSp mod">
        <pc:chgData name="EC21B1044 Chandra Sekhar S" userId="520c4b7091cdc5d1" providerId="LiveId" clId="{256DAC78-D8D0-4CE0-8DE1-5637BF23EF2C}" dt="2024-09-04T19:29:41.882" v="538" actId="113"/>
        <pc:sldMkLst>
          <pc:docMk/>
          <pc:sldMk cId="2229156801" sldId="257"/>
        </pc:sldMkLst>
        <pc:spChg chg="mod">
          <ac:chgData name="EC21B1044 Chandra Sekhar S" userId="520c4b7091cdc5d1" providerId="LiveId" clId="{256DAC78-D8D0-4CE0-8DE1-5637BF23EF2C}" dt="2024-09-04T19:29:41.882" v="538" actId="113"/>
          <ac:spMkLst>
            <pc:docMk/>
            <pc:sldMk cId="2229156801" sldId="257"/>
            <ac:spMk id="6" creationId="{56A13843-EC19-7E0B-1098-C301D10DD6B5}"/>
          </ac:spMkLst>
        </pc:spChg>
      </pc:sldChg>
      <pc:sldChg chg="addSp modSp mod">
        <pc:chgData name="EC21B1044 Chandra Sekhar S" userId="520c4b7091cdc5d1" providerId="LiveId" clId="{256DAC78-D8D0-4CE0-8DE1-5637BF23EF2C}" dt="2024-09-05T06:35:26.777" v="1479" actId="20577"/>
        <pc:sldMkLst>
          <pc:docMk/>
          <pc:sldMk cId="3846295911" sldId="258"/>
        </pc:sldMkLst>
        <pc:spChg chg="add mod">
          <ac:chgData name="EC21B1044 Chandra Sekhar S" userId="520c4b7091cdc5d1" providerId="LiveId" clId="{256DAC78-D8D0-4CE0-8DE1-5637BF23EF2C}" dt="2024-09-05T06:35:26.777" v="1479" actId="20577"/>
          <ac:spMkLst>
            <pc:docMk/>
            <pc:sldMk cId="3846295911" sldId="258"/>
            <ac:spMk id="2" creationId="{82917387-EFAE-22CA-3F3F-4E52FE177A3F}"/>
          </ac:spMkLst>
        </pc:spChg>
        <pc:spChg chg="mod">
          <ac:chgData name="EC21B1044 Chandra Sekhar S" userId="520c4b7091cdc5d1" providerId="LiveId" clId="{256DAC78-D8D0-4CE0-8DE1-5637BF23EF2C}" dt="2024-09-05T05:27:13.404" v="1413" actId="20577"/>
          <ac:spMkLst>
            <pc:docMk/>
            <pc:sldMk cId="3846295911" sldId="258"/>
            <ac:spMk id="5" creationId="{C9554584-78CE-760A-3363-A6872041EC52}"/>
          </ac:spMkLst>
        </pc:spChg>
      </pc:sldChg>
      <pc:sldChg chg="delSp modSp del mod">
        <pc:chgData name="EC21B1044 Chandra Sekhar S" userId="520c4b7091cdc5d1" providerId="LiveId" clId="{256DAC78-D8D0-4CE0-8DE1-5637BF23EF2C}" dt="2024-09-04T18:30:46.152" v="31" actId="47"/>
        <pc:sldMkLst>
          <pc:docMk/>
          <pc:sldMk cId="2917035387" sldId="259"/>
        </pc:sldMkLst>
        <pc:spChg chg="del mod">
          <ac:chgData name="EC21B1044 Chandra Sekhar S" userId="520c4b7091cdc5d1" providerId="LiveId" clId="{256DAC78-D8D0-4CE0-8DE1-5637BF23EF2C}" dt="2024-09-04T18:30:27.199" v="28" actId="21"/>
          <ac:spMkLst>
            <pc:docMk/>
            <pc:sldMk cId="2917035387" sldId="259"/>
            <ac:spMk id="5" creationId="{82917387-EFAE-22CA-3F3F-4E52FE177A3F}"/>
          </ac:spMkLst>
        </pc:spChg>
      </pc:sldChg>
      <pc:sldChg chg="modSp mod">
        <pc:chgData name="EC21B1044 Chandra Sekhar S" userId="520c4b7091cdc5d1" providerId="LiveId" clId="{256DAC78-D8D0-4CE0-8DE1-5637BF23EF2C}" dt="2024-09-05T06:42:08.051" v="1480" actId="20577"/>
        <pc:sldMkLst>
          <pc:docMk/>
          <pc:sldMk cId="596402011" sldId="260"/>
        </pc:sldMkLst>
        <pc:spChg chg="mod">
          <ac:chgData name="EC21B1044 Chandra Sekhar S" userId="520c4b7091cdc5d1" providerId="LiveId" clId="{256DAC78-D8D0-4CE0-8DE1-5637BF23EF2C}" dt="2024-09-05T06:42:08.051" v="1480" actId="20577"/>
          <ac:spMkLst>
            <pc:docMk/>
            <pc:sldMk cId="596402011" sldId="260"/>
            <ac:spMk id="5" creationId="{36A99B52-781D-A98C-B728-D520E1A88280}"/>
          </ac:spMkLst>
        </pc:spChg>
      </pc:sldChg>
      <pc:sldChg chg="addSp modSp mod ord">
        <pc:chgData name="EC21B1044 Chandra Sekhar S" userId="520c4b7091cdc5d1" providerId="LiveId" clId="{256DAC78-D8D0-4CE0-8DE1-5637BF23EF2C}" dt="2024-09-05T06:43:40.798" v="1483" actId="20577"/>
        <pc:sldMkLst>
          <pc:docMk/>
          <pc:sldMk cId="1671851433" sldId="261"/>
        </pc:sldMkLst>
        <pc:spChg chg="add mod">
          <ac:chgData name="EC21B1044 Chandra Sekhar S" userId="520c4b7091cdc5d1" providerId="LiveId" clId="{256DAC78-D8D0-4CE0-8DE1-5637BF23EF2C}" dt="2024-09-05T06:43:40.798" v="1483" actId="20577"/>
          <ac:spMkLst>
            <pc:docMk/>
            <pc:sldMk cId="1671851433" sldId="261"/>
            <ac:spMk id="2" creationId="{BD659F3D-4E2D-869E-5F0A-17C9CF7776F2}"/>
          </ac:spMkLst>
        </pc:spChg>
        <pc:spChg chg="mod">
          <ac:chgData name="EC21B1044 Chandra Sekhar S" userId="520c4b7091cdc5d1" providerId="LiveId" clId="{256DAC78-D8D0-4CE0-8DE1-5637BF23EF2C}" dt="2024-09-05T06:34:35.016" v="1474" actId="1076"/>
          <ac:spMkLst>
            <pc:docMk/>
            <pc:sldMk cId="1671851433" sldId="261"/>
            <ac:spMk id="5" creationId="{3525731A-98C5-0D95-54C1-0A0DA93CD1A4}"/>
          </ac:spMkLst>
        </pc:spChg>
      </pc:sldChg>
      <pc:sldChg chg="addSp modSp mod">
        <pc:chgData name="EC21B1044 Chandra Sekhar S" userId="520c4b7091cdc5d1" providerId="LiveId" clId="{256DAC78-D8D0-4CE0-8DE1-5637BF23EF2C}" dt="2024-09-05T06:12:27.816" v="1443" actId="20577"/>
        <pc:sldMkLst>
          <pc:docMk/>
          <pc:sldMk cId="1130551151" sldId="262"/>
        </pc:sldMkLst>
        <pc:spChg chg="add mod">
          <ac:chgData name="EC21B1044 Chandra Sekhar S" userId="520c4b7091cdc5d1" providerId="LiveId" clId="{256DAC78-D8D0-4CE0-8DE1-5637BF23EF2C}" dt="2024-09-05T06:12:22.615" v="1440" actId="20577"/>
          <ac:spMkLst>
            <pc:docMk/>
            <pc:sldMk cId="1130551151" sldId="262"/>
            <ac:spMk id="2" creationId="{B0040E76-A145-6EB4-3BDE-757964321BA5}"/>
          </ac:spMkLst>
        </pc:spChg>
        <pc:spChg chg="mod">
          <ac:chgData name="EC21B1044 Chandra Sekhar S" userId="520c4b7091cdc5d1" providerId="LiveId" clId="{256DAC78-D8D0-4CE0-8DE1-5637BF23EF2C}" dt="2024-09-04T18:32:30.190" v="73" actId="20577"/>
          <ac:spMkLst>
            <pc:docMk/>
            <pc:sldMk cId="1130551151" sldId="262"/>
            <ac:spMk id="3" creationId="{FACF78BB-08A6-A46D-82A7-17F3C29A6F0D}"/>
          </ac:spMkLst>
        </pc:spChg>
        <pc:spChg chg="add mod">
          <ac:chgData name="EC21B1044 Chandra Sekhar S" userId="520c4b7091cdc5d1" providerId="LiveId" clId="{256DAC78-D8D0-4CE0-8DE1-5637BF23EF2C}" dt="2024-09-05T02:25:29.613" v="884" actId="20577"/>
          <ac:spMkLst>
            <pc:docMk/>
            <pc:sldMk cId="1130551151" sldId="262"/>
            <ac:spMk id="4" creationId="{82547323-B722-6E1C-C1C1-40F9A2F9A5AE}"/>
          </ac:spMkLst>
        </pc:spChg>
        <pc:spChg chg="add mod">
          <ac:chgData name="EC21B1044 Chandra Sekhar S" userId="520c4b7091cdc5d1" providerId="LiveId" clId="{256DAC78-D8D0-4CE0-8DE1-5637BF23EF2C}" dt="2024-09-04T18:33:03.006" v="78"/>
          <ac:spMkLst>
            <pc:docMk/>
            <pc:sldMk cId="1130551151" sldId="262"/>
            <ac:spMk id="4" creationId="{B9D5F669-08B0-05C0-5D89-556D782EA205}"/>
          </ac:spMkLst>
        </pc:spChg>
        <pc:spChg chg="add mod">
          <ac:chgData name="EC21B1044 Chandra Sekhar S" userId="520c4b7091cdc5d1" providerId="LiveId" clId="{256DAC78-D8D0-4CE0-8DE1-5637BF23EF2C}" dt="2024-09-05T06:12:27.816" v="1443" actId="20577"/>
          <ac:spMkLst>
            <pc:docMk/>
            <pc:sldMk cId="1130551151" sldId="262"/>
            <ac:spMk id="5" creationId="{E54FF281-2151-07AC-AC2A-B40CF3809ECE}"/>
          </ac:spMkLst>
        </pc:spChg>
        <pc:spChg chg="add mod">
          <ac:chgData name="EC21B1044 Chandra Sekhar S" userId="520c4b7091cdc5d1" providerId="LiveId" clId="{256DAC78-D8D0-4CE0-8DE1-5637BF23EF2C}" dt="2024-09-05T02:25:44.763" v="886" actId="20577"/>
          <ac:spMkLst>
            <pc:docMk/>
            <pc:sldMk cId="1130551151" sldId="262"/>
            <ac:spMk id="6" creationId="{5E967C0D-5603-122B-4A45-C04703C23852}"/>
          </ac:spMkLst>
        </pc:spChg>
        <pc:spChg chg="add mod">
          <ac:chgData name="EC21B1044 Chandra Sekhar S" userId="520c4b7091cdc5d1" providerId="LiveId" clId="{256DAC78-D8D0-4CE0-8DE1-5637BF23EF2C}" dt="2024-09-05T02:24:47.244" v="835" actId="1076"/>
          <ac:spMkLst>
            <pc:docMk/>
            <pc:sldMk cId="1130551151" sldId="262"/>
            <ac:spMk id="16" creationId="{7984AC3A-FBE4-B361-FF37-A5FEF2085169}"/>
          </ac:spMkLst>
        </pc:spChg>
        <pc:spChg chg="add mod">
          <ac:chgData name="EC21B1044 Chandra Sekhar S" userId="520c4b7091cdc5d1" providerId="LiveId" clId="{256DAC78-D8D0-4CE0-8DE1-5637BF23EF2C}" dt="2024-09-05T02:22:03.426" v="789" actId="1076"/>
          <ac:spMkLst>
            <pc:docMk/>
            <pc:sldMk cId="1130551151" sldId="262"/>
            <ac:spMk id="17" creationId="{63B18C9E-8210-EF03-C79B-D8A156070027}"/>
          </ac:spMkLst>
        </pc:spChg>
        <pc:spChg chg="add mod">
          <ac:chgData name="EC21B1044 Chandra Sekhar S" userId="520c4b7091cdc5d1" providerId="LiveId" clId="{256DAC78-D8D0-4CE0-8DE1-5637BF23EF2C}" dt="2024-09-05T02:24:47.244" v="835" actId="1076"/>
          <ac:spMkLst>
            <pc:docMk/>
            <pc:sldMk cId="1130551151" sldId="262"/>
            <ac:spMk id="18" creationId="{939DD7A4-F6DC-F110-5356-C920301141E5}"/>
          </ac:spMkLst>
        </pc:spChg>
        <pc:spChg chg="add mod">
          <ac:chgData name="EC21B1044 Chandra Sekhar S" userId="520c4b7091cdc5d1" providerId="LiveId" clId="{256DAC78-D8D0-4CE0-8DE1-5637BF23EF2C}" dt="2024-09-05T02:24:47.244" v="835" actId="1076"/>
          <ac:spMkLst>
            <pc:docMk/>
            <pc:sldMk cId="1130551151" sldId="262"/>
            <ac:spMk id="19" creationId="{4EAC7E31-747F-26C2-E5D5-B4424CD2A21F}"/>
          </ac:spMkLst>
        </pc:spChg>
        <pc:spChg chg="add mod">
          <ac:chgData name="EC21B1044 Chandra Sekhar S" userId="520c4b7091cdc5d1" providerId="LiveId" clId="{256DAC78-D8D0-4CE0-8DE1-5637BF23EF2C}" dt="2024-09-05T02:24:47.244" v="835" actId="1076"/>
          <ac:spMkLst>
            <pc:docMk/>
            <pc:sldMk cId="1130551151" sldId="262"/>
            <ac:spMk id="20" creationId="{ADD80FDC-F61C-C586-8781-E8C18A1A0E25}"/>
          </ac:spMkLst>
        </pc:spChg>
        <pc:spChg chg="add mod">
          <ac:chgData name="EC21B1044 Chandra Sekhar S" userId="520c4b7091cdc5d1" providerId="LiveId" clId="{256DAC78-D8D0-4CE0-8DE1-5637BF23EF2C}" dt="2024-09-05T02:22:03.426" v="789" actId="1076"/>
          <ac:spMkLst>
            <pc:docMk/>
            <pc:sldMk cId="1130551151" sldId="262"/>
            <ac:spMk id="21" creationId="{BD79B12C-3878-D0E1-3752-42CA9B311253}"/>
          </ac:spMkLst>
        </pc:spChg>
        <pc:spChg chg="add mod">
          <ac:chgData name="EC21B1044 Chandra Sekhar S" userId="520c4b7091cdc5d1" providerId="LiveId" clId="{256DAC78-D8D0-4CE0-8DE1-5637BF23EF2C}" dt="2024-09-05T02:22:03.426" v="789" actId="1076"/>
          <ac:spMkLst>
            <pc:docMk/>
            <pc:sldMk cId="1130551151" sldId="262"/>
            <ac:spMk id="22" creationId="{0BDF0A87-878B-807A-5BE1-F3438E646239}"/>
          </ac:spMkLst>
        </pc:spChg>
        <pc:spChg chg="add mod">
          <ac:chgData name="EC21B1044 Chandra Sekhar S" userId="520c4b7091cdc5d1" providerId="LiveId" clId="{256DAC78-D8D0-4CE0-8DE1-5637BF23EF2C}" dt="2024-09-05T02:22:03.426" v="789" actId="1076"/>
          <ac:spMkLst>
            <pc:docMk/>
            <pc:sldMk cId="1130551151" sldId="262"/>
            <ac:spMk id="23" creationId="{DA961B69-4578-8361-04A7-439883F8F2D5}"/>
          </ac:spMkLst>
        </pc:spChg>
        <pc:spChg chg="add mod">
          <ac:chgData name="EC21B1044 Chandra Sekhar S" userId="520c4b7091cdc5d1" providerId="LiveId" clId="{256DAC78-D8D0-4CE0-8DE1-5637BF23EF2C}" dt="2024-09-05T02:24:47.244" v="835" actId="1076"/>
          <ac:spMkLst>
            <pc:docMk/>
            <pc:sldMk cId="1130551151" sldId="262"/>
            <ac:spMk id="24" creationId="{B011163E-4518-5008-B0BE-046346C5AEE8}"/>
          </ac:spMkLst>
        </pc:spChg>
        <pc:cxnChg chg="add mod">
          <ac:chgData name="EC21B1044 Chandra Sekhar S" userId="520c4b7091cdc5d1" providerId="LiveId" clId="{256DAC78-D8D0-4CE0-8DE1-5637BF23EF2C}" dt="2024-09-05T02:22:03.426" v="789" actId="1076"/>
          <ac:cxnSpMkLst>
            <pc:docMk/>
            <pc:sldMk cId="1130551151" sldId="262"/>
            <ac:cxnSpMk id="7" creationId="{20657DDA-9A21-3382-D5C0-C6B1A21A646A}"/>
          </ac:cxnSpMkLst>
        </pc:cxnChg>
        <pc:cxnChg chg="add mod">
          <ac:chgData name="EC21B1044 Chandra Sekhar S" userId="520c4b7091cdc5d1" providerId="LiveId" clId="{256DAC78-D8D0-4CE0-8DE1-5637BF23EF2C}" dt="2024-09-05T02:24:47.244" v="835" actId="1076"/>
          <ac:cxnSpMkLst>
            <pc:docMk/>
            <pc:sldMk cId="1130551151" sldId="262"/>
            <ac:cxnSpMk id="9" creationId="{E7C15B19-5FEA-9B6F-ACBA-7A407EBA0725}"/>
          </ac:cxnSpMkLst>
        </pc:cxnChg>
        <pc:cxnChg chg="add mod">
          <ac:chgData name="EC21B1044 Chandra Sekhar S" userId="520c4b7091cdc5d1" providerId="LiveId" clId="{256DAC78-D8D0-4CE0-8DE1-5637BF23EF2C}" dt="2024-09-05T02:22:03.426" v="789" actId="1076"/>
          <ac:cxnSpMkLst>
            <pc:docMk/>
            <pc:sldMk cId="1130551151" sldId="262"/>
            <ac:cxnSpMk id="11" creationId="{1FB7B9D9-A48F-7A3A-7461-F04A794D6108}"/>
          </ac:cxnSpMkLst>
        </pc:cxnChg>
        <pc:cxnChg chg="add mod">
          <ac:chgData name="EC21B1044 Chandra Sekhar S" userId="520c4b7091cdc5d1" providerId="LiveId" clId="{256DAC78-D8D0-4CE0-8DE1-5637BF23EF2C}" dt="2024-09-05T02:24:47.244" v="835" actId="1076"/>
          <ac:cxnSpMkLst>
            <pc:docMk/>
            <pc:sldMk cId="1130551151" sldId="262"/>
            <ac:cxnSpMk id="13" creationId="{BCE0B1C5-FED8-C817-A666-6C1DCAFECB43}"/>
          </ac:cxnSpMkLst>
        </pc:cxnChg>
        <pc:cxnChg chg="add mod">
          <ac:chgData name="EC21B1044 Chandra Sekhar S" userId="520c4b7091cdc5d1" providerId="LiveId" clId="{256DAC78-D8D0-4CE0-8DE1-5637BF23EF2C}" dt="2024-09-05T02:24:47.244" v="835" actId="1076"/>
          <ac:cxnSpMkLst>
            <pc:docMk/>
            <pc:sldMk cId="1130551151" sldId="262"/>
            <ac:cxnSpMk id="15" creationId="{F67E49C8-F8BF-F7C8-6C7E-758B47523919}"/>
          </ac:cxnSpMkLst>
        </pc:cxnChg>
      </pc:sldChg>
      <pc:sldChg chg="addSp modSp mod">
        <pc:chgData name="EC21B1044 Chandra Sekhar S" userId="520c4b7091cdc5d1" providerId="LiveId" clId="{256DAC78-D8D0-4CE0-8DE1-5637BF23EF2C}" dt="2024-09-05T02:59:16.184" v="1282" actId="20577"/>
        <pc:sldMkLst>
          <pc:docMk/>
          <pc:sldMk cId="933110354" sldId="263"/>
        </pc:sldMkLst>
        <pc:spChg chg="add mod">
          <ac:chgData name="EC21B1044 Chandra Sekhar S" userId="520c4b7091cdc5d1" providerId="LiveId" clId="{256DAC78-D8D0-4CE0-8DE1-5637BF23EF2C}" dt="2024-09-05T02:26:14.473" v="887" actId="767"/>
          <ac:spMkLst>
            <pc:docMk/>
            <pc:sldMk cId="933110354" sldId="263"/>
            <ac:spMk id="2" creationId="{7FAECE8F-19B4-0BF4-F55F-523D7C83010C}"/>
          </ac:spMkLst>
        </pc:spChg>
        <pc:spChg chg="mod">
          <ac:chgData name="EC21B1044 Chandra Sekhar S" userId="520c4b7091cdc5d1" providerId="LiveId" clId="{256DAC78-D8D0-4CE0-8DE1-5637BF23EF2C}" dt="2024-09-05T02:59:16.184" v="1282" actId="20577"/>
          <ac:spMkLst>
            <pc:docMk/>
            <pc:sldMk cId="933110354" sldId="263"/>
            <ac:spMk id="3" creationId="{28C6EE1B-DFFD-947C-369F-C8190A497120}"/>
          </ac:spMkLst>
        </pc:spChg>
        <pc:spChg chg="add mod">
          <ac:chgData name="EC21B1044 Chandra Sekhar S" userId="520c4b7091cdc5d1" providerId="LiveId" clId="{256DAC78-D8D0-4CE0-8DE1-5637BF23EF2C}" dt="2024-09-05T02:26:26.075" v="888" actId="767"/>
          <ac:spMkLst>
            <pc:docMk/>
            <pc:sldMk cId="933110354" sldId="263"/>
            <ac:spMk id="4" creationId="{598652D9-C948-FF70-81E3-6DE51CB7BE86}"/>
          </ac:spMkLst>
        </pc:spChg>
        <pc:spChg chg="mod">
          <ac:chgData name="EC21B1044 Chandra Sekhar S" userId="520c4b7091cdc5d1" providerId="LiveId" clId="{256DAC78-D8D0-4CE0-8DE1-5637BF23EF2C}" dt="2024-09-04T18:55:24.885" v="435" actId="1076"/>
          <ac:spMkLst>
            <pc:docMk/>
            <pc:sldMk cId="933110354" sldId="263"/>
            <ac:spMk id="5" creationId="{4A090819-277D-3363-F76A-C3EA3E1FF484}"/>
          </ac:spMkLst>
        </pc:spChg>
      </pc:sldChg>
      <pc:sldChg chg="delSp modSp del mod">
        <pc:chgData name="EC21B1044 Chandra Sekhar S" userId="520c4b7091cdc5d1" providerId="LiveId" clId="{256DAC78-D8D0-4CE0-8DE1-5637BF23EF2C}" dt="2024-09-04T19:00:02.056" v="496" actId="47"/>
        <pc:sldMkLst>
          <pc:docMk/>
          <pc:sldMk cId="3649040366" sldId="264"/>
        </pc:sldMkLst>
        <pc:spChg chg="del mod">
          <ac:chgData name="EC21B1044 Chandra Sekhar S" userId="520c4b7091cdc5d1" providerId="LiveId" clId="{256DAC78-D8D0-4CE0-8DE1-5637BF23EF2C}" dt="2024-09-04T19:00:00.915" v="495"/>
          <ac:spMkLst>
            <pc:docMk/>
            <pc:sldMk cId="3649040366" sldId="264"/>
            <ac:spMk id="5" creationId="{DDA2EF53-E394-14F9-65EB-1705CEE3BBF6}"/>
          </ac:spMkLst>
        </pc:spChg>
      </pc:sldChg>
      <pc:sldChg chg="addSp delSp modSp mod">
        <pc:chgData name="EC21B1044 Chandra Sekhar S" userId="520c4b7091cdc5d1" providerId="LiveId" clId="{256DAC78-D8D0-4CE0-8DE1-5637BF23EF2C}" dt="2024-09-05T06:33:51.773" v="1470" actId="2711"/>
        <pc:sldMkLst>
          <pc:docMk/>
          <pc:sldMk cId="940244106" sldId="265"/>
        </pc:sldMkLst>
        <pc:spChg chg="add mod">
          <ac:chgData name="EC21B1044 Chandra Sekhar S" userId="520c4b7091cdc5d1" providerId="LiveId" clId="{256DAC78-D8D0-4CE0-8DE1-5637BF23EF2C}" dt="2024-09-05T05:35:52.378" v="1434" actId="1076"/>
          <ac:spMkLst>
            <pc:docMk/>
            <pc:sldMk cId="940244106" sldId="265"/>
            <ac:spMk id="2" creationId="{713ED02D-E73A-EC09-A9E5-BFC4C64F1ADF}"/>
          </ac:spMkLst>
        </pc:spChg>
        <pc:spChg chg="mod">
          <ac:chgData name="EC21B1044 Chandra Sekhar S" userId="520c4b7091cdc5d1" providerId="LiveId" clId="{256DAC78-D8D0-4CE0-8DE1-5637BF23EF2C}" dt="2024-09-05T06:33:51.773" v="1470" actId="2711"/>
          <ac:spMkLst>
            <pc:docMk/>
            <pc:sldMk cId="940244106" sldId="265"/>
            <ac:spMk id="4" creationId="{646829DD-AB9D-3A5A-5A87-DF9DDDC0A97E}"/>
          </ac:spMkLst>
        </pc:spChg>
        <pc:spChg chg="add del mod">
          <ac:chgData name="EC21B1044 Chandra Sekhar S" userId="520c4b7091cdc5d1" providerId="LiveId" clId="{256DAC78-D8D0-4CE0-8DE1-5637BF23EF2C}" dt="2024-09-05T05:35:58.175" v="1436" actId="478"/>
          <ac:spMkLst>
            <pc:docMk/>
            <pc:sldMk cId="940244106" sldId="265"/>
            <ac:spMk id="6" creationId="{7E5FC8A4-74C4-55FE-3282-956C03E35753}"/>
          </ac:spMkLst>
        </pc:spChg>
        <pc:spChg chg="del">
          <ac:chgData name="EC21B1044 Chandra Sekhar S" userId="520c4b7091cdc5d1" providerId="LiveId" clId="{256DAC78-D8D0-4CE0-8DE1-5637BF23EF2C}" dt="2024-09-05T05:35:46.458" v="1433" actId="478"/>
          <ac:spMkLst>
            <pc:docMk/>
            <pc:sldMk cId="940244106" sldId="265"/>
            <ac:spMk id="7" creationId="{A2B329C0-BF70-35BB-D96C-971AD5C936F0}"/>
          </ac:spMkLst>
        </pc:spChg>
      </pc:sldChg>
      <pc:sldChg chg="addSp modSp mod">
        <pc:chgData name="EC21B1044 Chandra Sekhar S" userId="520c4b7091cdc5d1" providerId="LiveId" clId="{256DAC78-D8D0-4CE0-8DE1-5637BF23EF2C}" dt="2024-09-05T05:34:06.989" v="1428" actId="20577"/>
        <pc:sldMkLst>
          <pc:docMk/>
          <pc:sldMk cId="3892973683" sldId="266"/>
        </pc:sldMkLst>
        <pc:spChg chg="add mod">
          <ac:chgData name="EC21B1044 Chandra Sekhar S" userId="520c4b7091cdc5d1" providerId="LiveId" clId="{256DAC78-D8D0-4CE0-8DE1-5637BF23EF2C}" dt="2024-09-05T05:33:38.457" v="1423" actId="20577"/>
          <ac:spMkLst>
            <pc:docMk/>
            <pc:sldMk cId="3892973683" sldId="266"/>
            <ac:spMk id="2" creationId="{69EBA9A2-A57B-E43E-E012-0D964D178A6F}"/>
          </ac:spMkLst>
        </pc:spChg>
        <pc:spChg chg="mod">
          <ac:chgData name="EC21B1044 Chandra Sekhar S" userId="520c4b7091cdc5d1" providerId="LiveId" clId="{256DAC78-D8D0-4CE0-8DE1-5637BF23EF2C}" dt="2024-09-05T05:34:06.989" v="1428" actId="20577"/>
          <ac:spMkLst>
            <pc:docMk/>
            <pc:sldMk cId="3892973683" sldId="266"/>
            <ac:spMk id="3" creationId="{A8A4F907-096F-477A-24C9-42920D185CF9}"/>
          </ac:spMkLst>
        </pc:spChg>
        <pc:spChg chg="mod">
          <ac:chgData name="EC21B1044 Chandra Sekhar S" userId="520c4b7091cdc5d1" providerId="LiveId" clId="{256DAC78-D8D0-4CE0-8DE1-5637BF23EF2C}" dt="2024-09-04T18:58:51.177" v="492" actId="20577"/>
          <ac:spMkLst>
            <pc:docMk/>
            <pc:sldMk cId="3892973683" sldId="266"/>
            <ac:spMk id="5" creationId="{171FAE94-CFA9-D323-924A-94B4E7797036}"/>
          </ac:spMkLst>
        </pc:spChg>
      </pc:sldChg>
      <pc:sldChg chg="addSp delSp modSp new mod">
        <pc:chgData name="EC21B1044 Chandra Sekhar S" userId="520c4b7091cdc5d1" providerId="LiveId" clId="{256DAC78-D8D0-4CE0-8DE1-5637BF23EF2C}" dt="2024-09-05T06:07:31.320" v="1437" actId="123"/>
        <pc:sldMkLst>
          <pc:docMk/>
          <pc:sldMk cId="113516085" sldId="267"/>
        </pc:sldMkLst>
        <pc:spChg chg="add mod">
          <ac:chgData name="EC21B1044 Chandra Sekhar S" userId="520c4b7091cdc5d1" providerId="LiveId" clId="{256DAC78-D8D0-4CE0-8DE1-5637BF23EF2C}" dt="2024-09-05T01:57:06.456" v="760" actId="255"/>
          <ac:spMkLst>
            <pc:docMk/>
            <pc:sldMk cId="113516085" sldId="267"/>
            <ac:spMk id="2" creationId="{4A7A17D7-A1DF-A132-B08F-D0391D64B6A8}"/>
          </ac:spMkLst>
        </pc:spChg>
        <pc:spChg chg="add del mod">
          <ac:chgData name="EC21B1044 Chandra Sekhar S" userId="520c4b7091cdc5d1" providerId="LiveId" clId="{256DAC78-D8D0-4CE0-8DE1-5637BF23EF2C}" dt="2024-09-05T02:08:00.073" v="768"/>
          <ac:spMkLst>
            <pc:docMk/>
            <pc:sldMk cId="113516085" sldId="267"/>
            <ac:spMk id="4" creationId="{58436A42-3AA5-EA46-6A35-8A0475FB7793}"/>
          </ac:spMkLst>
        </pc:spChg>
        <pc:spChg chg="add mod">
          <ac:chgData name="EC21B1044 Chandra Sekhar S" userId="520c4b7091cdc5d1" providerId="LiveId" clId="{256DAC78-D8D0-4CE0-8DE1-5637BF23EF2C}" dt="2024-09-05T06:07:31.320" v="1437" actId="123"/>
          <ac:spMkLst>
            <pc:docMk/>
            <pc:sldMk cId="113516085" sldId="267"/>
            <ac:spMk id="6" creationId="{1C6F77F5-643D-F533-904A-CBEDAE601F54}"/>
          </ac:spMkLst>
        </pc:spChg>
      </pc:sldChg>
      <pc:sldChg chg="addSp modSp new mod">
        <pc:chgData name="EC21B1044 Chandra Sekhar S" userId="520c4b7091cdc5d1" providerId="LiveId" clId="{256DAC78-D8D0-4CE0-8DE1-5637BF23EF2C}" dt="2024-09-05T06:13:41.805" v="1447" actId="20577"/>
        <pc:sldMkLst>
          <pc:docMk/>
          <pc:sldMk cId="2258114429" sldId="268"/>
        </pc:sldMkLst>
        <pc:spChg chg="add mod">
          <ac:chgData name="EC21B1044 Chandra Sekhar S" userId="520c4b7091cdc5d1" providerId="LiveId" clId="{256DAC78-D8D0-4CE0-8DE1-5637BF23EF2C}" dt="2024-09-05T06:13:41.805" v="1447" actId="20577"/>
          <ac:spMkLst>
            <pc:docMk/>
            <pc:sldMk cId="2258114429" sldId="268"/>
            <ac:spMk id="3" creationId="{C6513BD8-8E76-23CE-04C4-4E61247D95B0}"/>
          </ac:spMkLst>
        </pc:spChg>
        <pc:picChg chg="add mod">
          <ac:chgData name="EC21B1044 Chandra Sekhar S" userId="520c4b7091cdc5d1" providerId="LiveId" clId="{256DAC78-D8D0-4CE0-8DE1-5637BF23EF2C}" dt="2024-09-05T02:29:44.941" v="1020" actId="1076"/>
          <ac:picMkLst>
            <pc:docMk/>
            <pc:sldMk cId="2258114429" sldId="268"/>
            <ac:picMk id="2" creationId="{34F3B8EB-37A0-1598-F28C-3AC017B83D44}"/>
          </ac:picMkLst>
        </pc:picChg>
      </pc:sldChg>
      <pc:sldChg chg="addSp delSp modSp new mod ord">
        <pc:chgData name="EC21B1044 Chandra Sekhar S" userId="520c4b7091cdc5d1" providerId="LiveId" clId="{256DAC78-D8D0-4CE0-8DE1-5637BF23EF2C}" dt="2024-09-05T06:43:50.932" v="1487"/>
        <pc:sldMkLst>
          <pc:docMk/>
          <pc:sldMk cId="3069861724" sldId="269"/>
        </pc:sldMkLst>
        <pc:spChg chg="add mod">
          <ac:chgData name="EC21B1044 Chandra Sekhar S" userId="520c4b7091cdc5d1" providerId="LiveId" clId="{256DAC78-D8D0-4CE0-8DE1-5637BF23EF2C}" dt="2024-09-05T06:32:39.997" v="1469" actId="1076"/>
          <ac:spMkLst>
            <pc:docMk/>
            <pc:sldMk cId="3069861724" sldId="269"/>
            <ac:spMk id="3" creationId="{E2E09202-1E46-C2BB-461B-A070938C5191}"/>
          </ac:spMkLst>
        </pc:spChg>
        <pc:picChg chg="add del mod">
          <ac:chgData name="EC21B1044 Chandra Sekhar S" userId="520c4b7091cdc5d1" providerId="LiveId" clId="{256DAC78-D8D0-4CE0-8DE1-5637BF23EF2C}" dt="2024-09-05T06:31:47.462" v="1459" actId="478"/>
          <ac:picMkLst>
            <pc:docMk/>
            <pc:sldMk cId="3069861724" sldId="269"/>
            <ac:picMk id="2" creationId="{DB0566C0-3570-4130-ED4C-D4DF23D542F5}"/>
          </ac:picMkLst>
        </pc:picChg>
        <pc:picChg chg="add del">
          <ac:chgData name="EC21B1044 Chandra Sekhar S" userId="520c4b7091cdc5d1" providerId="LiveId" clId="{256DAC78-D8D0-4CE0-8DE1-5637BF23EF2C}" dt="2024-09-05T06:32:21.273" v="1465" actId="478"/>
          <ac:picMkLst>
            <pc:docMk/>
            <pc:sldMk cId="3069861724" sldId="269"/>
            <ac:picMk id="6" creationId="{AD6287A3-692E-73A1-170B-AF5CFC48686C}"/>
          </ac:picMkLst>
        </pc:picChg>
        <pc:picChg chg="add mod">
          <ac:chgData name="EC21B1044 Chandra Sekhar S" userId="520c4b7091cdc5d1" providerId="LiveId" clId="{256DAC78-D8D0-4CE0-8DE1-5637BF23EF2C}" dt="2024-09-05T06:32:34.486" v="1468" actId="1076"/>
          <ac:picMkLst>
            <pc:docMk/>
            <pc:sldMk cId="3069861724" sldId="269"/>
            <ac:picMk id="8" creationId="{536621E4-88E3-DC03-609A-26830930B713}"/>
          </ac:picMkLst>
        </pc:picChg>
      </pc:sldChg>
      <pc:sldChg chg="addSp modSp new mod">
        <pc:chgData name="EC21B1044 Chandra Sekhar S" userId="520c4b7091cdc5d1" providerId="LiveId" clId="{256DAC78-D8D0-4CE0-8DE1-5637BF23EF2C}" dt="2024-09-05T06:22:31.610" v="1458" actId="2711"/>
        <pc:sldMkLst>
          <pc:docMk/>
          <pc:sldMk cId="274534441" sldId="270"/>
        </pc:sldMkLst>
        <pc:spChg chg="add mod">
          <ac:chgData name="EC21B1044 Chandra Sekhar S" userId="520c4b7091cdc5d1" providerId="LiveId" clId="{256DAC78-D8D0-4CE0-8DE1-5637BF23EF2C}" dt="2024-09-05T06:22:31.610" v="1458" actId="2711"/>
          <ac:spMkLst>
            <pc:docMk/>
            <pc:sldMk cId="274534441" sldId="270"/>
            <ac:spMk id="3" creationId="{DFF78583-DFD6-B2DC-8B88-890CE81F61A3}"/>
          </ac:spMkLst>
        </pc:spChg>
      </pc:sldChg>
    </pc:docChg>
  </pc:docChgLst>
  <pc:docChgLst>
    <pc:chgData name="EC21B1044 Chandra Sekhar S" userId="520c4b7091cdc5d1" providerId="LiveId" clId="{45CEC5E2-1C0D-49C5-9FA0-10C6BE9AEACC}"/>
    <pc:docChg chg="undo custSel addSld modSld sldOrd">
      <pc:chgData name="EC21B1044 Chandra Sekhar S" userId="520c4b7091cdc5d1" providerId="LiveId" clId="{45CEC5E2-1C0D-49C5-9FA0-10C6BE9AEACC}" dt="2024-11-12T06:45:30.997" v="190" actId="14100"/>
      <pc:docMkLst>
        <pc:docMk/>
      </pc:docMkLst>
      <pc:sldChg chg="modSp mod">
        <pc:chgData name="EC21B1044 Chandra Sekhar S" userId="520c4b7091cdc5d1" providerId="LiveId" clId="{45CEC5E2-1C0D-49C5-9FA0-10C6BE9AEACC}" dt="2024-10-28T09:42:34.014" v="18" actId="1076"/>
        <pc:sldMkLst>
          <pc:docMk/>
          <pc:sldMk cId="3846295911" sldId="258"/>
        </pc:sldMkLst>
        <pc:spChg chg="mod">
          <ac:chgData name="EC21B1044 Chandra Sekhar S" userId="520c4b7091cdc5d1" providerId="LiveId" clId="{45CEC5E2-1C0D-49C5-9FA0-10C6BE9AEACC}" dt="2024-10-28T09:42:34.014" v="18" actId="1076"/>
          <ac:spMkLst>
            <pc:docMk/>
            <pc:sldMk cId="3846295911" sldId="258"/>
            <ac:spMk id="2" creationId="{82917387-EFAE-22CA-3F3F-4E52FE177A3F}"/>
          </ac:spMkLst>
        </pc:spChg>
      </pc:sldChg>
      <pc:sldChg chg="modSp mod setBg">
        <pc:chgData name="EC21B1044 Chandra Sekhar S" userId="520c4b7091cdc5d1" providerId="LiveId" clId="{45CEC5E2-1C0D-49C5-9FA0-10C6BE9AEACC}" dt="2024-11-12T06:42:00.923" v="189" actId="1035"/>
        <pc:sldMkLst>
          <pc:docMk/>
          <pc:sldMk cId="1130551151" sldId="262"/>
        </pc:sldMkLst>
        <pc:spChg chg="mod">
          <ac:chgData name="EC21B1044 Chandra Sekhar S" userId="520c4b7091cdc5d1" providerId="LiveId" clId="{45CEC5E2-1C0D-49C5-9FA0-10C6BE9AEACC}" dt="2024-11-12T06:41:05.785" v="169" actId="1035"/>
          <ac:spMkLst>
            <pc:docMk/>
            <pc:sldMk cId="1130551151" sldId="262"/>
            <ac:spMk id="2" creationId="{B0040E76-A145-6EB4-3BDE-757964321BA5}"/>
          </ac:spMkLst>
        </pc:spChg>
        <pc:spChg chg="mod">
          <ac:chgData name="EC21B1044 Chandra Sekhar S" userId="520c4b7091cdc5d1" providerId="LiveId" clId="{45CEC5E2-1C0D-49C5-9FA0-10C6BE9AEACC}" dt="2024-11-12T06:38:07.610" v="94" actId="1076"/>
          <ac:spMkLst>
            <pc:docMk/>
            <pc:sldMk cId="1130551151" sldId="262"/>
            <ac:spMk id="3" creationId="{FACF78BB-08A6-A46D-82A7-17F3C29A6F0D}"/>
          </ac:spMkLst>
        </pc:spChg>
        <pc:spChg chg="mod">
          <ac:chgData name="EC21B1044 Chandra Sekhar S" userId="520c4b7091cdc5d1" providerId="LiveId" clId="{45CEC5E2-1C0D-49C5-9FA0-10C6BE9AEACC}" dt="2024-11-12T06:41:05.785" v="169" actId="1035"/>
          <ac:spMkLst>
            <pc:docMk/>
            <pc:sldMk cId="1130551151" sldId="262"/>
            <ac:spMk id="4" creationId="{82547323-B722-6E1C-C1C1-40F9A2F9A5AE}"/>
          </ac:spMkLst>
        </pc:spChg>
        <pc:spChg chg="mod">
          <ac:chgData name="EC21B1044 Chandra Sekhar S" userId="520c4b7091cdc5d1" providerId="LiveId" clId="{45CEC5E2-1C0D-49C5-9FA0-10C6BE9AEACC}" dt="2024-11-12T06:42:00.923" v="189" actId="1035"/>
          <ac:spMkLst>
            <pc:docMk/>
            <pc:sldMk cId="1130551151" sldId="262"/>
            <ac:spMk id="5" creationId="{E54FF281-2151-07AC-AC2A-B40CF3809ECE}"/>
          </ac:spMkLst>
        </pc:spChg>
        <pc:spChg chg="mod">
          <ac:chgData name="EC21B1044 Chandra Sekhar S" userId="520c4b7091cdc5d1" providerId="LiveId" clId="{45CEC5E2-1C0D-49C5-9FA0-10C6BE9AEACC}" dt="2024-11-12T06:42:00.923" v="189" actId="1035"/>
          <ac:spMkLst>
            <pc:docMk/>
            <pc:sldMk cId="1130551151" sldId="262"/>
            <ac:spMk id="16" creationId="{7984AC3A-FBE4-B361-FF37-A5FEF2085169}"/>
          </ac:spMkLst>
        </pc:spChg>
        <pc:spChg chg="mod">
          <ac:chgData name="EC21B1044 Chandra Sekhar S" userId="520c4b7091cdc5d1" providerId="LiveId" clId="{45CEC5E2-1C0D-49C5-9FA0-10C6BE9AEACC}" dt="2024-11-12T06:41:05.785" v="169" actId="1035"/>
          <ac:spMkLst>
            <pc:docMk/>
            <pc:sldMk cId="1130551151" sldId="262"/>
            <ac:spMk id="17" creationId="{63B18C9E-8210-EF03-C79B-D8A156070027}"/>
          </ac:spMkLst>
        </pc:spChg>
        <pc:spChg chg="mod">
          <ac:chgData name="EC21B1044 Chandra Sekhar S" userId="520c4b7091cdc5d1" providerId="LiveId" clId="{45CEC5E2-1C0D-49C5-9FA0-10C6BE9AEACC}" dt="2024-11-12T06:42:00.923" v="189" actId="1035"/>
          <ac:spMkLst>
            <pc:docMk/>
            <pc:sldMk cId="1130551151" sldId="262"/>
            <ac:spMk id="18" creationId="{939DD7A4-F6DC-F110-5356-C920301141E5}"/>
          </ac:spMkLst>
        </pc:spChg>
        <pc:spChg chg="mod">
          <ac:chgData name="EC21B1044 Chandra Sekhar S" userId="520c4b7091cdc5d1" providerId="LiveId" clId="{45CEC5E2-1C0D-49C5-9FA0-10C6BE9AEACC}" dt="2024-11-12T06:42:00.923" v="189" actId="1035"/>
          <ac:spMkLst>
            <pc:docMk/>
            <pc:sldMk cId="1130551151" sldId="262"/>
            <ac:spMk id="19" creationId="{4EAC7E31-747F-26C2-E5D5-B4424CD2A21F}"/>
          </ac:spMkLst>
        </pc:spChg>
        <pc:spChg chg="mod">
          <ac:chgData name="EC21B1044 Chandra Sekhar S" userId="520c4b7091cdc5d1" providerId="LiveId" clId="{45CEC5E2-1C0D-49C5-9FA0-10C6BE9AEACC}" dt="2024-11-12T06:42:00.923" v="189" actId="1035"/>
          <ac:spMkLst>
            <pc:docMk/>
            <pc:sldMk cId="1130551151" sldId="262"/>
            <ac:spMk id="20" creationId="{ADD80FDC-F61C-C586-8781-E8C18A1A0E25}"/>
          </ac:spMkLst>
        </pc:spChg>
        <pc:spChg chg="mod">
          <ac:chgData name="EC21B1044 Chandra Sekhar S" userId="520c4b7091cdc5d1" providerId="LiveId" clId="{45CEC5E2-1C0D-49C5-9FA0-10C6BE9AEACC}" dt="2024-11-12T06:41:05.785" v="169" actId="1035"/>
          <ac:spMkLst>
            <pc:docMk/>
            <pc:sldMk cId="1130551151" sldId="262"/>
            <ac:spMk id="21" creationId="{BD79B12C-3878-D0E1-3752-42CA9B311253}"/>
          </ac:spMkLst>
        </pc:spChg>
        <pc:spChg chg="mod">
          <ac:chgData name="EC21B1044 Chandra Sekhar S" userId="520c4b7091cdc5d1" providerId="LiveId" clId="{45CEC5E2-1C0D-49C5-9FA0-10C6BE9AEACC}" dt="2024-11-12T06:41:05.785" v="169" actId="1035"/>
          <ac:spMkLst>
            <pc:docMk/>
            <pc:sldMk cId="1130551151" sldId="262"/>
            <ac:spMk id="22" creationId="{0BDF0A87-878B-807A-5BE1-F3438E646239}"/>
          </ac:spMkLst>
        </pc:spChg>
        <pc:spChg chg="mod">
          <ac:chgData name="EC21B1044 Chandra Sekhar S" userId="520c4b7091cdc5d1" providerId="LiveId" clId="{45CEC5E2-1C0D-49C5-9FA0-10C6BE9AEACC}" dt="2024-11-12T06:41:05.785" v="169" actId="1035"/>
          <ac:spMkLst>
            <pc:docMk/>
            <pc:sldMk cId="1130551151" sldId="262"/>
            <ac:spMk id="23" creationId="{DA961B69-4578-8361-04A7-439883F8F2D5}"/>
          </ac:spMkLst>
        </pc:spChg>
        <pc:spChg chg="mod">
          <ac:chgData name="EC21B1044 Chandra Sekhar S" userId="520c4b7091cdc5d1" providerId="LiveId" clId="{45CEC5E2-1C0D-49C5-9FA0-10C6BE9AEACC}" dt="2024-11-12T06:42:00.923" v="189" actId="1035"/>
          <ac:spMkLst>
            <pc:docMk/>
            <pc:sldMk cId="1130551151" sldId="262"/>
            <ac:spMk id="24" creationId="{B011163E-4518-5008-B0BE-046346C5AEE8}"/>
          </ac:spMkLst>
        </pc:spChg>
        <pc:cxnChg chg="mod">
          <ac:chgData name="EC21B1044 Chandra Sekhar S" userId="520c4b7091cdc5d1" providerId="LiveId" clId="{45CEC5E2-1C0D-49C5-9FA0-10C6BE9AEACC}" dt="2024-11-12T06:41:05.785" v="169" actId="1035"/>
          <ac:cxnSpMkLst>
            <pc:docMk/>
            <pc:sldMk cId="1130551151" sldId="262"/>
            <ac:cxnSpMk id="7" creationId="{20657DDA-9A21-3382-D5C0-C6B1A21A646A}"/>
          </ac:cxnSpMkLst>
        </pc:cxnChg>
        <pc:cxnChg chg="mod">
          <ac:chgData name="EC21B1044 Chandra Sekhar S" userId="520c4b7091cdc5d1" providerId="LiveId" clId="{45CEC5E2-1C0D-49C5-9FA0-10C6BE9AEACC}" dt="2024-11-12T06:42:00.923" v="189" actId="1035"/>
          <ac:cxnSpMkLst>
            <pc:docMk/>
            <pc:sldMk cId="1130551151" sldId="262"/>
            <ac:cxnSpMk id="9" creationId="{E7C15B19-5FEA-9B6F-ACBA-7A407EBA0725}"/>
          </ac:cxnSpMkLst>
        </pc:cxnChg>
        <pc:cxnChg chg="mod">
          <ac:chgData name="EC21B1044 Chandra Sekhar S" userId="520c4b7091cdc5d1" providerId="LiveId" clId="{45CEC5E2-1C0D-49C5-9FA0-10C6BE9AEACC}" dt="2024-11-12T06:41:05.785" v="169" actId="1035"/>
          <ac:cxnSpMkLst>
            <pc:docMk/>
            <pc:sldMk cId="1130551151" sldId="262"/>
            <ac:cxnSpMk id="11" creationId="{1FB7B9D9-A48F-7A3A-7461-F04A794D6108}"/>
          </ac:cxnSpMkLst>
        </pc:cxnChg>
        <pc:cxnChg chg="mod">
          <ac:chgData name="EC21B1044 Chandra Sekhar S" userId="520c4b7091cdc5d1" providerId="LiveId" clId="{45CEC5E2-1C0D-49C5-9FA0-10C6BE9AEACC}" dt="2024-11-12T06:42:00.923" v="189" actId="1035"/>
          <ac:cxnSpMkLst>
            <pc:docMk/>
            <pc:sldMk cId="1130551151" sldId="262"/>
            <ac:cxnSpMk id="13" creationId="{BCE0B1C5-FED8-C817-A666-6C1DCAFECB43}"/>
          </ac:cxnSpMkLst>
        </pc:cxnChg>
        <pc:cxnChg chg="mod">
          <ac:chgData name="EC21B1044 Chandra Sekhar S" userId="520c4b7091cdc5d1" providerId="LiveId" clId="{45CEC5E2-1C0D-49C5-9FA0-10C6BE9AEACC}" dt="2024-11-12T06:42:00.923" v="189" actId="1035"/>
          <ac:cxnSpMkLst>
            <pc:docMk/>
            <pc:sldMk cId="1130551151" sldId="262"/>
            <ac:cxnSpMk id="15" creationId="{F67E49C8-F8BF-F7C8-6C7E-758B47523919}"/>
          </ac:cxnSpMkLst>
        </pc:cxnChg>
      </pc:sldChg>
      <pc:sldChg chg="modSp mod">
        <pc:chgData name="EC21B1044 Chandra Sekhar S" userId="520c4b7091cdc5d1" providerId="LiveId" clId="{45CEC5E2-1C0D-49C5-9FA0-10C6BE9AEACC}" dt="2024-11-12T06:45:30.997" v="190" actId="14100"/>
        <pc:sldMkLst>
          <pc:docMk/>
          <pc:sldMk cId="933110354" sldId="263"/>
        </pc:sldMkLst>
        <pc:picChg chg="mod">
          <ac:chgData name="EC21B1044 Chandra Sekhar S" userId="520c4b7091cdc5d1" providerId="LiveId" clId="{45CEC5E2-1C0D-49C5-9FA0-10C6BE9AEACC}" dt="2024-11-12T06:45:30.997" v="190" actId="14100"/>
          <ac:picMkLst>
            <pc:docMk/>
            <pc:sldMk cId="933110354" sldId="263"/>
            <ac:picMk id="10" creationId="{B1929178-5202-9E53-0948-058388A23F86}"/>
          </ac:picMkLst>
        </pc:picChg>
        <pc:picChg chg="mod">
          <ac:chgData name="EC21B1044 Chandra Sekhar S" userId="520c4b7091cdc5d1" providerId="LiveId" clId="{45CEC5E2-1C0D-49C5-9FA0-10C6BE9AEACC}" dt="2024-11-12T06:45:30.997" v="190" actId="14100"/>
          <ac:picMkLst>
            <pc:docMk/>
            <pc:sldMk cId="933110354" sldId="263"/>
            <ac:picMk id="12" creationId="{6055890F-07EA-B0EB-821B-CAE2764449A8}"/>
          </ac:picMkLst>
        </pc:picChg>
      </pc:sldChg>
      <pc:sldChg chg="addSp delSp modSp new mod ord">
        <pc:chgData name="EC21B1044 Chandra Sekhar S" userId="520c4b7091cdc5d1" providerId="LiveId" clId="{45CEC5E2-1C0D-49C5-9FA0-10C6BE9AEACC}" dt="2024-11-08T12:43:38.204" v="89" actId="1076"/>
        <pc:sldMkLst>
          <pc:docMk/>
          <pc:sldMk cId="1001185776" sldId="271"/>
        </pc:sldMkLst>
        <pc:spChg chg="add del">
          <ac:chgData name="EC21B1044 Chandra Sekhar S" userId="520c4b7091cdc5d1" providerId="LiveId" clId="{45CEC5E2-1C0D-49C5-9FA0-10C6BE9AEACC}" dt="2024-11-08T12:38:38.237" v="23" actId="478"/>
          <ac:spMkLst>
            <pc:docMk/>
            <pc:sldMk cId="1001185776" sldId="271"/>
            <ac:spMk id="4" creationId="{28C07675-F2AF-F427-AABF-022F530AFC68}"/>
          </ac:spMkLst>
        </pc:spChg>
        <pc:spChg chg="add mod">
          <ac:chgData name="EC21B1044 Chandra Sekhar S" userId="520c4b7091cdc5d1" providerId="LiveId" clId="{45CEC5E2-1C0D-49C5-9FA0-10C6BE9AEACC}" dt="2024-11-08T12:40:18.476" v="60" actId="14100"/>
          <ac:spMkLst>
            <pc:docMk/>
            <pc:sldMk cId="1001185776" sldId="271"/>
            <ac:spMk id="5" creationId="{CD528940-BB99-B235-3346-59E13E5C792B}"/>
          </ac:spMkLst>
        </pc:spChg>
        <pc:spChg chg="add mod">
          <ac:chgData name="EC21B1044 Chandra Sekhar S" userId="520c4b7091cdc5d1" providerId="LiveId" clId="{45CEC5E2-1C0D-49C5-9FA0-10C6BE9AEACC}" dt="2024-11-08T12:42:20.561" v="78" actId="1076"/>
          <ac:spMkLst>
            <pc:docMk/>
            <pc:sldMk cId="1001185776" sldId="271"/>
            <ac:spMk id="6" creationId="{E6FDB9FB-A0C6-E28C-1458-5BCF3558FA7F}"/>
          </ac:spMkLst>
        </pc:spChg>
        <pc:spChg chg="add mod">
          <ac:chgData name="EC21B1044 Chandra Sekhar S" userId="520c4b7091cdc5d1" providerId="LiveId" clId="{45CEC5E2-1C0D-49C5-9FA0-10C6BE9AEACC}" dt="2024-11-08T12:42:02.060" v="76" actId="14100"/>
          <ac:spMkLst>
            <pc:docMk/>
            <pc:sldMk cId="1001185776" sldId="271"/>
            <ac:spMk id="9" creationId="{C344203C-54DA-5740-328A-044F27BEBC62}"/>
          </ac:spMkLst>
        </pc:spChg>
        <pc:spChg chg="add mod">
          <ac:chgData name="EC21B1044 Chandra Sekhar S" userId="520c4b7091cdc5d1" providerId="LiveId" clId="{45CEC5E2-1C0D-49C5-9FA0-10C6BE9AEACC}" dt="2024-11-08T12:42:02.060" v="76" actId="14100"/>
          <ac:spMkLst>
            <pc:docMk/>
            <pc:sldMk cId="1001185776" sldId="271"/>
            <ac:spMk id="13" creationId="{AEFECE54-559B-7CA2-B9C1-746E52048053}"/>
          </ac:spMkLst>
        </pc:spChg>
        <pc:spChg chg="add mod">
          <ac:chgData name="EC21B1044 Chandra Sekhar S" userId="520c4b7091cdc5d1" providerId="LiveId" clId="{45CEC5E2-1C0D-49C5-9FA0-10C6BE9AEACC}" dt="2024-11-08T12:42:02.060" v="76" actId="14100"/>
          <ac:spMkLst>
            <pc:docMk/>
            <pc:sldMk cId="1001185776" sldId="271"/>
            <ac:spMk id="14" creationId="{379B50C8-ED88-7452-2BA9-DD07E179B7B2}"/>
          </ac:spMkLst>
        </pc:spChg>
        <pc:spChg chg="add mod">
          <ac:chgData name="EC21B1044 Chandra Sekhar S" userId="520c4b7091cdc5d1" providerId="LiveId" clId="{45CEC5E2-1C0D-49C5-9FA0-10C6BE9AEACC}" dt="2024-11-08T12:42:02.060" v="76" actId="14100"/>
          <ac:spMkLst>
            <pc:docMk/>
            <pc:sldMk cId="1001185776" sldId="271"/>
            <ac:spMk id="15" creationId="{CB4168AC-10D6-9368-8E9F-44D936CB6968}"/>
          </ac:spMkLst>
        </pc:spChg>
        <pc:spChg chg="add mod">
          <ac:chgData name="EC21B1044 Chandra Sekhar S" userId="520c4b7091cdc5d1" providerId="LiveId" clId="{45CEC5E2-1C0D-49C5-9FA0-10C6BE9AEACC}" dt="2024-11-08T12:42:02.060" v="76" actId="14100"/>
          <ac:spMkLst>
            <pc:docMk/>
            <pc:sldMk cId="1001185776" sldId="271"/>
            <ac:spMk id="16" creationId="{10D63D4A-A16E-2458-C2A7-283F926219D4}"/>
          </ac:spMkLst>
        </pc:spChg>
        <pc:spChg chg="add mod">
          <ac:chgData name="EC21B1044 Chandra Sekhar S" userId="520c4b7091cdc5d1" providerId="LiveId" clId="{45CEC5E2-1C0D-49C5-9FA0-10C6BE9AEACC}" dt="2024-11-08T12:42:02.060" v="76" actId="14100"/>
          <ac:spMkLst>
            <pc:docMk/>
            <pc:sldMk cId="1001185776" sldId="271"/>
            <ac:spMk id="17" creationId="{0B14897C-14F6-D1BD-27BC-270DDE37F569}"/>
          </ac:spMkLst>
        </pc:spChg>
        <pc:spChg chg="add mod">
          <ac:chgData name="EC21B1044 Chandra Sekhar S" userId="520c4b7091cdc5d1" providerId="LiveId" clId="{45CEC5E2-1C0D-49C5-9FA0-10C6BE9AEACC}" dt="2024-11-08T12:42:31.578" v="80" actId="1076"/>
          <ac:spMkLst>
            <pc:docMk/>
            <pc:sldMk cId="1001185776" sldId="271"/>
            <ac:spMk id="18" creationId="{852F4B5E-AAE6-DE1F-7576-9D96539C7C0F}"/>
          </ac:spMkLst>
        </pc:spChg>
        <pc:spChg chg="add mod">
          <ac:chgData name="EC21B1044 Chandra Sekhar S" userId="520c4b7091cdc5d1" providerId="LiveId" clId="{45CEC5E2-1C0D-49C5-9FA0-10C6BE9AEACC}" dt="2024-11-08T12:42:02.060" v="76" actId="14100"/>
          <ac:spMkLst>
            <pc:docMk/>
            <pc:sldMk cId="1001185776" sldId="271"/>
            <ac:spMk id="19" creationId="{117071B5-D009-FBE4-BB18-5333185CE8A7}"/>
          </ac:spMkLst>
        </pc:spChg>
        <pc:spChg chg="add mod">
          <ac:chgData name="EC21B1044 Chandra Sekhar S" userId="520c4b7091cdc5d1" providerId="LiveId" clId="{45CEC5E2-1C0D-49C5-9FA0-10C6BE9AEACC}" dt="2024-11-08T12:43:03.359" v="84" actId="1076"/>
          <ac:spMkLst>
            <pc:docMk/>
            <pc:sldMk cId="1001185776" sldId="271"/>
            <ac:spMk id="22" creationId="{F4D8753F-8751-DFDA-ACBB-7660A25FA273}"/>
          </ac:spMkLst>
        </pc:spChg>
        <pc:spChg chg="add mod">
          <ac:chgData name="EC21B1044 Chandra Sekhar S" userId="520c4b7091cdc5d1" providerId="LiveId" clId="{45CEC5E2-1C0D-49C5-9FA0-10C6BE9AEACC}" dt="2024-11-08T12:43:38.204" v="89" actId="1076"/>
          <ac:spMkLst>
            <pc:docMk/>
            <pc:sldMk cId="1001185776" sldId="271"/>
            <ac:spMk id="23" creationId="{13B1FBE7-1722-E236-5346-8D2E8B356811}"/>
          </ac:spMkLst>
        </pc:spChg>
        <pc:picChg chg="add mod">
          <ac:chgData name="EC21B1044 Chandra Sekhar S" userId="520c4b7091cdc5d1" providerId="LiveId" clId="{45CEC5E2-1C0D-49C5-9FA0-10C6BE9AEACC}" dt="2024-11-08T12:42:09.935" v="77" actId="14100"/>
          <ac:picMkLst>
            <pc:docMk/>
            <pc:sldMk cId="1001185776" sldId="271"/>
            <ac:picMk id="7" creationId="{F0C846A6-DE0E-86E8-2F3D-7231D53375B2}"/>
          </ac:picMkLst>
        </pc:picChg>
        <pc:picChg chg="add mod">
          <ac:chgData name="EC21B1044 Chandra Sekhar S" userId="520c4b7091cdc5d1" providerId="LiveId" clId="{45CEC5E2-1C0D-49C5-9FA0-10C6BE9AEACC}" dt="2024-11-08T12:41:18.400" v="71" actId="1076"/>
          <ac:picMkLst>
            <pc:docMk/>
            <pc:sldMk cId="1001185776" sldId="271"/>
            <ac:picMk id="8" creationId="{C5C7AC74-9D55-7029-A4DA-AE29653A3DD4}"/>
          </ac:picMkLst>
        </pc:picChg>
        <pc:cxnChg chg="add mod">
          <ac:chgData name="EC21B1044 Chandra Sekhar S" userId="520c4b7091cdc5d1" providerId="LiveId" clId="{45CEC5E2-1C0D-49C5-9FA0-10C6BE9AEACC}" dt="2024-11-08T12:42:02.060" v="76" actId="14100"/>
          <ac:cxnSpMkLst>
            <pc:docMk/>
            <pc:sldMk cId="1001185776" sldId="271"/>
            <ac:cxnSpMk id="10" creationId="{F08BA346-37D2-B47C-AF72-ED69B7598AB2}"/>
          </ac:cxnSpMkLst>
        </pc:cxnChg>
        <pc:cxnChg chg="add mod">
          <ac:chgData name="EC21B1044 Chandra Sekhar S" userId="520c4b7091cdc5d1" providerId="LiveId" clId="{45CEC5E2-1C0D-49C5-9FA0-10C6BE9AEACC}" dt="2024-11-08T12:42:02.060" v="76" actId="14100"/>
          <ac:cxnSpMkLst>
            <pc:docMk/>
            <pc:sldMk cId="1001185776" sldId="271"/>
            <ac:cxnSpMk id="11" creationId="{062BBFC0-5169-524A-61B9-6861AA4EFF4A}"/>
          </ac:cxnSpMkLst>
        </pc:cxnChg>
        <pc:cxnChg chg="add mod">
          <ac:chgData name="EC21B1044 Chandra Sekhar S" userId="520c4b7091cdc5d1" providerId="LiveId" clId="{45CEC5E2-1C0D-49C5-9FA0-10C6BE9AEACC}" dt="2024-11-08T12:42:02.060" v="76" actId="14100"/>
          <ac:cxnSpMkLst>
            <pc:docMk/>
            <pc:sldMk cId="1001185776" sldId="271"/>
            <ac:cxnSpMk id="12" creationId="{90F7DE4C-9F61-894D-0B89-877F483A414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5F6F2-5BD5-4CCB-B846-23D337B09D59}"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57D3F-D55B-41FE-AACF-13A82C63FB3A}" type="slidenum">
              <a:rPr lang="en-IN" smtClean="0"/>
              <a:t>‹#›</a:t>
            </a:fld>
            <a:endParaRPr lang="en-IN"/>
          </a:p>
        </p:txBody>
      </p:sp>
    </p:spTree>
    <p:extLst>
      <p:ext uri="{BB962C8B-B14F-4D97-AF65-F5344CB8AC3E}">
        <p14:creationId xmlns:p14="http://schemas.microsoft.com/office/powerpoint/2010/main" val="1633722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557D3F-D55B-41FE-AACF-13A82C63FB3A}" type="slidenum">
              <a:rPr lang="en-IN" smtClean="0"/>
              <a:t>4</a:t>
            </a:fld>
            <a:endParaRPr lang="en-IN"/>
          </a:p>
        </p:txBody>
      </p:sp>
    </p:spTree>
    <p:extLst>
      <p:ext uri="{BB962C8B-B14F-4D97-AF65-F5344CB8AC3E}">
        <p14:creationId xmlns:p14="http://schemas.microsoft.com/office/powerpoint/2010/main" val="421311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FA6D06B-83CD-4F7E-A4AD-6DA6DBB32AF3}" type="datetime1">
              <a:rPr lang="en-US" smtClean="0"/>
              <a:t>11/12/2024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26565-4481-4AA7-8D68-295EDA321A08}" type="datetime1">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C6D84-D8C6-45E8-AD77-8EE07A264F0E}" type="datetime1">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10390-09DA-41F7-A1D1-29E17CD8081F}" type="datetime1">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8B40BC7-6120-4E31-B02E-CAC6D86C9180}" type="datetime1">
              <a:rPr lang="en-US" smtClean="0"/>
              <a:t>11/12/2024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A97C0-E47A-4F8B-84C6-BC53A7AFCA3B}" type="datetime1">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5A499-ECF0-4E54-8183-3CAAF2DB814F}" type="datetime1">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F50D8-A6EF-472E-8EE1-9296E137B602}" type="datetime1">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E4DA8-A198-44C7-8F8E-C6EC493AF95E}" type="datetime1">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1BAF3AE-05A5-4500-97DD-2B0B816BB135}" type="datetime1">
              <a:rPr lang="en-US" smtClean="0"/>
              <a:t>11/12/2024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FE7DD2-9958-45F4-9E96-718DD567922C}" type="datetime1">
              <a:rPr lang="en-US" smtClean="0"/>
              <a:t>11/12/2024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366AAA7-13E8-4E99-9A9E-FBDFE8CD88B7}" type="datetime1">
              <a:rPr lang="en-US" smtClean="0"/>
              <a:t>11/12/2024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 descr="logo31">
            <a:extLst>
              <a:ext uri="{FF2B5EF4-FFF2-40B4-BE49-F238E27FC236}">
                <a16:creationId xmlns:a16="http://schemas.microsoft.com/office/drawing/2014/main" id="{44BCFCF7-4018-9A7C-9B8B-9747F37F5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399" y="370758"/>
            <a:ext cx="990600" cy="898525"/>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E15367ED-4523-F108-26E1-BB2646E6274E}"/>
              </a:ext>
            </a:extLst>
          </p:cNvPr>
          <p:cNvSpPr>
            <a:spLocks noGrp="1" noChangeArrowheads="1"/>
          </p:cNvSpPr>
          <p:nvPr/>
        </p:nvSpPr>
        <p:spPr bwMode="auto">
          <a:xfrm>
            <a:off x="1275941" y="3005803"/>
            <a:ext cx="28733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Presented by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KAPA ADHEESHWAR REDDY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 EC21B1023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SADHU POORNA SAI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SANAPALA CHANDRA SEKHAR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No:EC21B1044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B.TECH Department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016EDDF-213D-48FA-C800-BA4A68998A6B}"/>
              </a:ext>
            </a:extLst>
          </p:cNvPr>
          <p:cNvSpPr>
            <a:spLocks noChangeArrowheads="1"/>
          </p:cNvSpPr>
          <p:nvPr/>
        </p:nvSpPr>
        <p:spPr bwMode="auto">
          <a:xfrm>
            <a:off x="8425477" y="2860964"/>
            <a:ext cx="259873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Project Guide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 </a:t>
            </a:r>
            <a:r>
              <a:rPr kumimoji="0" lang="en-US" altLang="en-US" sz="1600" b="1"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Boopathi</a:t>
            </a: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Rani 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Assistant Professor,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Depatment</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6A13843-EC19-7E0B-1098-C301D10DD6B5}"/>
              </a:ext>
            </a:extLst>
          </p:cNvPr>
          <p:cNvSpPr>
            <a:spLocks noGrp="1" noChangeArrowheads="1"/>
          </p:cNvSpPr>
          <p:nvPr/>
        </p:nvSpPr>
        <p:spPr bwMode="auto">
          <a:xfrm>
            <a:off x="4060723" y="450132"/>
            <a:ext cx="48768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1600" b="1"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राष्ट्रीय</a:t>
            </a:r>
            <a:r>
              <a:rPr kumimoji="0" lang="hi-IN"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1"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प्रौद्योगिकी</a:t>
            </a:r>
            <a:r>
              <a:rPr kumimoji="0" lang="hi-IN"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1"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संस्थान</a:t>
            </a:r>
            <a:r>
              <a:rPr kumimoji="0" lang="hi-IN"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1"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पुदुच्चेरी</a:t>
            </a:r>
            <a:endParaRPr kumimoji="0" lang="en-US" altLang="en-US" sz="8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endParaRPr kumimoji="0" lang="en-US" altLang="en-US" sz="8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AFA3028A-1897-E24B-7F22-0B0E41CCBC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6">
            <a:extLst>
              <a:ext uri="{FF2B5EF4-FFF2-40B4-BE49-F238E27FC236}">
                <a16:creationId xmlns:a16="http://schemas.microsoft.com/office/drawing/2014/main" id="{3BC3A79E-F499-396F-2802-F7EAD3F9E56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2D29A9A4-725B-A9BA-240D-E7CEEF2FDA4E}"/>
              </a:ext>
            </a:extLst>
          </p:cNvPr>
          <p:cNvSpPr>
            <a:spLocks noChangeArrowheads="1"/>
          </p:cNvSpPr>
          <p:nvPr/>
        </p:nvSpPr>
        <p:spPr bwMode="auto">
          <a:xfrm>
            <a:off x="3254478" y="1880665"/>
            <a:ext cx="52504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Final Year project - First Review Meeting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AI Based Design for Frequency Selective Surface (FSS)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D038AFB4-0207-E2DE-C01E-7373AEE52759}"/>
              </a:ext>
            </a:extLst>
          </p:cNvPr>
          <p:cNvSpPr>
            <a:spLocks noChangeArrowheads="1"/>
          </p:cNvSpPr>
          <p:nvPr/>
        </p:nvSpPr>
        <p:spPr bwMode="auto">
          <a:xfrm>
            <a:off x="3696930" y="1776336"/>
            <a:ext cx="38542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 name="Slide Number Placeholder 1">
            <a:extLst>
              <a:ext uri="{FF2B5EF4-FFF2-40B4-BE49-F238E27FC236}">
                <a16:creationId xmlns:a16="http://schemas.microsoft.com/office/drawing/2014/main" id="{72CD672D-FE25-E0F7-81FD-08DEB7B16539}"/>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222915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09202-1E46-C2BB-461B-A070938C5191}"/>
              </a:ext>
            </a:extLst>
          </p:cNvPr>
          <p:cNvSpPr txBox="1"/>
          <p:nvPr/>
        </p:nvSpPr>
        <p:spPr>
          <a:xfrm>
            <a:off x="1639652" y="5243832"/>
            <a:ext cx="9429376" cy="369332"/>
          </a:xfrm>
          <a:prstGeom prst="rect">
            <a:avLst/>
          </a:prstGeom>
          <a:noFill/>
        </p:spPr>
        <p:txBody>
          <a:bodyPr wrap="none" rtlCol="0">
            <a:spAutoFit/>
          </a:bodyPr>
          <a:lstStyle/>
          <a:p>
            <a:r>
              <a:rPr lang="en-IN" dirty="0"/>
              <a:t>Fig(5). Heatmap visualization of Frequency vs S21 for Actual length and predicted length values</a:t>
            </a:r>
          </a:p>
        </p:txBody>
      </p:sp>
      <p:sp>
        <p:nvSpPr>
          <p:cNvPr id="4" name="Slide Number Placeholder 3">
            <a:extLst>
              <a:ext uri="{FF2B5EF4-FFF2-40B4-BE49-F238E27FC236}">
                <a16:creationId xmlns:a16="http://schemas.microsoft.com/office/drawing/2014/main" id="{BE5F5A8C-AFC8-248C-52FF-DA7F76786DEA}"/>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8" name="Picture 7">
            <a:extLst>
              <a:ext uri="{FF2B5EF4-FFF2-40B4-BE49-F238E27FC236}">
                <a16:creationId xmlns:a16="http://schemas.microsoft.com/office/drawing/2014/main" id="{536621E4-88E3-DC03-609A-26830930B713}"/>
              </a:ext>
            </a:extLst>
          </p:cNvPr>
          <p:cNvPicPr>
            <a:picLocks noChangeAspect="1"/>
          </p:cNvPicPr>
          <p:nvPr/>
        </p:nvPicPr>
        <p:blipFill>
          <a:blip r:embed="rId2"/>
          <a:stretch>
            <a:fillRect/>
          </a:stretch>
        </p:blipFill>
        <p:spPr>
          <a:xfrm>
            <a:off x="1740310" y="381000"/>
            <a:ext cx="9472736" cy="4721943"/>
          </a:xfrm>
          <a:prstGeom prst="rect">
            <a:avLst/>
          </a:prstGeom>
        </p:spPr>
      </p:pic>
    </p:spTree>
    <p:extLst>
      <p:ext uri="{BB962C8B-B14F-4D97-AF65-F5344CB8AC3E}">
        <p14:creationId xmlns:p14="http://schemas.microsoft.com/office/powerpoint/2010/main" val="306986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78583-DFD6-B2DC-8B88-890CE81F61A3}"/>
              </a:ext>
            </a:extLst>
          </p:cNvPr>
          <p:cNvSpPr txBox="1"/>
          <p:nvPr/>
        </p:nvSpPr>
        <p:spPr>
          <a:xfrm>
            <a:off x="1189703" y="412955"/>
            <a:ext cx="10156723" cy="4955203"/>
          </a:xfrm>
          <a:prstGeom prst="rect">
            <a:avLst/>
          </a:prstGeom>
          <a:noFill/>
        </p:spPr>
        <p:txBody>
          <a:bodyPr wrap="square">
            <a:spAutoFit/>
          </a:bodyPr>
          <a:lstStyle/>
          <a:p>
            <a:r>
              <a:rPr lang="en-IN" sz="3200" b="1" dirty="0"/>
              <a:t>Conclusion:</a:t>
            </a:r>
          </a:p>
          <a:p>
            <a:endParaRPr lang="en-IN" sz="3200" b="1" dirty="0"/>
          </a:p>
          <a:p>
            <a:r>
              <a:rPr lang="en-IN" dirty="0">
                <a:latin typeface="Calibri" panose="020F0502020204030204" pitchFamily="34" charset="0"/>
                <a:ea typeface="Calibri" panose="020F0502020204030204" pitchFamily="34" charset="0"/>
                <a:cs typeface="Calibri" panose="020F0502020204030204" pitchFamily="34" charset="0"/>
              </a:rPr>
              <a:t>1. </a:t>
            </a:r>
            <a:r>
              <a:rPr lang="en-IN" b="1" dirty="0">
                <a:latin typeface="Calibri" panose="020F0502020204030204" pitchFamily="34" charset="0"/>
                <a:ea typeface="Calibri" panose="020F0502020204030204" pitchFamily="34" charset="0"/>
                <a:cs typeface="Calibri" panose="020F0502020204030204" pitchFamily="34" charset="0"/>
              </a:rPr>
              <a:t>Model Performance Improvement: </a:t>
            </a:r>
            <a:r>
              <a:rPr lang="en-IN" dirty="0">
                <a:latin typeface="Calibri" panose="020F0502020204030204" pitchFamily="34" charset="0"/>
                <a:ea typeface="Calibri" panose="020F0502020204030204" pitchFamily="34" charset="0"/>
                <a:cs typeface="Calibri" panose="020F0502020204030204" pitchFamily="34" charset="0"/>
              </a:rPr>
              <a:t>The switch from Linear Regression to Ridge Regression with Polynomial Features significantly enhanced model accuracy by better capturing non-linear relationships in the data, reducing both Mean Squared Error (MSE) and improving R² scores.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2. </a:t>
            </a:r>
            <a:r>
              <a:rPr lang="en-IN" b="1" dirty="0">
                <a:latin typeface="Calibri" panose="020F0502020204030204" pitchFamily="34" charset="0"/>
                <a:ea typeface="Calibri" panose="020F0502020204030204" pitchFamily="34" charset="0"/>
                <a:cs typeface="Calibri" panose="020F0502020204030204" pitchFamily="34" charset="0"/>
              </a:rPr>
              <a:t>Overfitting Reduction: </a:t>
            </a:r>
            <a:r>
              <a:rPr lang="en-IN" dirty="0">
                <a:latin typeface="Calibri" panose="020F0502020204030204" pitchFamily="34" charset="0"/>
                <a:ea typeface="Calibri" panose="020F0502020204030204" pitchFamily="34" charset="0"/>
                <a:cs typeface="Calibri" panose="020F0502020204030204" pitchFamily="34" charset="0"/>
              </a:rPr>
              <a:t>Ridge Regression successfully mitigated overfitting issues observed in the linear regression models, leading to more stable and reliable predictions, particularly when dealing with complex or high-dimensional data.</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3. </a:t>
            </a:r>
            <a:r>
              <a:rPr lang="en-IN" b="1" dirty="0">
                <a:latin typeface="Calibri" panose="020F0502020204030204" pitchFamily="34" charset="0"/>
                <a:ea typeface="Calibri" panose="020F0502020204030204" pitchFamily="34" charset="0"/>
                <a:cs typeface="Calibri" panose="020F0502020204030204" pitchFamily="34" charset="0"/>
              </a:rPr>
              <a:t>Enhanced Data Handling: </a:t>
            </a:r>
            <a:r>
              <a:rPr lang="en-IN" dirty="0">
                <a:latin typeface="Calibri" panose="020F0502020204030204" pitchFamily="34" charset="0"/>
                <a:ea typeface="Calibri" panose="020F0502020204030204" pitchFamily="34" charset="0"/>
                <a:cs typeface="Calibri" panose="020F0502020204030204" pitchFamily="34" charset="0"/>
              </a:rPr>
              <a:t>The updated approach allowed for a more sophisticated transformation of the input features, enabling the model to better handle complex data patterns and interactions.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5. </a:t>
            </a:r>
            <a:r>
              <a:rPr lang="en-IN" b="1" dirty="0">
                <a:latin typeface="Calibri" panose="020F0502020204030204" pitchFamily="34" charset="0"/>
                <a:ea typeface="Calibri" panose="020F0502020204030204" pitchFamily="34" charset="0"/>
                <a:cs typeface="Calibri" panose="020F0502020204030204" pitchFamily="34" charset="0"/>
              </a:rPr>
              <a:t>Improved User Interaction: </a:t>
            </a:r>
            <a:r>
              <a:rPr lang="en-IN" dirty="0">
                <a:latin typeface="Calibri" panose="020F0502020204030204" pitchFamily="34" charset="0"/>
                <a:ea typeface="Calibri" panose="020F0502020204030204" pitchFamily="34" charset="0"/>
                <a:cs typeface="Calibri" panose="020F0502020204030204" pitchFamily="34" charset="0"/>
              </a:rPr>
              <a:t>The integration of continuous user input handling in a separate thread allowed for real-time predictions, making the system more interactive and user-friendly, and further demonstrating the practical applicability of the model.</a:t>
            </a:r>
          </a:p>
        </p:txBody>
      </p:sp>
      <p:sp>
        <p:nvSpPr>
          <p:cNvPr id="4" name="Slide Number Placeholder 3">
            <a:extLst>
              <a:ext uri="{FF2B5EF4-FFF2-40B4-BE49-F238E27FC236}">
                <a16:creationId xmlns:a16="http://schemas.microsoft.com/office/drawing/2014/main" id="{9C5ECC55-8576-DAB3-E3D2-910FB42F99DD}"/>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7453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7A17D7-A1DF-A132-B08F-D0391D64B6A8}"/>
              </a:ext>
            </a:extLst>
          </p:cNvPr>
          <p:cNvSpPr txBox="1"/>
          <p:nvPr/>
        </p:nvSpPr>
        <p:spPr>
          <a:xfrm>
            <a:off x="983225" y="249811"/>
            <a:ext cx="6096000" cy="707886"/>
          </a:xfrm>
          <a:prstGeom prst="rect">
            <a:avLst/>
          </a:prstGeom>
          <a:noFill/>
        </p:spPr>
        <p:txBody>
          <a:bodyPr wrap="square">
            <a:spAutoFit/>
          </a:bodyPr>
          <a:lstStyle/>
          <a:p>
            <a:r>
              <a:rPr lang="en-IN" sz="4000" b="1" dirty="0"/>
              <a:t>References</a:t>
            </a:r>
          </a:p>
        </p:txBody>
      </p:sp>
      <p:sp>
        <p:nvSpPr>
          <p:cNvPr id="6" name="TextBox 5">
            <a:extLst>
              <a:ext uri="{FF2B5EF4-FFF2-40B4-BE49-F238E27FC236}">
                <a16:creationId xmlns:a16="http://schemas.microsoft.com/office/drawing/2014/main" id="{1C6F77F5-643D-F533-904A-CBEDAE601F54}"/>
              </a:ext>
            </a:extLst>
          </p:cNvPr>
          <p:cNvSpPr txBox="1"/>
          <p:nvPr/>
        </p:nvSpPr>
        <p:spPr>
          <a:xfrm>
            <a:off x="1002890" y="1167099"/>
            <a:ext cx="10186219" cy="4524315"/>
          </a:xfrm>
          <a:prstGeom prst="rect">
            <a:avLst/>
          </a:prstGeom>
          <a:noFill/>
        </p:spPr>
        <p:txBody>
          <a:bodyPr wrap="square">
            <a:spAutoFit/>
          </a:bodyPr>
          <a:lstStyle/>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rPr>
              <a:t>N. </a:t>
            </a:r>
            <a:r>
              <a:rPr lang="en-IN" sz="1800" dirty="0" err="1">
                <a:effectLst/>
                <a:latin typeface="Calibri" panose="020F0502020204030204" pitchFamily="34" charset="0"/>
                <a:ea typeface="Calibri" panose="020F0502020204030204" pitchFamily="34" charset="0"/>
              </a:rPr>
              <a:t>Calik</a:t>
            </a:r>
            <a:r>
              <a:rPr lang="en-IN" sz="1800" dirty="0">
                <a:effectLst/>
                <a:latin typeface="Calibri" panose="020F0502020204030204" pitchFamily="34" charset="0"/>
                <a:ea typeface="Calibri" panose="020F0502020204030204" pitchFamily="34" charset="0"/>
              </a:rPr>
              <a:t>, M. A. Belen, P. </a:t>
            </a:r>
            <a:r>
              <a:rPr lang="en-IN" sz="1800" dirty="0" err="1">
                <a:effectLst/>
                <a:latin typeface="Calibri" panose="020F0502020204030204" pitchFamily="34" charset="0"/>
                <a:ea typeface="Calibri" panose="020F0502020204030204" pitchFamily="34" charset="0"/>
              </a:rPr>
              <a:t>Mahouti</a:t>
            </a:r>
            <a:r>
              <a:rPr lang="en-IN" sz="1800" dirty="0">
                <a:effectLst/>
                <a:latin typeface="Calibri" panose="020F0502020204030204" pitchFamily="34" charset="0"/>
                <a:ea typeface="Calibri" panose="020F0502020204030204" pitchFamily="34" charset="0"/>
              </a:rPr>
              <a:t>, and S. </a:t>
            </a:r>
            <a:r>
              <a:rPr lang="en-IN" sz="1800" dirty="0" err="1">
                <a:effectLst/>
                <a:latin typeface="Calibri" panose="020F0502020204030204" pitchFamily="34" charset="0"/>
                <a:ea typeface="Calibri" panose="020F0502020204030204" pitchFamily="34" charset="0"/>
              </a:rPr>
              <a:t>Koziel</a:t>
            </a:r>
            <a:r>
              <a:rPr lang="en-IN" sz="1800" dirty="0">
                <a:effectLst/>
                <a:latin typeface="Calibri" panose="020F0502020204030204" pitchFamily="34" charset="0"/>
                <a:ea typeface="Calibri" panose="020F0502020204030204" pitchFamily="34" charset="0"/>
              </a:rPr>
              <a:t>, “Accurate </a:t>
            </a:r>
            <a:r>
              <a:rPr lang="en-IN" sz="1800" dirty="0" err="1">
                <a:effectLst/>
                <a:latin typeface="Calibri" panose="020F0502020204030204" pitchFamily="34" charset="0"/>
                <a:ea typeface="Calibri" panose="020F0502020204030204" pitchFamily="34" charset="0"/>
              </a:rPr>
              <a:t>Modeling</a:t>
            </a:r>
            <a:r>
              <a:rPr lang="en-IN" sz="1800" dirty="0">
                <a:effectLst/>
                <a:latin typeface="Calibri" panose="020F0502020204030204" pitchFamily="34" charset="0"/>
                <a:ea typeface="Calibri" panose="020F0502020204030204" pitchFamily="34" charset="0"/>
              </a:rPr>
              <a:t> of Frequency Selective Surfaces Using Fully-Connected Regression Model With Automated Architecture Determination and Parameter Selection Based on Bayesian Optimization,” </a:t>
            </a:r>
            <a:r>
              <a:rPr lang="en-IN" sz="1800" i="1" dirty="0">
                <a:effectLst/>
                <a:latin typeface="Calibri" panose="020F0502020204030204" pitchFamily="34" charset="0"/>
                <a:ea typeface="Calibri" panose="020F0502020204030204" pitchFamily="34" charset="0"/>
              </a:rPr>
              <a:t>IEEE Access</a:t>
            </a:r>
            <a:r>
              <a:rPr lang="en-IN" sz="1800" dirty="0">
                <a:effectLst/>
                <a:latin typeface="Calibri" panose="020F0502020204030204" pitchFamily="34" charset="0"/>
                <a:ea typeface="Calibri" panose="020F0502020204030204" pitchFamily="34" charset="0"/>
              </a:rPr>
              <a:t>, vol. 9, pp. 38396–38410, 2021, </a:t>
            </a:r>
            <a:r>
              <a:rPr lang="en-IN" sz="1800" dirty="0" err="1">
                <a:effectLst/>
                <a:latin typeface="Calibri" panose="020F0502020204030204" pitchFamily="34" charset="0"/>
                <a:ea typeface="Calibri" panose="020F0502020204030204" pitchFamily="34" charset="0"/>
              </a:rPr>
              <a:t>doi</a:t>
            </a:r>
            <a:r>
              <a:rPr lang="en-IN" sz="1800" dirty="0">
                <a:effectLst/>
                <a:latin typeface="Calibri" panose="020F0502020204030204" pitchFamily="34" charset="0"/>
                <a:ea typeface="Calibri" panose="020F0502020204030204" pitchFamily="34" charset="0"/>
              </a:rPr>
              <a:t>: 10.1109/ACCESS.2021.3063523.</a:t>
            </a:r>
          </a:p>
          <a:p>
            <a:pPr marL="342900" indent="-342900" algn="just">
              <a:buFont typeface="+mj-lt"/>
              <a:buAutoNum type="arabicPeriod"/>
            </a:pPr>
            <a:endParaRPr lang="en-IN" dirty="0">
              <a:latin typeface="Calibri" panose="020F0502020204030204" pitchFamily="34" charset="0"/>
              <a:ea typeface="Calibri" panose="020F0502020204030204" pitchFamily="34" charset="0"/>
            </a:endParaRP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rPr>
              <a:t>J. Shi </a:t>
            </a:r>
            <a:r>
              <a:rPr lang="en-IN" sz="1800" i="1" dirty="0">
                <a:effectLst/>
                <a:latin typeface="Calibri" panose="020F0502020204030204" pitchFamily="34" charset="0"/>
                <a:ea typeface="Calibri" panose="020F0502020204030204" pitchFamily="34" charset="0"/>
              </a:rPr>
              <a:t>et al.</a:t>
            </a:r>
            <a:r>
              <a:rPr lang="en-IN" sz="1800" dirty="0">
                <a:effectLst/>
                <a:latin typeface="Calibri" panose="020F0502020204030204" pitchFamily="34" charset="0"/>
                <a:ea typeface="Calibri" panose="020F0502020204030204" pitchFamily="34" charset="0"/>
              </a:rPr>
              <a:t>, “Control Parameter Extraction Model for Reconfigurable Bandpass Filter Based on Bayesian Optimized Multiple-Output </a:t>
            </a:r>
            <a:r>
              <a:rPr lang="en-IN" sz="1800" dirty="0" err="1">
                <a:effectLst/>
                <a:latin typeface="Calibri" panose="020F0502020204030204" pitchFamily="34" charset="0"/>
                <a:ea typeface="Calibri" panose="020F0502020204030204" pitchFamily="34" charset="0"/>
              </a:rPr>
              <a:t>XGBoost</a:t>
            </a:r>
            <a:r>
              <a:rPr lang="en-IN" sz="1800" dirty="0">
                <a:effectLst/>
                <a:latin typeface="Calibri" panose="020F0502020204030204" pitchFamily="34" charset="0"/>
                <a:ea typeface="Calibri" panose="020F0502020204030204" pitchFamily="34" charset="0"/>
              </a:rPr>
              <a:t>,” </a:t>
            </a:r>
            <a:r>
              <a:rPr lang="en-IN" sz="1800" i="1" dirty="0">
                <a:effectLst/>
                <a:latin typeface="Calibri" panose="020F0502020204030204" pitchFamily="34" charset="0"/>
                <a:ea typeface="Calibri" panose="020F0502020204030204" pitchFamily="34" charset="0"/>
              </a:rPr>
              <a:t>IEEE </a:t>
            </a:r>
            <a:r>
              <a:rPr lang="en-IN" sz="1800" i="1" dirty="0" err="1">
                <a:effectLst/>
                <a:latin typeface="Calibri" panose="020F0502020204030204" pitchFamily="34" charset="0"/>
                <a:ea typeface="Calibri" panose="020F0502020204030204" pitchFamily="34" charset="0"/>
              </a:rPr>
              <a:t>Microw</a:t>
            </a:r>
            <a:r>
              <a:rPr lang="en-IN" sz="1800" i="1" dirty="0">
                <a:effectLst/>
                <a:latin typeface="Calibri" panose="020F0502020204030204" pitchFamily="34" charset="0"/>
                <a:ea typeface="Calibri" panose="020F0502020204030204" pitchFamily="34" charset="0"/>
              </a:rPr>
              <a:t>. </a:t>
            </a:r>
            <a:r>
              <a:rPr lang="en-IN" sz="1800" i="1" dirty="0" err="1">
                <a:effectLst/>
                <a:latin typeface="Calibri" panose="020F0502020204030204" pitchFamily="34" charset="0"/>
                <a:ea typeface="Calibri" panose="020F0502020204030204" pitchFamily="34" charset="0"/>
              </a:rPr>
              <a:t>Wirel</a:t>
            </a:r>
            <a:r>
              <a:rPr lang="en-IN" sz="1800" i="1" dirty="0">
                <a:effectLst/>
                <a:latin typeface="Calibri" panose="020F0502020204030204" pitchFamily="34" charset="0"/>
                <a:ea typeface="Calibri" panose="020F0502020204030204" pitchFamily="34" charset="0"/>
              </a:rPr>
              <a:t>. Technol. Lett.</a:t>
            </a:r>
            <a:r>
              <a:rPr lang="en-IN" sz="1800" dirty="0">
                <a:effectLst/>
                <a:latin typeface="Calibri" panose="020F0502020204030204" pitchFamily="34" charset="0"/>
                <a:ea typeface="Calibri" panose="020F0502020204030204" pitchFamily="34" charset="0"/>
              </a:rPr>
              <a:t>, vol. 34, no. 3, pp. 263–266, Mar. 2024, </a:t>
            </a:r>
            <a:r>
              <a:rPr lang="en-IN" sz="1800" dirty="0" err="1">
                <a:effectLst/>
                <a:latin typeface="Calibri" panose="020F0502020204030204" pitchFamily="34" charset="0"/>
                <a:ea typeface="Calibri" panose="020F0502020204030204" pitchFamily="34" charset="0"/>
              </a:rPr>
              <a:t>doi</a:t>
            </a:r>
            <a:r>
              <a:rPr lang="en-IN" sz="1800" dirty="0">
                <a:effectLst/>
                <a:latin typeface="Calibri" panose="020F0502020204030204" pitchFamily="34" charset="0"/>
                <a:ea typeface="Calibri" panose="020F0502020204030204" pitchFamily="34" charset="0"/>
              </a:rPr>
              <a:t>: 10.1109/LMWT.2023.3343095.</a:t>
            </a:r>
          </a:p>
          <a:p>
            <a:pPr marL="342900" indent="-342900" algn="just">
              <a:buFont typeface="+mj-lt"/>
              <a:buAutoNum type="arabicPeriod"/>
            </a:pPr>
            <a:endParaRPr lang="en-IN" dirty="0">
              <a:latin typeface="Calibri" panose="020F0502020204030204" pitchFamily="34" charset="0"/>
              <a:ea typeface="Calibri" panose="020F0502020204030204" pitchFamily="34" charset="0"/>
            </a:endParaRPr>
          </a:p>
          <a:p>
            <a:pPr marL="342900" indent="-342900" algn="just">
              <a:buFont typeface="+mj-lt"/>
              <a:buAutoNum type="arabicPeriod"/>
            </a:pPr>
            <a:r>
              <a:rPr lang="en-IN" sz="1800" kern="100" dirty="0">
                <a:effectLst/>
                <a:latin typeface="Calibri" panose="020F0502020204030204" pitchFamily="34" charset="0"/>
                <a:ea typeface="Calibri" panose="020F0502020204030204" pitchFamily="34" charset="0"/>
                <a:cs typeface="Calibri" panose="020F0502020204030204" pitchFamily="34" charset="0"/>
              </a:rPr>
              <a:t>Q. Ding, G. Wan, N. Wang, and X. Ma, “Dataset Shrinking for Accelerated Deep Learning-Based Metamaterial Absorber Design,”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IEEE </a:t>
            </a:r>
            <a:r>
              <a:rPr lang="en-IN" sz="1800" i="1" kern="100" dirty="0" err="1">
                <a:effectLst/>
                <a:latin typeface="Calibri" panose="020F0502020204030204" pitchFamily="34" charset="0"/>
                <a:ea typeface="Calibri" panose="020F0502020204030204" pitchFamily="34" charset="0"/>
                <a:cs typeface="Calibri" panose="020F0502020204030204" pitchFamily="34" charset="0"/>
              </a:rPr>
              <a:t>Microw</a:t>
            </a:r>
            <a:r>
              <a:rPr lang="en-IN" sz="1800" i="1" kern="100" dirty="0">
                <a:effectLst/>
                <a:latin typeface="Calibri" panose="020F0502020204030204" pitchFamily="34" charset="0"/>
                <a:ea typeface="Calibri" panose="020F0502020204030204" pitchFamily="34" charset="0"/>
                <a:cs typeface="Calibri" panose="020F0502020204030204" pitchFamily="34" charset="0"/>
              </a:rPr>
              <a:t>. </a:t>
            </a:r>
            <a:r>
              <a:rPr lang="en-IN" sz="1800" i="1" kern="100" dirty="0" err="1">
                <a:effectLst/>
                <a:latin typeface="Calibri" panose="020F0502020204030204" pitchFamily="34" charset="0"/>
                <a:ea typeface="Calibri" panose="020F0502020204030204" pitchFamily="34" charset="0"/>
                <a:cs typeface="Calibri" panose="020F0502020204030204" pitchFamily="34" charset="0"/>
              </a:rPr>
              <a:t>Wirel</a:t>
            </a:r>
            <a:r>
              <a:rPr lang="en-IN" sz="1800" i="1" kern="100" dirty="0">
                <a:effectLst/>
                <a:latin typeface="Calibri" panose="020F0502020204030204" pitchFamily="34" charset="0"/>
                <a:ea typeface="Calibri" panose="020F0502020204030204" pitchFamily="34" charset="0"/>
                <a:cs typeface="Calibri" panose="020F0502020204030204" pitchFamily="34" charset="0"/>
              </a:rPr>
              <a:t>. Technol. Lett.</a:t>
            </a:r>
            <a:r>
              <a:rPr lang="en-IN" sz="1800" kern="100" dirty="0">
                <a:effectLst/>
                <a:latin typeface="Calibri" panose="020F0502020204030204" pitchFamily="34" charset="0"/>
                <a:ea typeface="Calibri" panose="020F0502020204030204" pitchFamily="34" charset="0"/>
                <a:cs typeface="Calibri" panose="020F0502020204030204" pitchFamily="34" charset="0"/>
              </a:rPr>
              <a:t>, vol. 33, no. 8, pp. 1111–1114, Aug. 2023,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doi</a:t>
            </a:r>
            <a:r>
              <a:rPr lang="en-IN" sz="1800" kern="100" dirty="0">
                <a:effectLst/>
                <a:latin typeface="Calibri" panose="020F0502020204030204" pitchFamily="34" charset="0"/>
                <a:ea typeface="Calibri" panose="020F0502020204030204" pitchFamily="34" charset="0"/>
                <a:cs typeface="Calibri" panose="020F0502020204030204" pitchFamily="34" charset="0"/>
              </a:rPr>
              <a:t>: 10.1109/LMWT.2023.3276892.</a:t>
            </a:r>
          </a:p>
          <a:p>
            <a:pPr marL="342900" indent="-342900" algn="just">
              <a:buFont typeface="+mj-lt"/>
              <a:buAutoNum type="arabicPeriod"/>
            </a:pPr>
            <a:endParaRPr lang="en-IN" kern="1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IN" sz="1800" kern="100" dirty="0">
                <a:effectLst/>
                <a:latin typeface="Calibri" panose="020F0502020204030204" pitchFamily="34" charset="0"/>
                <a:ea typeface="Calibri" panose="020F0502020204030204" pitchFamily="34" charset="0"/>
                <a:cs typeface="Calibri" panose="020F0502020204030204" pitchFamily="34" charset="0"/>
              </a:rPr>
              <a:t>T. Hastie,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The Elements of Statistical Learning: Data Mining, Inference, and Prediction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2009.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doi</a:t>
            </a:r>
            <a:r>
              <a:rPr lang="en-IN" sz="1800" kern="100" dirty="0">
                <a:effectLst/>
                <a:latin typeface="Calibri" panose="020F0502020204030204" pitchFamily="34" charset="0"/>
                <a:ea typeface="Calibri" panose="020F0502020204030204" pitchFamily="34" charset="0"/>
                <a:cs typeface="Calibri" panose="020F0502020204030204" pitchFamily="34" charset="0"/>
              </a:rPr>
              <a:t>: 10.1007/978-0-387-84858-7.</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
        <p:nvSpPr>
          <p:cNvPr id="3" name="Slide Number Placeholder 2">
            <a:extLst>
              <a:ext uri="{FF2B5EF4-FFF2-40B4-BE49-F238E27FC236}">
                <a16:creationId xmlns:a16="http://schemas.microsoft.com/office/drawing/2014/main" id="{5060DC19-E3F6-88B1-0283-39CAE618B439}"/>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1351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2CB5D-1D39-3B5A-1F1F-148145E292CF}"/>
              </a:ext>
            </a:extLst>
          </p:cNvPr>
          <p:cNvSpPr txBox="1"/>
          <p:nvPr/>
        </p:nvSpPr>
        <p:spPr>
          <a:xfrm>
            <a:off x="1533830" y="1396180"/>
            <a:ext cx="9871588" cy="646331"/>
          </a:xfrm>
          <a:prstGeom prst="rect">
            <a:avLst/>
          </a:prstGeom>
          <a:noFill/>
        </p:spPr>
        <p:txBody>
          <a:bodyPr wrap="square">
            <a:spAutoFit/>
          </a:bodyPr>
          <a:lstStyle/>
          <a:p>
            <a:pPr eaLnBrk="1" hangingPunct="1"/>
            <a:r>
              <a:rPr lang="en-US" altLang="en-US" sz="3600" b="1" dirty="0"/>
              <a:t>Future Work</a:t>
            </a:r>
          </a:p>
        </p:txBody>
      </p:sp>
      <p:sp>
        <p:nvSpPr>
          <p:cNvPr id="4" name="Rectangle 1">
            <a:extLst>
              <a:ext uri="{FF2B5EF4-FFF2-40B4-BE49-F238E27FC236}">
                <a16:creationId xmlns:a16="http://schemas.microsoft.com/office/drawing/2014/main" id="{646829DD-AB9D-3A5A-5A87-DF9DDDC0A97E}"/>
              </a:ext>
            </a:extLst>
          </p:cNvPr>
          <p:cNvSpPr>
            <a:spLocks noChangeArrowheads="1"/>
          </p:cNvSpPr>
          <p:nvPr/>
        </p:nvSpPr>
        <p:spPr bwMode="auto">
          <a:xfrm rot="10800000" flipV="1">
            <a:off x="1533830" y="2136946"/>
            <a:ext cx="10048569"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 Refinement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Further refinement of the models is necessary to enhance the      accuracy of FSS design predictions.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Next Phase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next phase will involve designing and analyzing an existing Frequency Selective Surface to further validate and improve the models.</a:t>
            </a:r>
          </a:p>
        </p:txBody>
      </p:sp>
      <p:sp>
        <p:nvSpPr>
          <p:cNvPr id="2" name="Rectangle 1">
            <a:extLst>
              <a:ext uri="{FF2B5EF4-FFF2-40B4-BE49-F238E27FC236}">
                <a16:creationId xmlns:a16="http://schemas.microsoft.com/office/drawing/2014/main" id="{713ED02D-E73A-EC09-A9E5-BFC4C64F1ADF}"/>
              </a:ext>
            </a:extLst>
          </p:cNvPr>
          <p:cNvSpPr/>
          <p:nvPr/>
        </p:nvSpPr>
        <p:spPr>
          <a:xfrm>
            <a:off x="4412992" y="5346742"/>
            <a:ext cx="3208700" cy="923330"/>
          </a:xfrm>
          <a:prstGeom prst="rect">
            <a:avLst/>
          </a:prstGeom>
          <a:noFill/>
        </p:spPr>
        <p:txBody>
          <a:bodyPr wrap="none" lIns="91440" tIns="45720" rIns="91440" bIns="45720">
            <a:spAutoFit/>
          </a:bodyPr>
          <a:lstStyle/>
          <a:p>
            <a:pPr algn="ctr"/>
            <a:r>
              <a:rPr lang="en-US"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Slide Number Placeholder 7">
            <a:extLst>
              <a:ext uri="{FF2B5EF4-FFF2-40B4-BE49-F238E27FC236}">
                <a16:creationId xmlns:a16="http://schemas.microsoft.com/office/drawing/2014/main" id="{167AD679-3262-DEFF-5414-7372FF410E77}"/>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94024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25731A-98C5-0D95-54C1-0A0DA93CD1A4}"/>
              </a:ext>
            </a:extLst>
          </p:cNvPr>
          <p:cNvSpPr txBox="1"/>
          <p:nvPr/>
        </p:nvSpPr>
        <p:spPr>
          <a:xfrm>
            <a:off x="904568" y="-127819"/>
            <a:ext cx="10215716" cy="671851"/>
          </a:xfrm>
          <a:prstGeom prst="rect">
            <a:avLst/>
          </a:prstGeom>
          <a:noFill/>
        </p:spPr>
        <p:txBody>
          <a:bodyPr wrap="square">
            <a:spAutoFit/>
          </a:bodyPr>
          <a:lstStyle/>
          <a:p>
            <a:pPr algn="just">
              <a:lnSpc>
                <a:spcPct val="150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BD659F3D-4E2D-869E-5F0A-17C9CF7776F2}"/>
              </a:ext>
            </a:extLst>
          </p:cNvPr>
          <p:cNvSpPr>
            <a:spLocks noChangeArrowheads="1"/>
          </p:cNvSpPr>
          <p:nvPr/>
        </p:nvSpPr>
        <p:spPr bwMode="auto">
          <a:xfrm>
            <a:off x="904568" y="858234"/>
            <a:ext cx="106680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70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What is Frequency Selective Surfaces (FSS)?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Frequency Selective Surfaces (FSS) are specialized structures used in modern wireless communication systems.</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They play a crucial role in filtering, controlling, and modifying electromagnetic waves.</a:t>
            </a:r>
          </a:p>
          <a:p>
            <a:pPr marL="0" marR="0" lvl="0" indent="0" algn="l" defTabSz="914400" rtl="0" eaLnBrk="0" fontAlgn="base" latinLnBrk="0" hangingPunct="0">
              <a:lnSpc>
                <a:spcPct val="100000"/>
              </a:lnSpc>
              <a:spcBef>
                <a:spcPct val="0"/>
              </a:spcBef>
              <a:spcAft>
                <a:spcPts val="70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70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 of FSS: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FSS is used to enhance the performance of antennas by filtering specific frequencies.</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FSS helps in shielding electronic devices from unwanted electromagnetic interference.</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FSS structures are integral in managing signal propagation and improving overall system efficiency.</a:t>
            </a:r>
          </a:p>
          <a:p>
            <a:pPr marL="0" marR="0" lvl="0" indent="0" algn="l" defTabSz="914400" rtl="0" eaLnBrk="0" fontAlgn="base" latinLnBrk="0" hangingPunct="0">
              <a:lnSpc>
                <a:spcPct val="100000"/>
              </a:lnSpc>
              <a:spcBef>
                <a:spcPct val="0"/>
              </a:spcBef>
              <a:spcAft>
                <a:spcPts val="70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70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in FSS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Traditional Design Methods:</a:t>
            </a:r>
            <a:r>
              <a:rPr kumimoji="0" lang="en-US" altLang="en-US" sz="1800" b="0" i="0" u="none" strike="noStrike" cap="none" normalizeH="0" baseline="0" dirty="0">
                <a:ln>
                  <a:noFill/>
                </a:ln>
                <a:solidFill>
                  <a:schemeClr val="tx1"/>
                </a:solidFill>
                <a:effectLst/>
                <a:latin typeface="Arial" panose="020B0604020202020204" pitchFamily="34" charset="0"/>
              </a:rPr>
              <a:t> Designing FSS typically involves iterative processes that are computationally expensive and time-consuming.</a:t>
            </a:r>
          </a:p>
          <a:p>
            <a:pPr marL="0" marR="0" lvl="0" indent="0" algn="l" defTabSz="914400" rtl="0" eaLnBrk="0" fontAlgn="base" latinLnBrk="0" hangingPunct="0">
              <a:lnSpc>
                <a:spcPct val="100000"/>
              </a:lnSpc>
              <a:spcBef>
                <a:spcPct val="0"/>
              </a:spcBef>
              <a:spcAft>
                <a:spcPts val="70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Complexity:</a:t>
            </a:r>
            <a:r>
              <a:rPr kumimoji="0" lang="en-US" altLang="en-US" sz="1800" b="0" i="0" u="none" strike="noStrike" cap="none" normalizeH="0" baseline="0" dirty="0">
                <a:ln>
                  <a:noFill/>
                </a:ln>
                <a:solidFill>
                  <a:schemeClr val="tx1"/>
                </a:solidFill>
                <a:effectLst/>
                <a:latin typeface="Arial" panose="020B0604020202020204" pitchFamily="34" charset="0"/>
              </a:rPr>
              <a:t> Achieving the desired electromagnetic properties through traditional methods requires significant expertise and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33C22B54-D6F7-A022-8458-A1B49AFBD9ED}"/>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67185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554584-78CE-760A-3363-A6872041EC52}"/>
              </a:ext>
            </a:extLst>
          </p:cNvPr>
          <p:cNvSpPr txBox="1"/>
          <p:nvPr/>
        </p:nvSpPr>
        <p:spPr>
          <a:xfrm>
            <a:off x="929148" y="117986"/>
            <a:ext cx="10333703" cy="2534027"/>
          </a:xfrm>
          <a:prstGeom prst="rect">
            <a:avLst/>
          </a:prstGeom>
          <a:noFill/>
        </p:spPr>
        <p:txBody>
          <a:bodyPr wrap="square">
            <a:spAutoFit/>
          </a:bodyPr>
          <a:lstStyle/>
          <a:p>
            <a:pPr algn="just">
              <a:spcAft>
                <a:spcPts val="900"/>
              </a:spcAft>
            </a:pP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9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current challenge lies in designing Frequency Selective Surfaces (FSS) to meet specific performance criteria through traditional methods, which require significant computational resources and expertise. Additionally, extracting control parameters for FSS and reducing dataset requirements in AI-driven design processes present further difficulties. Therefore, this project seeks to develop AI models that address these challenges by enhancing design efficiency, accuracy, and </a:t>
            </a:r>
            <a:r>
              <a:rPr lang="en-IN" sz="2000" kern="100" dirty="0">
                <a:latin typeface="Calibri" panose="020F0502020204030204" pitchFamily="34" charset="0"/>
                <a:ea typeface="Calibri" panose="020F0502020204030204" pitchFamily="34" charset="0"/>
                <a:cs typeface="Times New Roman" panose="02020603050405020304" pitchFamily="18" charset="0"/>
              </a:rPr>
              <a:t>Less computation time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 name="TextBox 1">
            <a:extLst>
              <a:ext uri="{FF2B5EF4-FFF2-40B4-BE49-F238E27FC236}">
                <a16:creationId xmlns:a16="http://schemas.microsoft.com/office/drawing/2014/main" id="{82917387-EFAE-22CA-3F3F-4E52FE177A3F}"/>
              </a:ext>
            </a:extLst>
          </p:cNvPr>
          <p:cNvSpPr txBox="1"/>
          <p:nvPr/>
        </p:nvSpPr>
        <p:spPr>
          <a:xfrm>
            <a:off x="929148" y="2416039"/>
            <a:ext cx="10294374" cy="4537076"/>
          </a:xfrm>
          <a:prstGeom prst="rect">
            <a:avLst/>
          </a:prstGeom>
          <a:noFill/>
        </p:spPr>
        <p:txBody>
          <a:bodyPr wrap="square">
            <a:spAutoFit/>
          </a:bodyPr>
          <a:lstStyle/>
          <a:p>
            <a:endParaRPr lang="en-US" sz="1400" dirty="0"/>
          </a:p>
          <a:p>
            <a:pPr>
              <a:lnSpc>
                <a:spcPct val="150000"/>
              </a:lnSpc>
            </a:pPr>
            <a:r>
              <a:rPr lang="en-US" sz="2400" b="1" dirty="0">
                <a:latin typeface="Arial" panose="020B0604020202020204" pitchFamily="34" charset="0"/>
                <a:cs typeface="Arial" panose="020B0604020202020204" pitchFamily="34" charset="0"/>
              </a:rPr>
              <a:t>Objectives:</a:t>
            </a:r>
            <a:endParaRPr lang="en-US" sz="2400" dirty="0">
              <a:latin typeface="Arial" panose="020B0604020202020204" pitchFamily="34" charset="0"/>
              <a:cs typeface="Arial" panose="020B060402020202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Develop an AI-Based FSS Design Framework:</a:t>
            </a:r>
            <a:r>
              <a:rPr lang="en-US" dirty="0">
                <a:latin typeface="Calibri" panose="020F0502020204030204" pitchFamily="34" charset="0"/>
                <a:ea typeface="Calibri" panose="020F0502020204030204" pitchFamily="34" charset="0"/>
                <a:cs typeface="Calibri" panose="020F0502020204030204" pitchFamily="34" charset="0"/>
              </a:rPr>
              <a:t> Implement an efficient design method for </a:t>
            </a:r>
            <a:r>
              <a:rPr lang="en-US" sz="2000" dirty="0">
                <a:latin typeface="Calibri" panose="020F0502020204030204" pitchFamily="34" charset="0"/>
                <a:ea typeface="Calibri" panose="020F0502020204030204" pitchFamily="34" charset="0"/>
                <a:cs typeface="Calibri" panose="020F0502020204030204" pitchFamily="34" charset="0"/>
              </a:rPr>
              <a:t>Frequency Selective Surfaces (FSS) using a deep neural network-based Forward Prediction Network (FPN) to predict transmission coefficients, thereby reducing reliance on computationally expensive full-wave simulations.</a:t>
            </a:r>
          </a:p>
          <a:p>
            <a:r>
              <a:rPr lang="en-US" sz="2000" b="1" dirty="0">
                <a:latin typeface="Calibri" panose="020F0502020204030204" pitchFamily="34" charset="0"/>
                <a:ea typeface="Calibri" panose="020F0502020204030204" pitchFamily="34" charset="0"/>
                <a:cs typeface="Calibri" panose="020F0502020204030204" pitchFamily="34" charset="0"/>
              </a:rPr>
              <a:t>Enhance Optimization Efficiency:</a:t>
            </a:r>
            <a:r>
              <a:rPr lang="en-US" sz="2000" dirty="0">
                <a:latin typeface="Calibri" panose="020F0502020204030204" pitchFamily="34" charset="0"/>
                <a:ea typeface="Calibri" panose="020F0502020204030204" pitchFamily="34" charset="0"/>
                <a:cs typeface="Calibri" panose="020F0502020204030204" pitchFamily="34" charset="0"/>
              </a:rPr>
              <a:t> Integrate the Improved Particle Swarm Optimization (IPSO) algorithm with the FPN to iteratively optimize FSS structural parameters, achieving faster convergence with high accuracy.</a:t>
            </a:r>
          </a:p>
          <a:p>
            <a:r>
              <a:rPr lang="en-US" sz="2000" b="1" dirty="0">
                <a:latin typeface="Calibri" panose="020F0502020204030204" pitchFamily="34" charset="0"/>
                <a:ea typeface="Calibri" panose="020F0502020204030204" pitchFamily="34" charset="0"/>
                <a:cs typeface="Calibri" panose="020F0502020204030204" pitchFamily="34" charset="0"/>
              </a:rPr>
              <a:t>Improve Design Accuracy:</a:t>
            </a:r>
            <a:r>
              <a:rPr lang="en-US" sz="2000" dirty="0">
                <a:latin typeface="Calibri" panose="020F0502020204030204" pitchFamily="34" charset="0"/>
                <a:ea typeface="Calibri" panose="020F0502020204030204" pitchFamily="34" charset="0"/>
                <a:cs typeface="Calibri" panose="020F0502020204030204" pitchFamily="34" charset="0"/>
              </a:rPr>
              <a:t> Achieve accurate FSS design results by minimizing errors in transmission coefficients at key frequency points, with deviations of less than 1 </a:t>
            </a:r>
            <a:r>
              <a:rPr lang="en-US" sz="2000" dirty="0" err="1">
                <a:latin typeface="Calibri" panose="020F0502020204030204" pitchFamily="34" charset="0"/>
                <a:ea typeface="Calibri" panose="020F0502020204030204" pitchFamily="34" charset="0"/>
                <a:cs typeface="Calibri" panose="020F0502020204030204" pitchFamily="34" charset="0"/>
              </a:rPr>
              <a:t>dB.</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Reduce Computational Time:</a:t>
            </a:r>
            <a:r>
              <a:rPr lang="en-US" sz="2000" dirty="0">
                <a:latin typeface="Calibri" panose="020F0502020204030204" pitchFamily="34" charset="0"/>
                <a:ea typeface="Calibri" panose="020F0502020204030204" pitchFamily="34" charset="0"/>
                <a:cs typeface="Calibri" panose="020F0502020204030204" pitchFamily="34" charset="0"/>
              </a:rPr>
              <a:t> Increase design efficiency by over 99% compared to traditional methods, making FSS design faster and more adaptable for practical applications.</a:t>
            </a:r>
          </a:p>
          <a:p>
            <a:pPr algn="just">
              <a:lnSpc>
                <a:spcPct val="150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CC398F0-00C5-31A0-2116-06D4B6925A36}"/>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84629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A99B52-781D-A98C-B728-D520E1A88280}"/>
              </a:ext>
            </a:extLst>
          </p:cNvPr>
          <p:cNvSpPr txBox="1"/>
          <p:nvPr/>
        </p:nvSpPr>
        <p:spPr>
          <a:xfrm>
            <a:off x="1160206" y="170095"/>
            <a:ext cx="10038736" cy="5714385"/>
          </a:xfrm>
          <a:prstGeom prst="rect">
            <a:avLst/>
          </a:prstGeom>
          <a:noFill/>
        </p:spPr>
        <p:txBody>
          <a:bodyPr wrap="square">
            <a:spAutoFit/>
          </a:bodyPr>
          <a:lstStyle/>
          <a:p>
            <a:pPr algn="just">
              <a:spcAft>
                <a:spcPts val="800"/>
              </a:spcAft>
            </a:pP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Methodology:</a:t>
            </a:r>
          </a:p>
          <a:p>
            <a:pPr algn="just">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project will follow a structured approach to tackle the design challenges associated with FSS using AI:</a:t>
            </a:r>
          </a:p>
          <a:p>
            <a:pPr marL="342900" lvl="0" indent="-342900" algn="just">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Generative Models for Design: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 generative model will be developed and trained on existing FSS datasets to automatically generate designs with desired electromagnetic characteristics. The model will be optimized to produce high-quality results while reducing computational time.</a:t>
            </a:r>
          </a:p>
          <a:p>
            <a:pPr marL="342900" lvl="0" indent="-342900" algn="just">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Dataset Reduction Techniques: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Data reduction strategies will be employed to minimize the dataset size needed for training while preserving essential data features, thereby reducing computational load without sacrificing performance.[4]</a:t>
            </a:r>
          </a:p>
          <a:p>
            <a:pPr marL="342900" lvl="0" indent="-342900" algn="just">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Optimization Techniques: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t>The goal is to identify the set of parameters that results in the best possible performance of the model. the model not only becomes more accurate but also more efficient, making it better suited to real-world applications.[3]</a:t>
            </a:r>
          </a:p>
          <a:p>
            <a:pPr marL="342900" lvl="0" indent="-342900" algn="just">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Hybrid Modelling: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 combination of traditional transfer functions and neural networks will be used to model complex FSS designs. This hybrid approach will balance the strengths of both techniques to produce more accurate and efficient models.</a:t>
            </a:r>
          </a:p>
        </p:txBody>
      </p:sp>
      <p:sp>
        <p:nvSpPr>
          <p:cNvPr id="2" name="Slide Number Placeholder 1">
            <a:extLst>
              <a:ext uri="{FF2B5EF4-FFF2-40B4-BE49-F238E27FC236}">
                <a16:creationId xmlns:a16="http://schemas.microsoft.com/office/drawing/2014/main" id="{636DCB24-95F1-C92A-1B48-319062260A9C}"/>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59640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F78BB-08A6-A46D-82A7-17F3C29A6F0D}"/>
              </a:ext>
            </a:extLst>
          </p:cNvPr>
          <p:cNvSpPr txBox="1"/>
          <p:nvPr/>
        </p:nvSpPr>
        <p:spPr>
          <a:xfrm>
            <a:off x="825910" y="-2033661"/>
            <a:ext cx="9910916" cy="3416320"/>
          </a:xfrm>
          <a:prstGeom prst="rect">
            <a:avLst/>
          </a:prstGeom>
          <a:noFill/>
        </p:spPr>
        <p:txBody>
          <a:bodyPr wrap="square">
            <a:spAutoFit/>
          </a:bodyPr>
          <a:lstStyle/>
          <a:p>
            <a:r>
              <a:rPr lang="en-US" altLang="en-US" sz="2400" b="1" dirty="0"/>
              <a:t>Model Training</a:t>
            </a:r>
            <a:r>
              <a:rPr lang="en-US" altLang="en-US" sz="2400" dirty="0"/>
              <a:t>:</a:t>
            </a:r>
          </a:p>
          <a:p>
            <a:pPr algn="just"/>
            <a:r>
              <a:rPr lang="en-US" altLang="en-US" sz="2400" dirty="0"/>
              <a:t>We are converting the dataset into more accessible way. We are using the Regression Models (Linear regression and Ridge regression) and train them using the given Dataset.</a:t>
            </a:r>
          </a:p>
          <a:p>
            <a:r>
              <a:rPr lang="en-US" altLang="en-US" sz="2400" b="1" dirty="0"/>
              <a:t>Model Assessment</a:t>
            </a:r>
            <a:r>
              <a:rPr lang="en-US" altLang="en-US" sz="2400" dirty="0"/>
              <a:t>:</a:t>
            </a:r>
          </a:p>
          <a:p>
            <a:pPr algn="just"/>
            <a:r>
              <a:rPr lang="en-US" altLang="en-US" sz="2400" dirty="0"/>
              <a:t>Predict on Test Data → Calculate MSE and R2 Score →Plot the Actual Values and Predicted Values using the </a:t>
            </a:r>
            <a:r>
              <a:rPr lang="en-US" altLang="en-US" sz="2400" dirty="0" err="1"/>
              <a:t>Matplot</a:t>
            </a:r>
            <a:r>
              <a:rPr lang="en-US" altLang="en-US" sz="2400" dirty="0"/>
              <a:t> → Comparing both the plots → Assess Model Performance</a:t>
            </a:r>
          </a:p>
          <a:p>
            <a:endParaRPr lang="en-US" altLang="en-US" sz="2400" dirty="0"/>
          </a:p>
        </p:txBody>
      </p:sp>
      <p:sp>
        <p:nvSpPr>
          <p:cNvPr id="2" name="Rectangle 1">
            <a:extLst>
              <a:ext uri="{FF2B5EF4-FFF2-40B4-BE49-F238E27FC236}">
                <a16:creationId xmlns:a16="http://schemas.microsoft.com/office/drawing/2014/main" id="{B0040E76-A145-6EB4-3BDE-757964321BA5}"/>
              </a:ext>
            </a:extLst>
          </p:cNvPr>
          <p:cNvSpPr/>
          <p:nvPr/>
        </p:nvSpPr>
        <p:spPr>
          <a:xfrm>
            <a:off x="4768644" y="1395623"/>
            <a:ext cx="2241755" cy="1312606"/>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AI MODEL</a:t>
            </a:r>
          </a:p>
          <a:p>
            <a:pPr algn="ctr"/>
            <a:r>
              <a:rPr lang="en-US" b="1" dirty="0"/>
              <a:t>FOR</a:t>
            </a:r>
          </a:p>
          <a:p>
            <a:pPr algn="ctr"/>
            <a:r>
              <a:rPr lang="en-US" b="1" dirty="0"/>
              <a:t>S21 PREDICTION</a:t>
            </a:r>
            <a:endParaRPr lang="en-IN" b="1" dirty="0"/>
          </a:p>
        </p:txBody>
      </p:sp>
      <p:sp>
        <p:nvSpPr>
          <p:cNvPr id="5" name="Rectangle 4">
            <a:extLst>
              <a:ext uri="{FF2B5EF4-FFF2-40B4-BE49-F238E27FC236}">
                <a16:creationId xmlns:a16="http://schemas.microsoft.com/office/drawing/2014/main" id="{E54FF281-2151-07AC-AC2A-B40CF3809ECE}"/>
              </a:ext>
            </a:extLst>
          </p:cNvPr>
          <p:cNvSpPr/>
          <p:nvPr/>
        </p:nvSpPr>
        <p:spPr>
          <a:xfrm>
            <a:off x="4768643" y="4273983"/>
            <a:ext cx="2241755" cy="1312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AI MODEL</a:t>
            </a:r>
          </a:p>
          <a:p>
            <a:pPr algn="ctr"/>
            <a:r>
              <a:rPr lang="en-US" b="1" dirty="0"/>
              <a:t>FOR LENGTH PREDICTION</a:t>
            </a:r>
            <a:endParaRPr lang="en-IN" b="1" dirty="0"/>
          </a:p>
        </p:txBody>
      </p:sp>
      <p:cxnSp>
        <p:nvCxnSpPr>
          <p:cNvPr id="7" name="Straight Arrow Connector 6">
            <a:extLst>
              <a:ext uri="{FF2B5EF4-FFF2-40B4-BE49-F238E27FC236}">
                <a16:creationId xmlns:a16="http://schemas.microsoft.com/office/drawing/2014/main" id="{20657DDA-9A21-3382-D5C0-C6B1A21A646A}"/>
              </a:ext>
            </a:extLst>
          </p:cNvPr>
          <p:cNvCxnSpPr>
            <a:cxnSpLocks/>
          </p:cNvCxnSpPr>
          <p:nvPr/>
        </p:nvCxnSpPr>
        <p:spPr>
          <a:xfrm>
            <a:off x="2831689" y="2051926"/>
            <a:ext cx="19566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7C15B19-5FEA-9B6F-ACBA-7A407EBA0725}"/>
              </a:ext>
            </a:extLst>
          </p:cNvPr>
          <p:cNvCxnSpPr/>
          <p:nvPr/>
        </p:nvCxnSpPr>
        <p:spPr>
          <a:xfrm>
            <a:off x="2812024" y="4615655"/>
            <a:ext cx="1976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FB7B9D9-A48F-7A3A-7461-F04A794D6108}"/>
              </a:ext>
            </a:extLst>
          </p:cNvPr>
          <p:cNvCxnSpPr>
            <a:stCxn id="2" idx="3"/>
          </p:cNvCxnSpPr>
          <p:nvPr/>
        </p:nvCxnSpPr>
        <p:spPr>
          <a:xfrm>
            <a:off x="7010399" y="2051926"/>
            <a:ext cx="2015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CE0B1C5-FED8-C817-A666-6C1DCAFECB43}"/>
              </a:ext>
            </a:extLst>
          </p:cNvPr>
          <p:cNvCxnSpPr/>
          <p:nvPr/>
        </p:nvCxnSpPr>
        <p:spPr>
          <a:xfrm>
            <a:off x="2812024" y="5235086"/>
            <a:ext cx="19566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67E49C8-F8BF-F7C8-6C7E-758B47523919}"/>
              </a:ext>
            </a:extLst>
          </p:cNvPr>
          <p:cNvCxnSpPr>
            <a:stCxn id="5" idx="3"/>
          </p:cNvCxnSpPr>
          <p:nvPr/>
        </p:nvCxnSpPr>
        <p:spPr>
          <a:xfrm>
            <a:off x="7010398" y="4930286"/>
            <a:ext cx="2015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984AC3A-FBE4-B361-FF37-A5FEF2085169}"/>
              </a:ext>
            </a:extLst>
          </p:cNvPr>
          <p:cNvSpPr txBox="1"/>
          <p:nvPr/>
        </p:nvSpPr>
        <p:spPr>
          <a:xfrm>
            <a:off x="3168623" y="4186707"/>
            <a:ext cx="684162" cy="369332"/>
          </a:xfrm>
          <a:prstGeom prst="rect">
            <a:avLst/>
          </a:prstGeom>
          <a:noFill/>
        </p:spPr>
        <p:txBody>
          <a:bodyPr wrap="none" rtlCol="0">
            <a:spAutoFit/>
          </a:bodyPr>
          <a:lstStyle/>
          <a:p>
            <a:r>
              <a:rPr lang="en-US" dirty="0"/>
              <a:t>Input</a:t>
            </a:r>
            <a:endParaRPr lang="en-IN" dirty="0"/>
          </a:p>
        </p:txBody>
      </p:sp>
      <p:sp>
        <p:nvSpPr>
          <p:cNvPr id="17" name="TextBox 16">
            <a:extLst>
              <a:ext uri="{FF2B5EF4-FFF2-40B4-BE49-F238E27FC236}">
                <a16:creationId xmlns:a16="http://schemas.microsoft.com/office/drawing/2014/main" id="{63B18C9E-8210-EF03-C79B-D8A156070027}"/>
              </a:ext>
            </a:extLst>
          </p:cNvPr>
          <p:cNvSpPr txBox="1"/>
          <p:nvPr/>
        </p:nvSpPr>
        <p:spPr>
          <a:xfrm>
            <a:off x="9026010" y="1832030"/>
            <a:ext cx="1249958" cy="369332"/>
          </a:xfrm>
          <a:prstGeom prst="rect">
            <a:avLst/>
          </a:prstGeom>
          <a:noFill/>
        </p:spPr>
        <p:txBody>
          <a:bodyPr wrap="square" rtlCol="0">
            <a:spAutoFit/>
          </a:bodyPr>
          <a:lstStyle/>
          <a:p>
            <a:r>
              <a:rPr lang="en-US" dirty="0"/>
              <a:t>S21 VALUE</a:t>
            </a:r>
            <a:endParaRPr lang="en-IN" dirty="0"/>
          </a:p>
        </p:txBody>
      </p:sp>
      <p:sp>
        <p:nvSpPr>
          <p:cNvPr id="18" name="TextBox 17">
            <a:extLst>
              <a:ext uri="{FF2B5EF4-FFF2-40B4-BE49-F238E27FC236}">
                <a16:creationId xmlns:a16="http://schemas.microsoft.com/office/drawing/2014/main" id="{939DD7A4-F6DC-F110-5356-C920301141E5}"/>
              </a:ext>
            </a:extLst>
          </p:cNvPr>
          <p:cNvSpPr txBox="1"/>
          <p:nvPr/>
        </p:nvSpPr>
        <p:spPr>
          <a:xfrm>
            <a:off x="1627596" y="4371373"/>
            <a:ext cx="1184427" cy="369332"/>
          </a:xfrm>
          <a:prstGeom prst="rect">
            <a:avLst/>
          </a:prstGeom>
          <a:noFill/>
        </p:spPr>
        <p:txBody>
          <a:bodyPr wrap="none" rtlCol="0">
            <a:spAutoFit/>
          </a:bodyPr>
          <a:lstStyle/>
          <a:p>
            <a:r>
              <a:rPr lang="en-US" dirty="0"/>
              <a:t>Frequency</a:t>
            </a:r>
            <a:endParaRPr lang="en-IN" dirty="0"/>
          </a:p>
        </p:txBody>
      </p:sp>
      <p:sp>
        <p:nvSpPr>
          <p:cNvPr id="19" name="TextBox 18">
            <a:extLst>
              <a:ext uri="{FF2B5EF4-FFF2-40B4-BE49-F238E27FC236}">
                <a16:creationId xmlns:a16="http://schemas.microsoft.com/office/drawing/2014/main" id="{4EAC7E31-747F-26C2-E5D5-B4424CD2A21F}"/>
              </a:ext>
            </a:extLst>
          </p:cNvPr>
          <p:cNvSpPr txBox="1"/>
          <p:nvPr/>
        </p:nvSpPr>
        <p:spPr>
          <a:xfrm>
            <a:off x="1647261" y="4984987"/>
            <a:ext cx="1249958" cy="369332"/>
          </a:xfrm>
          <a:prstGeom prst="rect">
            <a:avLst/>
          </a:prstGeom>
          <a:noFill/>
        </p:spPr>
        <p:txBody>
          <a:bodyPr wrap="none" rtlCol="0">
            <a:spAutoFit/>
          </a:bodyPr>
          <a:lstStyle/>
          <a:p>
            <a:r>
              <a:rPr lang="en-US" dirty="0"/>
              <a:t>S21 VALUE</a:t>
            </a:r>
            <a:endParaRPr lang="en-IN" dirty="0"/>
          </a:p>
        </p:txBody>
      </p:sp>
      <p:sp>
        <p:nvSpPr>
          <p:cNvPr id="20" name="TextBox 19">
            <a:extLst>
              <a:ext uri="{FF2B5EF4-FFF2-40B4-BE49-F238E27FC236}">
                <a16:creationId xmlns:a16="http://schemas.microsoft.com/office/drawing/2014/main" id="{ADD80FDC-F61C-C586-8781-E8C18A1A0E25}"/>
              </a:ext>
            </a:extLst>
          </p:cNvPr>
          <p:cNvSpPr txBox="1"/>
          <p:nvPr/>
        </p:nvSpPr>
        <p:spPr>
          <a:xfrm>
            <a:off x="9026008" y="4740705"/>
            <a:ext cx="980910" cy="369332"/>
          </a:xfrm>
          <a:prstGeom prst="rect">
            <a:avLst/>
          </a:prstGeom>
          <a:noFill/>
        </p:spPr>
        <p:txBody>
          <a:bodyPr wrap="none" rtlCol="0">
            <a:spAutoFit/>
          </a:bodyPr>
          <a:lstStyle/>
          <a:p>
            <a:r>
              <a:rPr lang="en-US" dirty="0"/>
              <a:t>LENGTH</a:t>
            </a:r>
            <a:endParaRPr lang="en-IN" dirty="0"/>
          </a:p>
        </p:txBody>
      </p:sp>
      <p:sp>
        <p:nvSpPr>
          <p:cNvPr id="21" name="TextBox 20">
            <a:extLst>
              <a:ext uri="{FF2B5EF4-FFF2-40B4-BE49-F238E27FC236}">
                <a16:creationId xmlns:a16="http://schemas.microsoft.com/office/drawing/2014/main" id="{BD79B12C-3878-D0E1-3752-42CA9B311253}"/>
              </a:ext>
            </a:extLst>
          </p:cNvPr>
          <p:cNvSpPr txBox="1"/>
          <p:nvPr/>
        </p:nvSpPr>
        <p:spPr>
          <a:xfrm>
            <a:off x="3168625" y="1557545"/>
            <a:ext cx="684162" cy="369332"/>
          </a:xfrm>
          <a:prstGeom prst="rect">
            <a:avLst/>
          </a:prstGeom>
          <a:noFill/>
        </p:spPr>
        <p:txBody>
          <a:bodyPr wrap="square" rtlCol="0">
            <a:spAutoFit/>
          </a:bodyPr>
          <a:lstStyle/>
          <a:p>
            <a:r>
              <a:rPr lang="en-US" dirty="0"/>
              <a:t>Input</a:t>
            </a:r>
            <a:endParaRPr lang="en-IN" dirty="0"/>
          </a:p>
        </p:txBody>
      </p:sp>
      <p:sp>
        <p:nvSpPr>
          <p:cNvPr id="22" name="TextBox 21">
            <a:extLst>
              <a:ext uri="{FF2B5EF4-FFF2-40B4-BE49-F238E27FC236}">
                <a16:creationId xmlns:a16="http://schemas.microsoft.com/office/drawing/2014/main" id="{0BDF0A87-878B-807A-5BE1-F3438E646239}"/>
              </a:ext>
            </a:extLst>
          </p:cNvPr>
          <p:cNvSpPr txBox="1"/>
          <p:nvPr/>
        </p:nvSpPr>
        <p:spPr>
          <a:xfrm>
            <a:off x="7172991" y="1587804"/>
            <a:ext cx="845103" cy="369332"/>
          </a:xfrm>
          <a:prstGeom prst="rect">
            <a:avLst/>
          </a:prstGeom>
          <a:noFill/>
        </p:spPr>
        <p:txBody>
          <a:bodyPr wrap="square" rtlCol="0">
            <a:spAutoFit/>
          </a:bodyPr>
          <a:lstStyle/>
          <a:p>
            <a:r>
              <a:rPr lang="en-US" dirty="0"/>
              <a:t>Output</a:t>
            </a:r>
            <a:endParaRPr lang="en-IN" dirty="0"/>
          </a:p>
        </p:txBody>
      </p:sp>
      <p:sp>
        <p:nvSpPr>
          <p:cNvPr id="23" name="TextBox 22">
            <a:extLst>
              <a:ext uri="{FF2B5EF4-FFF2-40B4-BE49-F238E27FC236}">
                <a16:creationId xmlns:a16="http://schemas.microsoft.com/office/drawing/2014/main" id="{DA961B69-4578-8361-04A7-439883F8F2D5}"/>
              </a:ext>
            </a:extLst>
          </p:cNvPr>
          <p:cNvSpPr txBox="1"/>
          <p:nvPr/>
        </p:nvSpPr>
        <p:spPr>
          <a:xfrm>
            <a:off x="1568604" y="1867260"/>
            <a:ext cx="1184427" cy="369332"/>
          </a:xfrm>
          <a:prstGeom prst="rect">
            <a:avLst/>
          </a:prstGeom>
          <a:noFill/>
        </p:spPr>
        <p:txBody>
          <a:bodyPr wrap="square" rtlCol="0">
            <a:spAutoFit/>
          </a:bodyPr>
          <a:lstStyle/>
          <a:p>
            <a:r>
              <a:rPr lang="en-US" dirty="0"/>
              <a:t>Frequency</a:t>
            </a:r>
            <a:endParaRPr lang="en-IN" dirty="0"/>
          </a:p>
        </p:txBody>
      </p:sp>
      <p:sp>
        <p:nvSpPr>
          <p:cNvPr id="24" name="TextBox 23">
            <a:extLst>
              <a:ext uri="{FF2B5EF4-FFF2-40B4-BE49-F238E27FC236}">
                <a16:creationId xmlns:a16="http://schemas.microsoft.com/office/drawing/2014/main" id="{B011163E-4518-5008-B0BE-046346C5AEE8}"/>
              </a:ext>
            </a:extLst>
          </p:cNvPr>
          <p:cNvSpPr txBox="1"/>
          <p:nvPr/>
        </p:nvSpPr>
        <p:spPr>
          <a:xfrm>
            <a:off x="7172990" y="4501394"/>
            <a:ext cx="845103" cy="369332"/>
          </a:xfrm>
          <a:prstGeom prst="rect">
            <a:avLst/>
          </a:prstGeom>
          <a:noFill/>
        </p:spPr>
        <p:txBody>
          <a:bodyPr wrap="none" rtlCol="0">
            <a:spAutoFit/>
          </a:bodyPr>
          <a:lstStyle/>
          <a:p>
            <a:r>
              <a:rPr lang="en-US" dirty="0"/>
              <a:t>Output</a:t>
            </a:r>
            <a:endParaRPr lang="en-IN" dirty="0"/>
          </a:p>
        </p:txBody>
      </p:sp>
      <p:sp>
        <p:nvSpPr>
          <p:cNvPr id="4" name="TextBox 3">
            <a:extLst>
              <a:ext uri="{FF2B5EF4-FFF2-40B4-BE49-F238E27FC236}">
                <a16:creationId xmlns:a16="http://schemas.microsoft.com/office/drawing/2014/main" id="{82547323-B722-6E1C-C1C1-40F9A2F9A5AE}"/>
              </a:ext>
            </a:extLst>
          </p:cNvPr>
          <p:cNvSpPr txBox="1"/>
          <p:nvPr/>
        </p:nvSpPr>
        <p:spPr>
          <a:xfrm>
            <a:off x="4310714" y="2874377"/>
            <a:ext cx="3570572" cy="369332"/>
          </a:xfrm>
          <a:prstGeom prst="rect">
            <a:avLst/>
          </a:prstGeom>
          <a:noFill/>
        </p:spPr>
        <p:txBody>
          <a:bodyPr wrap="square" rtlCol="0">
            <a:spAutoFit/>
          </a:bodyPr>
          <a:lstStyle/>
          <a:p>
            <a:r>
              <a:rPr lang="en-IN" dirty="0"/>
              <a:t>Fig(1). Block Diagram of Model 1</a:t>
            </a:r>
          </a:p>
        </p:txBody>
      </p:sp>
      <p:sp>
        <p:nvSpPr>
          <p:cNvPr id="6" name="TextBox 5">
            <a:extLst>
              <a:ext uri="{FF2B5EF4-FFF2-40B4-BE49-F238E27FC236}">
                <a16:creationId xmlns:a16="http://schemas.microsoft.com/office/drawing/2014/main" id="{5E967C0D-5603-122B-4A45-C04703C23852}"/>
              </a:ext>
            </a:extLst>
          </p:cNvPr>
          <p:cNvSpPr txBox="1"/>
          <p:nvPr/>
        </p:nvSpPr>
        <p:spPr>
          <a:xfrm>
            <a:off x="4310714" y="6355235"/>
            <a:ext cx="3405099" cy="369332"/>
          </a:xfrm>
          <a:prstGeom prst="rect">
            <a:avLst/>
          </a:prstGeom>
          <a:noFill/>
        </p:spPr>
        <p:txBody>
          <a:bodyPr wrap="none" rtlCol="0">
            <a:spAutoFit/>
          </a:bodyPr>
          <a:lstStyle/>
          <a:p>
            <a:r>
              <a:rPr lang="en-IN" dirty="0"/>
              <a:t>Fig(2). Block diagram of Model 2</a:t>
            </a:r>
          </a:p>
        </p:txBody>
      </p:sp>
      <p:sp>
        <p:nvSpPr>
          <p:cNvPr id="8" name="Slide Number Placeholder 7">
            <a:extLst>
              <a:ext uri="{FF2B5EF4-FFF2-40B4-BE49-F238E27FC236}">
                <a16:creationId xmlns:a16="http://schemas.microsoft.com/office/drawing/2014/main" id="{151C124D-9A3F-5033-D3AE-5C2B9A926187}"/>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13055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BD253D-7562-C4B6-30BA-EF75E20A115A}"/>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5" name="TextBox 4">
            <a:extLst>
              <a:ext uri="{FF2B5EF4-FFF2-40B4-BE49-F238E27FC236}">
                <a16:creationId xmlns:a16="http://schemas.microsoft.com/office/drawing/2014/main" id="{CD528940-BB99-B235-3346-59E13E5C792B}"/>
              </a:ext>
            </a:extLst>
          </p:cNvPr>
          <p:cNvSpPr txBox="1"/>
          <p:nvPr/>
        </p:nvSpPr>
        <p:spPr>
          <a:xfrm>
            <a:off x="872976" y="566678"/>
            <a:ext cx="10925734" cy="1477328"/>
          </a:xfrm>
          <a:prstGeom prst="rect">
            <a:avLst/>
          </a:prstGeom>
          <a:noFill/>
        </p:spPr>
        <p:txBody>
          <a:bodyPr wrap="square">
            <a:spAutoFit/>
          </a:bodyPr>
          <a:lstStyle/>
          <a:p>
            <a:pPr eaLnBrk="1" hangingPunct="1"/>
            <a:r>
              <a:rPr lang="en-US" altLang="en-US" b="1" dirty="0"/>
              <a:t>Key Outcomes :</a:t>
            </a:r>
            <a:endParaRPr lang="en-US" altLang="en-US" dirty="0"/>
          </a:p>
          <a:p>
            <a:pPr marL="742950" lvl="1" indent="-285750" eaLnBrk="1" hangingPunct="1">
              <a:buFont typeface="Arial" panose="020B0604020202020204" pitchFamily="34" charset="0"/>
              <a:buChar char="•"/>
            </a:pPr>
            <a:r>
              <a:rPr lang="en-US" altLang="en-US" dirty="0"/>
              <a:t>The predicted length of the microstrip line represents the </a:t>
            </a:r>
            <a:r>
              <a:rPr lang="en-US" altLang="en-US" b="1" dirty="0"/>
              <a:t>maximum achievable length</a:t>
            </a:r>
            <a:r>
              <a:rPr lang="en-US" altLang="en-US" dirty="0"/>
              <a:t> based on the input frequency and S21 values.</a:t>
            </a:r>
          </a:p>
          <a:p>
            <a:pPr marL="742950" lvl="1" indent="-285750" eaLnBrk="1" hangingPunct="1">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U</a:t>
            </a:r>
            <a:r>
              <a:rPr lang="en-IN" dirty="0">
                <a:effectLst/>
                <a:latin typeface="Calibri" panose="020F0502020204030204" pitchFamily="34" charset="0"/>
                <a:ea typeface="Calibri" panose="020F0502020204030204" pitchFamily="34" charset="0"/>
                <a:cs typeface="Times New Roman" panose="02020603050405020304" pitchFamily="18" charset="0"/>
              </a:rPr>
              <a:t>sing Ridge Regression it enhances model accuracy by capturing non-linear relationships. It includes detailed parameter tuning with </a:t>
            </a:r>
            <a:r>
              <a:rPr lang="en-IN"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IN" dirty="0">
                <a:effectLst/>
                <a:latin typeface="Calibri" panose="020F0502020204030204" pitchFamily="34" charset="0"/>
                <a:ea typeface="Calibri" panose="020F0502020204030204" pitchFamily="34" charset="0"/>
                <a:cs typeface="Times New Roman" panose="02020603050405020304" pitchFamily="18" charset="0"/>
              </a:rPr>
              <a:t>, better data handling, and visualization through heatmaps. </a:t>
            </a:r>
            <a:endParaRPr lang="en-US" altLang="en-US" dirty="0"/>
          </a:p>
        </p:txBody>
      </p:sp>
      <p:sp>
        <p:nvSpPr>
          <p:cNvPr id="6" name="TextBox 5">
            <a:extLst>
              <a:ext uri="{FF2B5EF4-FFF2-40B4-BE49-F238E27FC236}">
                <a16:creationId xmlns:a16="http://schemas.microsoft.com/office/drawing/2014/main" id="{E6FDB9FB-A0C6-E28C-1458-5BCF3558FA7F}"/>
              </a:ext>
            </a:extLst>
          </p:cNvPr>
          <p:cNvSpPr txBox="1"/>
          <p:nvPr/>
        </p:nvSpPr>
        <p:spPr>
          <a:xfrm>
            <a:off x="872976" y="101224"/>
            <a:ext cx="3788153" cy="523220"/>
          </a:xfrm>
          <a:prstGeom prst="rect">
            <a:avLst/>
          </a:prstGeom>
          <a:noFill/>
        </p:spPr>
        <p:txBody>
          <a:bodyPr wrap="none" rtlCol="0">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Design of </a:t>
            </a:r>
            <a:r>
              <a:rPr lang="en-IN" sz="2800" b="1" dirty="0" err="1">
                <a:latin typeface="Calibri" panose="020F0502020204030204" pitchFamily="34" charset="0"/>
                <a:ea typeface="Calibri" panose="020F0502020204030204" pitchFamily="34" charset="0"/>
                <a:cs typeface="Calibri" panose="020F0502020204030204" pitchFamily="34" charset="0"/>
              </a:rPr>
              <a:t>MicroStripline</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0C846A6-DE0E-86E8-2F3D-7231D53375B2}"/>
              </a:ext>
            </a:extLst>
          </p:cNvPr>
          <p:cNvPicPr>
            <a:picLocks noChangeAspect="1"/>
          </p:cNvPicPr>
          <p:nvPr/>
        </p:nvPicPr>
        <p:blipFill>
          <a:blip r:embed="rId2"/>
          <a:stretch>
            <a:fillRect/>
          </a:stretch>
        </p:blipFill>
        <p:spPr>
          <a:xfrm>
            <a:off x="6558116" y="3919649"/>
            <a:ext cx="4717391" cy="2450995"/>
          </a:xfrm>
          <a:prstGeom prst="rect">
            <a:avLst/>
          </a:prstGeom>
        </p:spPr>
      </p:pic>
      <p:pic>
        <p:nvPicPr>
          <p:cNvPr id="8" name="Picture 7">
            <a:extLst>
              <a:ext uri="{FF2B5EF4-FFF2-40B4-BE49-F238E27FC236}">
                <a16:creationId xmlns:a16="http://schemas.microsoft.com/office/drawing/2014/main" id="{C5C7AC74-9D55-7029-A4DA-AE29653A3DD4}"/>
              </a:ext>
            </a:extLst>
          </p:cNvPr>
          <p:cNvPicPr>
            <a:picLocks noChangeAspect="1"/>
          </p:cNvPicPr>
          <p:nvPr/>
        </p:nvPicPr>
        <p:blipFill>
          <a:blip r:embed="rId3"/>
          <a:stretch>
            <a:fillRect/>
          </a:stretch>
        </p:blipFill>
        <p:spPr>
          <a:xfrm>
            <a:off x="1183494" y="4090220"/>
            <a:ext cx="4912506" cy="1984793"/>
          </a:xfrm>
          <a:prstGeom prst="rect">
            <a:avLst/>
          </a:prstGeom>
        </p:spPr>
      </p:pic>
      <p:sp>
        <p:nvSpPr>
          <p:cNvPr id="9" name="Rectangle 8">
            <a:extLst>
              <a:ext uri="{FF2B5EF4-FFF2-40B4-BE49-F238E27FC236}">
                <a16:creationId xmlns:a16="http://schemas.microsoft.com/office/drawing/2014/main" id="{C344203C-54DA-5740-328A-044F27BEBC62}"/>
              </a:ext>
            </a:extLst>
          </p:cNvPr>
          <p:cNvSpPr/>
          <p:nvPr/>
        </p:nvSpPr>
        <p:spPr>
          <a:xfrm>
            <a:off x="4975122" y="2167788"/>
            <a:ext cx="2241755" cy="1312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AI MODEL</a:t>
            </a:r>
          </a:p>
          <a:p>
            <a:pPr algn="ctr"/>
            <a:r>
              <a:rPr lang="en-US" b="1" dirty="0"/>
              <a:t>FOR LENGTH PREDICTION</a:t>
            </a:r>
            <a:endParaRPr lang="en-IN" b="1" dirty="0"/>
          </a:p>
        </p:txBody>
      </p:sp>
      <p:cxnSp>
        <p:nvCxnSpPr>
          <p:cNvPr id="10" name="Straight Arrow Connector 9">
            <a:extLst>
              <a:ext uri="{FF2B5EF4-FFF2-40B4-BE49-F238E27FC236}">
                <a16:creationId xmlns:a16="http://schemas.microsoft.com/office/drawing/2014/main" id="{F08BA346-37D2-B47C-AF72-ED69B7598AB2}"/>
              </a:ext>
            </a:extLst>
          </p:cNvPr>
          <p:cNvCxnSpPr>
            <a:cxnSpLocks/>
          </p:cNvCxnSpPr>
          <p:nvPr/>
        </p:nvCxnSpPr>
        <p:spPr>
          <a:xfrm>
            <a:off x="3018503" y="2509460"/>
            <a:ext cx="1976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62BBFC0-5169-524A-61B9-6861AA4EFF4A}"/>
              </a:ext>
            </a:extLst>
          </p:cNvPr>
          <p:cNvCxnSpPr>
            <a:cxnSpLocks/>
          </p:cNvCxnSpPr>
          <p:nvPr/>
        </p:nvCxnSpPr>
        <p:spPr>
          <a:xfrm>
            <a:off x="3018503" y="3128891"/>
            <a:ext cx="19566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0F7DE4C-9F61-894D-0B89-877F483A4141}"/>
              </a:ext>
            </a:extLst>
          </p:cNvPr>
          <p:cNvCxnSpPr>
            <a:stCxn id="9" idx="3"/>
          </p:cNvCxnSpPr>
          <p:nvPr/>
        </p:nvCxnSpPr>
        <p:spPr>
          <a:xfrm>
            <a:off x="7216877" y="2824091"/>
            <a:ext cx="2015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EFECE54-559B-7CA2-B9C1-746E52048053}"/>
              </a:ext>
            </a:extLst>
          </p:cNvPr>
          <p:cNvSpPr txBox="1"/>
          <p:nvPr/>
        </p:nvSpPr>
        <p:spPr>
          <a:xfrm>
            <a:off x="3375102" y="2080512"/>
            <a:ext cx="684162" cy="369332"/>
          </a:xfrm>
          <a:prstGeom prst="rect">
            <a:avLst/>
          </a:prstGeom>
          <a:noFill/>
        </p:spPr>
        <p:txBody>
          <a:bodyPr wrap="square" rtlCol="0">
            <a:spAutoFit/>
          </a:bodyPr>
          <a:lstStyle/>
          <a:p>
            <a:r>
              <a:rPr lang="en-US" dirty="0"/>
              <a:t>Input</a:t>
            </a:r>
            <a:endParaRPr lang="en-IN" dirty="0"/>
          </a:p>
        </p:txBody>
      </p:sp>
      <p:sp>
        <p:nvSpPr>
          <p:cNvPr id="14" name="TextBox 13">
            <a:extLst>
              <a:ext uri="{FF2B5EF4-FFF2-40B4-BE49-F238E27FC236}">
                <a16:creationId xmlns:a16="http://schemas.microsoft.com/office/drawing/2014/main" id="{379B50C8-ED88-7452-2BA9-DD07E179B7B2}"/>
              </a:ext>
            </a:extLst>
          </p:cNvPr>
          <p:cNvSpPr txBox="1"/>
          <p:nvPr/>
        </p:nvSpPr>
        <p:spPr>
          <a:xfrm>
            <a:off x="1834075" y="2265178"/>
            <a:ext cx="1184427" cy="369332"/>
          </a:xfrm>
          <a:prstGeom prst="rect">
            <a:avLst/>
          </a:prstGeom>
          <a:noFill/>
        </p:spPr>
        <p:txBody>
          <a:bodyPr wrap="square" rtlCol="0">
            <a:spAutoFit/>
          </a:bodyPr>
          <a:lstStyle/>
          <a:p>
            <a:r>
              <a:rPr lang="en-US" dirty="0"/>
              <a:t>Frequency</a:t>
            </a:r>
            <a:endParaRPr lang="en-IN" dirty="0"/>
          </a:p>
        </p:txBody>
      </p:sp>
      <p:sp>
        <p:nvSpPr>
          <p:cNvPr id="15" name="TextBox 14">
            <a:extLst>
              <a:ext uri="{FF2B5EF4-FFF2-40B4-BE49-F238E27FC236}">
                <a16:creationId xmlns:a16="http://schemas.microsoft.com/office/drawing/2014/main" id="{CB4168AC-10D6-9368-8E9F-44D936CB6968}"/>
              </a:ext>
            </a:extLst>
          </p:cNvPr>
          <p:cNvSpPr txBox="1"/>
          <p:nvPr/>
        </p:nvSpPr>
        <p:spPr>
          <a:xfrm>
            <a:off x="1853740" y="2878792"/>
            <a:ext cx="1249958" cy="369332"/>
          </a:xfrm>
          <a:prstGeom prst="rect">
            <a:avLst/>
          </a:prstGeom>
          <a:noFill/>
        </p:spPr>
        <p:txBody>
          <a:bodyPr wrap="square" rtlCol="0">
            <a:spAutoFit/>
          </a:bodyPr>
          <a:lstStyle/>
          <a:p>
            <a:r>
              <a:rPr lang="en-US" dirty="0"/>
              <a:t>S21 VALUE</a:t>
            </a:r>
            <a:endParaRPr lang="en-IN" dirty="0"/>
          </a:p>
        </p:txBody>
      </p:sp>
      <p:sp>
        <p:nvSpPr>
          <p:cNvPr id="16" name="TextBox 15">
            <a:extLst>
              <a:ext uri="{FF2B5EF4-FFF2-40B4-BE49-F238E27FC236}">
                <a16:creationId xmlns:a16="http://schemas.microsoft.com/office/drawing/2014/main" id="{10D63D4A-A16E-2458-C2A7-283F926219D4}"/>
              </a:ext>
            </a:extLst>
          </p:cNvPr>
          <p:cNvSpPr txBox="1"/>
          <p:nvPr/>
        </p:nvSpPr>
        <p:spPr>
          <a:xfrm>
            <a:off x="9232487" y="2634510"/>
            <a:ext cx="980910" cy="369332"/>
          </a:xfrm>
          <a:prstGeom prst="rect">
            <a:avLst/>
          </a:prstGeom>
          <a:noFill/>
        </p:spPr>
        <p:txBody>
          <a:bodyPr wrap="square" rtlCol="0">
            <a:spAutoFit/>
          </a:bodyPr>
          <a:lstStyle/>
          <a:p>
            <a:r>
              <a:rPr lang="en-US" dirty="0"/>
              <a:t>LENGTH</a:t>
            </a:r>
            <a:endParaRPr lang="en-IN" dirty="0"/>
          </a:p>
        </p:txBody>
      </p:sp>
      <p:sp>
        <p:nvSpPr>
          <p:cNvPr id="17" name="TextBox 16">
            <a:extLst>
              <a:ext uri="{FF2B5EF4-FFF2-40B4-BE49-F238E27FC236}">
                <a16:creationId xmlns:a16="http://schemas.microsoft.com/office/drawing/2014/main" id="{0B14897C-14F6-D1BD-27BC-270DDE37F569}"/>
              </a:ext>
            </a:extLst>
          </p:cNvPr>
          <p:cNvSpPr txBox="1"/>
          <p:nvPr/>
        </p:nvSpPr>
        <p:spPr>
          <a:xfrm>
            <a:off x="7379469" y="2395199"/>
            <a:ext cx="845103" cy="369332"/>
          </a:xfrm>
          <a:prstGeom prst="rect">
            <a:avLst/>
          </a:prstGeom>
          <a:noFill/>
        </p:spPr>
        <p:txBody>
          <a:bodyPr wrap="square" rtlCol="0">
            <a:spAutoFit/>
          </a:bodyPr>
          <a:lstStyle/>
          <a:p>
            <a:r>
              <a:rPr lang="en-US" dirty="0"/>
              <a:t>Output</a:t>
            </a:r>
            <a:endParaRPr lang="en-IN" dirty="0"/>
          </a:p>
        </p:txBody>
      </p:sp>
      <p:sp>
        <p:nvSpPr>
          <p:cNvPr id="18" name="TextBox 17">
            <a:extLst>
              <a:ext uri="{FF2B5EF4-FFF2-40B4-BE49-F238E27FC236}">
                <a16:creationId xmlns:a16="http://schemas.microsoft.com/office/drawing/2014/main" id="{852F4B5E-AAE6-DE1F-7576-9D96539C7C0F}"/>
              </a:ext>
            </a:extLst>
          </p:cNvPr>
          <p:cNvSpPr txBox="1"/>
          <p:nvPr/>
        </p:nvSpPr>
        <p:spPr>
          <a:xfrm>
            <a:off x="4819473" y="3462012"/>
            <a:ext cx="3405099" cy="307777"/>
          </a:xfrm>
          <a:prstGeom prst="rect">
            <a:avLst/>
          </a:prstGeom>
          <a:noFill/>
        </p:spPr>
        <p:txBody>
          <a:bodyPr wrap="square" rtlCol="0">
            <a:spAutoFit/>
          </a:bodyPr>
          <a:lstStyle/>
          <a:p>
            <a:r>
              <a:rPr lang="en-IN" sz="1400" dirty="0"/>
              <a:t>Fig(2). Block diagram of Model 2</a:t>
            </a:r>
          </a:p>
        </p:txBody>
      </p:sp>
      <p:sp>
        <p:nvSpPr>
          <p:cNvPr id="19" name="Slide Number Placeholder 7">
            <a:extLst>
              <a:ext uri="{FF2B5EF4-FFF2-40B4-BE49-F238E27FC236}">
                <a16:creationId xmlns:a16="http://schemas.microsoft.com/office/drawing/2014/main" id="{117071B5-D009-FBE4-BB18-5333185CE8A7}"/>
              </a:ext>
            </a:extLst>
          </p:cNvPr>
          <p:cNvSpPr txBox="1">
            <a:spLocks/>
          </p:cNvSpPr>
          <p:nvPr/>
        </p:nvSpPr>
        <p:spPr>
          <a:xfrm>
            <a:off x="9679215" y="3649099"/>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6</a:t>
            </a:fld>
            <a:endParaRPr lang="en-US" dirty="0"/>
          </a:p>
        </p:txBody>
      </p:sp>
      <p:sp>
        <p:nvSpPr>
          <p:cNvPr id="22" name="TextBox 21">
            <a:extLst>
              <a:ext uri="{FF2B5EF4-FFF2-40B4-BE49-F238E27FC236}">
                <a16:creationId xmlns:a16="http://schemas.microsoft.com/office/drawing/2014/main" id="{F4D8753F-8751-DFDA-ACBB-7660A25FA273}"/>
              </a:ext>
            </a:extLst>
          </p:cNvPr>
          <p:cNvSpPr txBox="1"/>
          <p:nvPr/>
        </p:nvSpPr>
        <p:spPr>
          <a:xfrm>
            <a:off x="2280892" y="6134454"/>
            <a:ext cx="2188420" cy="307777"/>
          </a:xfrm>
          <a:prstGeom prst="rect">
            <a:avLst/>
          </a:prstGeom>
          <a:noFill/>
        </p:spPr>
        <p:txBody>
          <a:bodyPr wrap="none" rtlCol="0">
            <a:spAutoFit/>
          </a:bodyPr>
          <a:lstStyle/>
          <a:p>
            <a:r>
              <a:rPr lang="en-IN" sz="1400" dirty="0"/>
              <a:t>Fig(5). Output of Model 2B</a:t>
            </a:r>
          </a:p>
        </p:txBody>
      </p:sp>
      <p:sp>
        <p:nvSpPr>
          <p:cNvPr id="23" name="TextBox 22">
            <a:extLst>
              <a:ext uri="{FF2B5EF4-FFF2-40B4-BE49-F238E27FC236}">
                <a16:creationId xmlns:a16="http://schemas.microsoft.com/office/drawing/2014/main" id="{13B1FBE7-1722-E236-5346-8D2E8B356811}"/>
              </a:ext>
            </a:extLst>
          </p:cNvPr>
          <p:cNvSpPr txBox="1"/>
          <p:nvPr/>
        </p:nvSpPr>
        <p:spPr>
          <a:xfrm>
            <a:off x="4975122" y="6347916"/>
            <a:ext cx="7373493" cy="307777"/>
          </a:xfrm>
          <a:prstGeom prst="rect">
            <a:avLst/>
          </a:prstGeom>
          <a:noFill/>
        </p:spPr>
        <p:txBody>
          <a:bodyPr wrap="none" rtlCol="0">
            <a:spAutoFit/>
          </a:bodyPr>
          <a:lstStyle/>
          <a:p>
            <a:r>
              <a:rPr lang="en-IN" sz="1400" dirty="0"/>
              <a:t>Fig(5). Heatmap visualization of Frequency vs S21 for Actual length and predicted length values</a:t>
            </a:r>
          </a:p>
        </p:txBody>
      </p:sp>
    </p:spTree>
    <p:extLst>
      <p:ext uri="{BB962C8B-B14F-4D97-AF65-F5344CB8AC3E}">
        <p14:creationId xmlns:p14="http://schemas.microsoft.com/office/powerpoint/2010/main" val="100118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6EE1B-DFFD-947C-369F-C8190A497120}"/>
              </a:ext>
            </a:extLst>
          </p:cNvPr>
          <p:cNvSpPr txBox="1"/>
          <p:nvPr/>
        </p:nvSpPr>
        <p:spPr>
          <a:xfrm>
            <a:off x="1012722" y="432621"/>
            <a:ext cx="10432026" cy="7810023"/>
          </a:xfrm>
          <a:prstGeom prst="rect">
            <a:avLst/>
          </a:prstGeom>
          <a:noFill/>
        </p:spPr>
        <p:txBody>
          <a:bodyPr wrap="square">
            <a:spAutoFit/>
          </a:bodyPr>
          <a:lstStyle/>
          <a:p>
            <a:pPr eaLnBrk="1" hangingPunct="1">
              <a:buFont typeface="Wingdings" panose="05000000000000000000" pitchFamily="2" charset="2"/>
              <a:buNone/>
            </a:pPr>
            <a:r>
              <a:rPr lang="en-US" altLang="en-US" sz="2000" b="1" dirty="0"/>
              <a:t>Model 1A &amp; 1B: Prediction of S21 Values</a:t>
            </a:r>
            <a:endParaRPr lang="en-US" altLang="en-US" sz="2000" dirty="0"/>
          </a:p>
          <a:p>
            <a:pPr eaLnBrk="1" hangingPunct="1"/>
            <a:r>
              <a:rPr lang="en-US" altLang="en-US" sz="1800" b="1" dirty="0"/>
              <a:t>Performance :</a:t>
            </a:r>
            <a:endParaRPr lang="en-US" altLang="en-US" sz="1800" dirty="0"/>
          </a:p>
          <a:p>
            <a:pPr lvl="1" eaLnBrk="1" hangingPunct="1"/>
            <a:r>
              <a:rPr lang="en-US" altLang="en-US" sz="1800" dirty="0"/>
              <a:t>MSE and R2 Score of the Model 1B are in the acceptable limits.</a:t>
            </a:r>
          </a:p>
          <a:p>
            <a:pPr eaLnBrk="1" hangingPunct="1"/>
            <a:r>
              <a:rPr lang="en-US" altLang="en-US" b="1" dirty="0"/>
              <a:t>Key Outcomes </a:t>
            </a:r>
            <a:r>
              <a:rPr lang="en-US" altLang="en-US" sz="1800" b="1" dirty="0"/>
              <a:t>:</a:t>
            </a:r>
            <a:endParaRPr lang="en-US" altLang="en-US" sz="1800" dirty="0"/>
          </a:p>
          <a:p>
            <a:pPr eaLnBrk="1" hangingPunct="1">
              <a:buFont typeface="Wingdings" panose="05000000000000000000" pitchFamily="2" charset="2"/>
              <a:buNone/>
            </a:pPr>
            <a:r>
              <a:rPr lang="en-US" altLang="en-US" sz="2000" dirty="0"/>
              <a:t>       </a:t>
            </a:r>
            <a:r>
              <a:rPr lang="en-US" altLang="en-US" dirty="0"/>
              <a:t>The Plots of both Actual and Predicted values are similar to each other .Hence the predicted values</a:t>
            </a:r>
          </a:p>
          <a:p>
            <a:pPr eaLnBrk="1" hangingPunct="1">
              <a:buFont typeface="Wingdings" panose="05000000000000000000" pitchFamily="2" charset="2"/>
              <a:buNone/>
            </a:pPr>
            <a:r>
              <a:rPr lang="en-US" altLang="en-US" dirty="0"/>
              <a:t>        are more accurate.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Ridge Regression generally leads to a more reliable model by preventing overfitting, increasing    </a:t>
            </a:r>
          </a:p>
          <a:p>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stability, and improving performance, especially with complex or high-dimensional data</a:t>
            </a:r>
            <a:r>
              <a:rPr lang="en-US" altLang="en-US" sz="1800" dirty="0"/>
              <a:t>.</a:t>
            </a:r>
          </a:p>
          <a:p>
            <a:r>
              <a:rPr lang="en-US" altLang="en-US" b="1" dirty="0"/>
              <a:t>Output:</a:t>
            </a:r>
          </a:p>
          <a:p>
            <a:pPr>
              <a:spcAft>
                <a:spcPts val="500"/>
              </a:spcAft>
            </a:pPr>
            <a:r>
              <a:rPr lang="en-US" altLang="en-US" sz="1600" dirty="0">
                <a:latin typeface="Calibri" panose="020F0502020204030204" pitchFamily="34" charset="0"/>
                <a:ea typeface="Calibri" panose="020F0502020204030204" pitchFamily="34" charset="0"/>
                <a:cs typeface="Calibri" panose="020F0502020204030204" pitchFamily="34" charset="0"/>
              </a:rPr>
              <a:t>S21</a:t>
            </a:r>
            <a:r>
              <a:rPr lang="en-US" altLang="en-US" sz="1600" dirty="0"/>
              <a:t> Prediction</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Mean Squared Error: 81.13142698 (1A)</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R^2 Score: 0.63256874 (1A)</a:t>
            </a:r>
            <a:endParaRPr lang="en-US" altLang="en-US" sz="1600" b="1" dirty="0"/>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Dataset preview:</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Freq [GHz]  dB(S(1,1)) []  dB(S(2,1)) []</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0       1.000     -37.537533      -0.163039</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1       1.001     -37.533110      -0.163166</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2       1.002     -37.528670      -0.163293                                                     Fig(3). Output of model 1B</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S21 Prediction</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Mean Squared Error: 0.001853701 (1B)</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R^2 Score: 0.99232558 (1B)</a:t>
            </a:r>
          </a:p>
          <a:p>
            <a:pPr>
              <a:lnSpc>
                <a:spcPct val="107000"/>
              </a:lnSpc>
              <a:spcAft>
                <a:spcPts val="5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Enter a frequency in GHz to predict S21: 1.004 (1B)</a:t>
            </a:r>
          </a:p>
          <a:p>
            <a:pPr>
              <a:lnSpc>
                <a:spcPct val="107000"/>
              </a:lnSpc>
              <a:spcAft>
                <a:spcPts val="4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Frequency = 1.004 GHz:</a:t>
            </a:r>
          </a:p>
          <a:p>
            <a:pPr>
              <a:lnSpc>
                <a:spcPct val="107000"/>
              </a:lnSpc>
              <a:spcAft>
                <a:spcPts val="4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Predicted S21 = -0.10723295347750378</a:t>
            </a:r>
          </a:p>
          <a:p>
            <a:endParaRPr lang="en-US" altLang="en-US" sz="1800" dirty="0"/>
          </a:p>
          <a:p>
            <a:endParaRPr lang="en-US" altLang="en-US" dirty="0"/>
          </a:p>
        </p:txBody>
      </p:sp>
      <p:sp>
        <p:nvSpPr>
          <p:cNvPr id="5" name="TextBox 4">
            <a:extLst>
              <a:ext uri="{FF2B5EF4-FFF2-40B4-BE49-F238E27FC236}">
                <a16:creationId xmlns:a16="http://schemas.microsoft.com/office/drawing/2014/main" id="{4A090819-277D-3363-F76A-C3EA3E1FF484}"/>
              </a:ext>
            </a:extLst>
          </p:cNvPr>
          <p:cNvSpPr txBox="1"/>
          <p:nvPr/>
        </p:nvSpPr>
        <p:spPr>
          <a:xfrm>
            <a:off x="1012722" y="-45157"/>
            <a:ext cx="6096000" cy="584775"/>
          </a:xfrm>
          <a:prstGeom prst="rect">
            <a:avLst/>
          </a:prstGeom>
          <a:noFill/>
        </p:spPr>
        <p:txBody>
          <a:bodyPr wrap="square">
            <a:spAutoFit/>
          </a:bodyPr>
          <a:lstStyle/>
          <a:p>
            <a:r>
              <a:rPr lang="en-IN" sz="3200" b="1" dirty="0"/>
              <a:t>Results</a:t>
            </a:r>
          </a:p>
        </p:txBody>
      </p:sp>
      <p:pic>
        <p:nvPicPr>
          <p:cNvPr id="10" name="Picture 9">
            <a:extLst>
              <a:ext uri="{FF2B5EF4-FFF2-40B4-BE49-F238E27FC236}">
                <a16:creationId xmlns:a16="http://schemas.microsoft.com/office/drawing/2014/main" id="{B1929178-5202-9E53-0948-058388A23F86}"/>
              </a:ext>
            </a:extLst>
          </p:cNvPr>
          <p:cNvPicPr>
            <a:picLocks noChangeAspect="1"/>
          </p:cNvPicPr>
          <p:nvPr/>
        </p:nvPicPr>
        <p:blipFill>
          <a:blip r:embed="rId2"/>
          <a:stretch>
            <a:fillRect/>
          </a:stretch>
        </p:blipFill>
        <p:spPr>
          <a:xfrm>
            <a:off x="5917396" y="3311465"/>
            <a:ext cx="4367146" cy="1034393"/>
          </a:xfrm>
          <a:prstGeom prst="rect">
            <a:avLst/>
          </a:prstGeom>
        </p:spPr>
      </p:pic>
      <p:pic>
        <p:nvPicPr>
          <p:cNvPr id="12" name="Picture 11">
            <a:extLst>
              <a:ext uri="{FF2B5EF4-FFF2-40B4-BE49-F238E27FC236}">
                <a16:creationId xmlns:a16="http://schemas.microsoft.com/office/drawing/2014/main" id="{6055890F-07EA-B0EB-821B-CAE2764449A8}"/>
              </a:ext>
            </a:extLst>
          </p:cNvPr>
          <p:cNvPicPr>
            <a:picLocks noChangeAspect="1"/>
          </p:cNvPicPr>
          <p:nvPr/>
        </p:nvPicPr>
        <p:blipFill>
          <a:blip r:embed="rId3"/>
          <a:stretch>
            <a:fillRect/>
          </a:stretch>
        </p:blipFill>
        <p:spPr>
          <a:xfrm>
            <a:off x="5917396" y="4345858"/>
            <a:ext cx="4367146" cy="845574"/>
          </a:xfrm>
          <a:prstGeom prst="rect">
            <a:avLst/>
          </a:prstGeom>
        </p:spPr>
      </p:pic>
      <p:sp>
        <p:nvSpPr>
          <p:cNvPr id="2" name="Slide Number Placeholder 1">
            <a:extLst>
              <a:ext uri="{FF2B5EF4-FFF2-40B4-BE49-F238E27FC236}">
                <a16:creationId xmlns:a16="http://schemas.microsoft.com/office/drawing/2014/main" id="{7B0967D5-DC2C-4C1F-1504-E1B7DE4295A7}"/>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93311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F3B8EB-37A0-1598-F28C-3AC017B83D44}"/>
              </a:ext>
            </a:extLst>
          </p:cNvPr>
          <p:cNvPicPr>
            <a:picLocks noChangeAspect="1"/>
          </p:cNvPicPr>
          <p:nvPr/>
        </p:nvPicPr>
        <p:blipFill>
          <a:blip r:embed="rId2"/>
          <a:stretch>
            <a:fillRect/>
          </a:stretch>
        </p:blipFill>
        <p:spPr>
          <a:xfrm>
            <a:off x="3500284" y="120396"/>
            <a:ext cx="5191432" cy="5777359"/>
          </a:xfrm>
          <a:prstGeom prst="rect">
            <a:avLst/>
          </a:prstGeom>
        </p:spPr>
      </p:pic>
      <p:sp>
        <p:nvSpPr>
          <p:cNvPr id="3" name="TextBox 2">
            <a:extLst>
              <a:ext uri="{FF2B5EF4-FFF2-40B4-BE49-F238E27FC236}">
                <a16:creationId xmlns:a16="http://schemas.microsoft.com/office/drawing/2014/main" id="{C6513BD8-8E76-23CE-04C4-4E61247D95B0}"/>
              </a:ext>
            </a:extLst>
          </p:cNvPr>
          <p:cNvSpPr txBox="1"/>
          <p:nvPr/>
        </p:nvSpPr>
        <p:spPr>
          <a:xfrm>
            <a:off x="2930013" y="6007510"/>
            <a:ext cx="7600992" cy="369332"/>
          </a:xfrm>
          <a:prstGeom prst="rect">
            <a:avLst/>
          </a:prstGeom>
          <a:noFill/>
        </p:spPr>
        <p:txBody>
          <a:bodyPr wrap="none" rtlCol="0">
            <a:spAutoFit/>
          </a:bodyPr>
          <a:lstStyle/>
          <a:p>
            <a:r>
              <a:rPr lang="en-IN" dirty="0"/>
              <a:t>Fig(4). Visualization of Frequency vs S21 of Actual and Predicted Values(1B)</a:t>
            </a:r>
          </a:p>
        </p:txBody>
      </p:sp>
      <p:sp>
        <p:nvSpPr>
          <p:cNvPr id="4" name="Slide Number Placeholder 3">
            <a:extLst>
              <a:ext uri="{FF2B5EF4-FFF2-40B4-BE49-F238E27FC236}">
                <a16:creationId xmlns:a16="http://schemas.microsoft.com/office/drawing/2014/main" id="{41997D8C-592B-4C57-651A-8B414661CD8E}"/>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25811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4F907-096F-477A-24C9-42920D185CF9}"/>
              </a:ext>
            </a:extLst>
          </p:cNvPr>
          <p:cNvSpPr txBox="1"/>
          <p:nvPr/>
        </p:nvSpPr>
        <p:spPr>
          <a:xfrm>
            <a:off x="929148" y="-64210"/>
            <a:ext cx="10196052" cy="2862322"/>
          </a:xfrm>
          <a:prstGeom prst="rect">
            <a:avLst/>
          </a:prstGeom>
          <a:noFill/>
        </p:spPr>
        <p:txBody>
          <a:bodyPr wrap="square">
            <a:spAutoFit/>
          </a:bodyPr>
          <a:lstStyle/>
          <a:p>
            <a:pPr eaLnBrk="1" hangingPunct="1">
              <a:buFont typeface="Wingdings" panose="05000000000000000000" pitchFamily="2" charset="2"/>
              <a:buNone/>
            </a:pPr>
            <a:r>
              <a:rPr lang="en-US" altLang="en-US" sz="2000" b="1" dirty="0"/>
              <a:t>Model 2A &amp; 2B: Prediction of Length Values</a:t>
            </a:r>
            <a:endParaRPr lang="en-US" altLang="en-US" sz="2000" dirty="0"/>
          </a:p>
          <a:p>
            <a:pPr eaLnBrk="1" hangingPunct="1"/>
            <a:r>
              <a:rPr lang="en-US" altLang="en-US" sz="2000" b="1" dirty="0"/>
              <a:t>Performance :</a:t>
            </a:r>
            <a:endParaRPr lang="en-US" altLang="en-US" sz="2000" dirty="0"/>
          </a:p>
          <a:p>
            <a:pPr lvl="1" eaLnBrk="1" hangingPunct="1"/>
            <a:r>
              <a:rPr lang="en-US" altLang="en-US" sz="2000" dirty="0"/>
              <a:t>MSE and R2 Score of the Model are in the acceptable limits.</a:t>
            </a:r>
          </a:p>
          <a:p>
            <a:pPr eaLnBrk="1" hangingPunct="1"/>
            <a:r>
              <a:rPr lang="en-US" altLang="en-US" sz="2000" b="1" dirty="0"/>
              <a:t>Key Outcomes :</a:t>
            </a:r>
            <a:endParaRPr lang="en-US" altLang="en-US" sz="2000" dirty="0"/>
          </a:p>
          <a:p>
            <a:pPr lvl="1" eaLnBrk="1" hangingPunct="1"/>
            <a:r>
              <a:rPr lang="en-US" altLang="en-US" sz="2000" dirty="0"/>
              <a:t>The predicted length of the microstrip line represents the </a:t>
            </a:r>
            <a:r>
              <a:rPr lang="en-US" altLang="en-US" sz="2000" b="1" dirty="0"/>
              <a:t>maximum achievable length</a:t>
            </a:r>
            <a:r>
              <a:rPr lang="en-US" altLang="en-US" sz="2000" dirty="0"/>
              <a:t> based on the input frequency and S21 values.</a:t>
            </a:r>
          </a:p>
          <a:p>
            <a:pPr lvl="1" eaLnBrk="1" hangingPunct="1"/>
            <a:r>
              <a:rPr lang="en-IN" sz="2000" dirty="0">
                <a:latin typeface="Calibri" panose="020F0502020204030204" pitchFamily="34" charset="0"/>
                <a:ea typeface="Calibri" panose="020F0502020204030204" pitchFamily="34" charset="0"/>
                <a:cs typeface="Times New Roman" panose="02020603050405020304" pitchFamily="18" charset="0"/>
              </a:rPr>
              <a:t>U</a:t>
            </a:r>
            <a:r>
              <a:rPr lang="en-IN" sz="2000" dirty="0">
                <a:effectLst/>
                <a:latin typeface="Calibri" panose="020F0502020204030204" pitchFamily="34" charset="0"/>
                <a:ea typeface="Calibri" panose="020F0502020204030204" pitchFamily="34" charset="0"/>
                <a:cs typeface="Times New Roman" panose="02020603050405020304" pitchFamily="18" charset="0"/>
              </a:rPr>
              <a:t>sing Ridge Regression it enhances model accuracy by capturing non-linear relationships. It includes detailed parameter tuning with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IN" sz="2000" dirty="0">
                <a:effectLst/>
                <a:latin typeface="Calibri" panose="020F0502020204030204" pitchFamily="34" charset="0"/>
                <a:ea typeface="Calibri" panose="020F0502020204030204" pitchFamily="34" charset="0"/>
                <a:cs typeface="Times New Roman" panose="02020603050405020304" pitchFamily="18" charset="0"/>
              </a:rPr>
              <a:t>, better data handling, and visualization through heatmaps. </a:t>
            </a:r>
            <a:endParaRPr lang="en-US" altLang="en-US" sz="2000" dirty="0"/>
          </a:p>
        </p:txBody>
      </p:sp>
      <p:sp>
        <p:nvSpPr>
          <p:cNvPr id="5" name="TextBox 4">
            <a:extLst>
              <a:ext uri="{FF2B5EF4-FFF2-40B4-BE49-F238E27FC236}">
                <a16:creationId xmlns:a16="http://schemas.microsoft.com/office/drawing/2014/main" id="{171FAE94-CFA9-D323-924A-94B4E7797036}"/>
              </a:ext>
            </a:extLst>
          </p:cNvPr>
          <p:cNvSpPr txBox="1"/>
          <p:nvPr/>
        </p:nvSpPr>
        <p:spPr>
          <a:xfrm>
            <a:off x="929148" y="2720960"/>
            <a:ext cx="7777316" cy="4165243"/>
          </a:xfrm>
          <a:prstGeom prst="rect">
            <a:avLst/>
          </a:prstGeom>
          <a:noFill/>
        </p:spPr>
        <p:txBody>
          <a:bodyPr wrap="square">
            <a:spAutoFit/>
          </a:bodyPr>
          <a:lstStyle/>
          <a:p>
            <a:pPr>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Output:</a:t>
            </a: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MSE:65.216489  R^2:0.798421 (2A)</a:t>
            </a: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Best Model - MSE: 1.4792999856539693(2B)</a:t>
            </a: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R^2: 0.9950562616577613(2B)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Enter the frequency (GHz) or type 'exit' to quit: 10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Enter the S21 value: -3.9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Predicted Length: 58.18 mm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Do you want to predict another length? (yes/no): yes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Enter the frequency (GHz) or type 'exit' to quit: 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Enter the S21 value: -3.6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Predicted Length: 74.72 mm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F983828-DB4D-7C81-EA5C-D20484CD7B39}"/>
              </a:ext>
            </a:extLst>
          </p:cNvPr>
          <p:cNvPicPr>
            <a:picLocks noChangeAspect="1"/>
          </p:cNvPicPr>
          <p:nvPr/>
        </p:nvPicPr>
        <p:blipFill>
          <a:blip r:embed="rId2"/>
          <a:stretch>
            <a:fillRect/>
          </a:stretch>
        </p:blipFill>
        <p:spPr>
          <a:xfrm>
            <a:off x="6096000" y="3578942"/>
            <a:ext cx="5850217" cy="2069689"/>
          </a:xfrm>
          <a:prstGeom prst="rect">
            <a:avLst/>
          </a:prstGeom>
        </p:spPr>
      </p:pic>
      <p:sp>
        <p:nvSpPr>
          <p:cNvPr id="2" name="TextBox 1">
            <a:extLst>
              <a:ext uri="{FF2B5EF4-FFF2-40B4-BE49-F238E27FC236}">
                <a16:creationId xmlns:a16="http://schemas.microsoft.com/office/drawing/2014/main" id="{69EBA9A2-A57B-E43E-E012-0D964D178A6F}"/>
              </a:ext>
            </a:extLst>
          </p:cNvPr>
          <p:cNvSpPr txBox="1"/>
          <p:nvPr/>
        </p:nvSpPr>
        <p:spPr>
          <a:xfrm>
            <a:off x="7217657" y="5713419"/>
            <a:ext cx="2755883" cy="369332"/>
          </a:xfrm>
          <a:prstGeom prst="rect">
            <a:avLst/>
          </a:prstGeom>
          <a:noFill/>
        </p:spPr>
        <p:txBody>
          <a:bodyPr wrap="none" rtlCol="0">
            <a:spAutoFit/>
          </a:bodyPr>
          <a:lstStyle/>
          <a:p>
            <a:r>
              <a:rPr lang="en-IN" dirty="0"/>
              <a:t>Fig(5). Output of Model 2B</a:t>
            </a:r>
          </a:p>
        </p:txBody>
      </p:sp>
      <p:sp>
        <p:nvSpPr>
          <p:cNvPr id="4" name="Slide Number Placeholder 3">
            <a:extLst>
              <a:ext uri="{FF2B5EF4-FFF2-40B4-BE49-F238E27FC236}">
                <a16:creationId xmlns:a16="http://schemas.microsoft.com/office/drawing/2014/main" id="{7C1FAD1A-3158-81D2-6746-2E01A69BA897}"/>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38929736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{6F59FD9E-B459-44A2-BFA9-804BAC255CE3}tf10001105</Template>
  <TotalTime>1791</TotalTime>
  <Words>1631</Words>
  <Application>Microsoft Office PowerPoint</Application>
  <PresentationFormat>Widescreen</PresentationFormat>
  <Paragraphs>163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Nirmala UI</vt:lpstr>
      <vt:lpstr>Symbol</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EC21B1044 Chandra Sekhar S</dc:creator>
  <cp:lastModifiedBy>EC21B1044 Chandra Sekhar S</cp:lastModifiedBy>
  <cp:revision>3</cp:revision>
  <cp:lastPrinted>2024-09-05T05:01:14Z</cp:lastPrinted>
  <dcterms:created xsi:type="dcterms:W3CDTF">2024-09-03T20:50:06Z</dcterms:created>
  <dcterms:modified xsi:type="dcterms:W3CDTF">2024-11-12T06:45:41Z</dcterms:modified>
</cp:coreProperties>
</file>