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Rockwel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ECA"/>
          </a:solidFill>
        </a:fill>
      </a:tcStyle>
    </a:wholeTbl>
    <a:band2H>
      <a:tcTxStyle b="def" i="def"/>
      <a:tcStyle>
        <a:tcBdr/>
        <a:fill>
          <a:solidFill>
            <a:srgbClr val="F7E8E7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AD3"/>
          </a:solidFill>
        </a:fill>
      </a:tcStyle>
    </a:wholeTbl>
    <a:band2H>
      <a:tcTxStyle b="def" i="def"/>
      <a:tcStyle>
        <a:tcBdr/>
        <a:fill>
          <a:solidFill>
            <a:srgbClr val="F0EDEA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1D1"/>
          </a:solidFill>
        </a:fill>
      </a:tcStyle>
    </a:wholeTbl>
    <a:band2H>
      <a:tcTxStyle b="def" i="def"/>
      <a:tcStyle>
        <a:tcBdr/>
        <a:fill>
          <a:solidFill>
            <a:srgbClr val="EDE9E9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Rockwell"/>
      </a:defRPr>
    </a:lvl1pPr>
    <a:lvl2pPr indent="228600" defTabSz="457200" latinLnBrk="0">
      <a:defRPr sz="1200">
        <a:latin typeface="+mj-lt"/>
        <a:ea typeface="+mj-ea"/>
        <a:cs typeface="+mj-cs"/>
        <a:sym typeface="Rockwell"/>
      </a:defRPr>
    </a:lvl2pPr>
    <a:lvl3pPr indent="457200" defTabSz="457200" latinLnBrk="0">
      <a:defRPr sz="1200">
        <a:latin typeface="+mj-lt"/>
        <a:ea typeface="+mj-ea"/>
        <a:cs typeface="+mj-cs"/>
        <a:sym typeface="Rockwell"/>
      </a:defRPr>
    </a:lvl3pPr>
    <a:lvl4pPr indent="685800" defTabSz="457200" latinLnBrk="0">
      <a:defRPr sz="1200">
        <a:latin typeface="+mj-lt"/>
        <a:ea typeface="+mj-ea"/>
        <a:cs typeface="+mj-cs"/>
        <a:sym typeface="Rockwell"/>
      </a:defRPr>
    </a:lvl4pPr>
    <a:lvl5pPr indent="914400" defTabSz="457200" latinLnBrk="0">
      <a:defRPr sz="1200">
        <a:latin typeface="+mj-lt"/>
        <a:ea typeface="+mj-ea"/>
        <a:cs typeface="+mj-cs"/>
        <a:sym typeface="Rockwell"/>
      </a:defRPr>
    </a:lvl5pPr>
    <a:lvl6pPr indent="1143000" defTabSz="457200" latinLnBrk="0">
      <a:defRPr sz="1200">
        <a:latin typeface="+mj-lt"/>
        <a:ea typeface="+mj-ea"/>
        <a:cs typeface="+mj-cs"/>
        <a:sym typeface="Rockwell"/>
      </a:defRPr>
    </a:lvl6pPr>
    <a:lvl7pPr indent="1371600" defTabSz="457200" latinLnBrk="0">
      <a:defRPr sz="1200">
        <a:latin typeface="+mj-lt"/>
        <a:ea typeface="+mj-ea"/>
        <a:cs typeface="+mj-cs"/>
        <a:sym typeface="Rockwell"/>
      </a:defRPr>
    </a:lvl7pPr>
    <a:lvl8pPr indent="1600200" defTabSz="457200" latinLnBrk="0">
      <a:defRPr sz="1200">
        <a:latin typeface="+mj-lt"/>
        <a:ea typeface="+mj-ea"/>
        <a:cs typeface="+mj-cs"/>
        <a:sym typeface="Rockwell"/>
      </a:defRPr>
    </a:lvl8pPr>
    <a:lvl9pPr indent="1828800" defTabSz="457200" latinLnBrk="0">
      <a:defRPr sz="1200">
        <a:latin typeface="+mj-lt"/>
        <a:ea typeface="+mj-ea"/>
        <a:cs typeface="+mj-cs"/>
        <a:sym typeface="Rockwel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920833" y="1346945"/>
            <a:ext cx="10222994" cy="806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920833" y="4299696"/>
            <a:ext cx="10222994" cy="806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8"/>
          <p:cNvSpPr/>
          <p:nvPr/>
        </p:nvSpPr>
        <p:spPr>
          <a:xfrm>
            <a:off x="920833" y="1484779"/>
            <a:ext cx="10222994" cy="27432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" name="Group 9"/>
          <p:cNvGrpSpPr/>
          <p:nvPr/>
        </p:nvGrpSpPr>
        <p:grpSpPr>
          <a:xfrm>
            <a:off x="9649214" y="4068922"/>
            <a:ext cx="1080905" cy="1080903"/>
            <a:chOff x="0" y="0"/>
            <a:chExt cx="1080903" cy="1080902"/>
          </a:xfrm>
        </p:grpSpPr>
        <p:sp>
          <p:nvSpPr>
            <p:cNvPr id="17" name="Oval 10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Oval 11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9600">
                <a:blipFill rotWithShape="1">
                  <a:blip r:embed="rId6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7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6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069847" y="4389120"/>
            <a:ext cx="7891273" cy="1069849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200"/>
            </a:lvl1pPr>
            <a:lvl2pPr marL="0" indent="457200">
              <a:buClrTx/>
              <a:buSzTx/>
              <a:buNone/>
              <a:defRPr sz="2200"/>
            </a:lvl2pPr>
            <a:lvl3pPr marL="0" indent="914400">
              <a:buClrTx/>
              <a:buSzTx/>
              <a:buNone/>
              <a:defRPr sz="2200"/>
            </a:lvl3pPr>
            <a:lvl4pPr marL="0" indent="1371600">
              <a:buClrTx/>
              <a:buSzTx/>
              <a:buNone/>
              <a:defRPr sz="2200"/>
            </a:lvl4pPr>
            <a:lvl5pPr marL="0" indent="1828800">
              <a:buClrTx/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9913610" y="4383348"/>
            <a:ext cx="552114" cy="4520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1069847" y="2121407"/>
            <a:ext cx="10058401" cy="40507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12192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167127" y="1225296"/>
            <a:ext cx="9281161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80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165774" y="5020055"/>
            <a:ext cx="9052560" cy="1066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897399" y="2325847"/>
            <a:ext cx="1080904" cy="1080903"/>
            <a:chOff x="0" y="0"/>
            <a:chExt cx="1080903" cy="1080902"/>
          </a:xfrm>
        </p:grpSpPr>
        <p:sp>
          <p:nvSpPr>
            <p:cNvPr id="41" name="Oval 8"/>
            <p:cNvSpPr/>
            <p:nvPr/>
          </p:nvSpPr>
          <p:spPr>
            <a:xfrm>
              <a:off x="0" y="-1"/>
              <a:ext cx="1080904" cy="1080904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Oval 9"/>
            <p:cNvSpPr/>
            <p:nvPr/>
          </p:nvSpPr>
          <p:spPr>
            <a:xfrm>
              <a:off x="108090" y="108089"/>
              <a:ext cx="864726" cy="864724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161794" y="2640273"/>
            <a:ext cx="552114" cy="45205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1069847" y="2194560"/>
            <a:ext cx="4754881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1066800" y="2048255"/>
            <a:ext cx="4754880" cy="64008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1pPr>
            <a:lvl2pPr marL="0" indent="4572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2pPr>
            <a:lvl3pPr marL="0" indent="9144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3pPr>
            <a:lvl4pPr marL="0" indent="13716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4pPr>
            <a:lvl5pPr marL="0" indent="182880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21"/>
          </p:nvPr>
        </p:nvSpPr>
        <p:spPr>
          <a:xfrm>
            <a:off x="6364223" y="2048255"/>
            <a:ext cx="4754881" cy="640082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9E3611"/>
                </a:solidFill>
                <a:latin typeface="Rockwell Bold"/>
                <a:ea typeface="Rockwell Bold"/>
                <a:cs typeface="Rockwell Bold"/>
                <a:sym typeface="Rockwell Bold"/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sz="32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21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pPr>
          </a:p>
        </p:txBody>
      </p:sp>
      <p:grpSp>
        <p:nvGrpSpPr>
          <p:cNvPr id="91" name="Group 8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89" name="Oval 9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Oval 10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8303739" y="-1"/>
            <a:ext cx="3888260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8549640" y="685800"/>
            <a:ext cx="3200401" cy="1737361"/>
          </a:xfrm>
          <a:prstGeom prst="rect">
            <a:avLst/>
          </a:prstGeom>
        </p:spPr>
        <p:txBody>
          <a:bodyPr anchor="b"/>
          <a:lstStyle>
            <a:lvl1pPr>
              <a:defRPr b="1" sz="3200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101" name="Picture Placeholder 2"/>
          <p:cNvSpPr/>
          <p:nvPr>
            <p:ph type="pic" idx="21"/>
          </p:nvPr>
        </p:nvSpPr>
        <p:spPr>
          <a:xfrm>
            <a:off x="0" y="0"/>
            <a:ext cx="830374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8549640" y="2423160"/>
            <a:ext cx="3200401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7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103" name="Oval 8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Oval 9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image" Target="../media/image4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png"/><Relationship Id="rId18" Type="http://schemas.openxmlformats.org/officeDocument/2006/relationships/image" Target="../media/image8.png"/><Relationship Id="rId19" Type="http://schemas.openxmlformats.org/officeDocument/2006/relationships/image" Target="../media/image9.png"/><Relationship Id="rId20" Type="http://schemas.openxmlformats.org/officeDocument/2006/relationships/image" Target="../media/image10.png"/><Relationship Id="rId21" Type="http://schemas.openxmlformats.org/officeDocument/2006/relationships/image" Target="../media/image11.png"/><Relationship Id="rId22" Type="http://schemas.openxmlformats.org/officeDocument/2006/relationships/image" Target="../media/image1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11401724" y="6229680"/>
            <a:ext cx="457201" cy="457201"/>
            <a:chOff x="0" y="0"/>
            <a:chExt cx="457200" cy="457200"/>
          </a:xfrm>
        </p:grpSpPr>
        <p:sp>
          <p:nvSpPr>
            <p:cNvPr id="2" name="Oval 7"/>
            <p:cNvSpPr/>
            <p:nvPr/>
          </p:nvSpPr>
          <p:spPr>
            <a:xfrm>
              <a:off x="0" y="0"/>
              <a:ext cx="457200" cy="4572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Oval 8"/>
            <p:cNvSpPr/>
            <p:nvPr/>
          </p:nvSpPr>
          <p:spPr>
            <a:xfrm>
              <a:off x="29193" y="29192"/>
              <a:ext cx="398815" cy="398817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1069847" y="484631"/>
            <a:ext cx="10058401" cy="160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467105" y="6319474"/>
            <a:ext cx="328127" cy="27174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b="1" sz="1400">
                <a:solidFill>
                  <a:srgbClr val="FFFFFF"/>
                </a:solidFill>
                <a:latin typeface="Rockwell Condensed"/>
                <a:ea typeface="Rockwell Condensed"/>
                <a:cs typeface="Rockwell Condensed"/>
                <a:sym typeface="Rockwell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4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5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6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7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8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19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20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21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blipFill rotWithShape="1">
            <a:blip r:embed="rId22"/>
            <a:srcRect l="0" t="0" r="0" b="0"/>
            <a:tile tx="0" ty="0" sx="100000" sy="100000" flip="none" algn="tl"/>
          </a:blipFill>
          <a:uFillTx/>
          <a:latin typeface="Rockwell Condensed"/>
          <a:ea typeface="Rockwell Condensed"/>
          <a:cs typeface="Rockwell Condensed"/>
          <a:sym typeface="Rockwell Condensed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1pPr>
      <a:lvl2pPr marL="477519" marR="0" indent="-20319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2pPr>
      <a:lvl3pPr marL="77723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3pPr>
      <a:lvl4pPr marL="1051559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6pPr>
      <a:lvl7pPr marL="19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8pPr>
      <a:lvl9pPr marL="2557149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Rockwel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Rockwell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587517" y="294802"/>
            <a:ext cx="6560579" cy="2238234"/>
          </a:xfrm>
          <a:prstGeom prst="rect">
            <a:avLst/>
          </a:prstGeom>
        </p:spPr>
        <p:txBody>
          <a:bodyPr/>
          <a:lstStyle/>
          <a:p>
            <a:pPr defTabSz="896111">
              <a:defRPr sz="5880" u="sng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rPr>
              <a:t>DBMS PROJECT</a:t>
            </a:r>
            <a:br>
              <a: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rPr>
            </a:br>
          </a:p>
        </p:txBody>
      </p:sp>
      <p:sp>
        <p:nvSpPr>
          <p:cNvPr id="116" name="Subtitle 2"/>
          <p:cNvSpPr txBox="1"/>
          <p:nvPr>
            <p:ph type="body" idx="1"/>
          </p:nvPr>
        </p:nvSpPr>
        <p:spPr>
          <a:xfrm>
            <a:off x="511958" y="1799549"/>
            <a:ext cx="6711697" cy="50200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 u="sng"/>
            </a:lvl1pPr>
          </a:lstStyle>
          <a:p>
            <a:pPr/>
            <a:r>
              <a:t>Car Showroom Management </a:t>
            </a:r>
          </a:p>
        </p:txBody>
      </p:sp>
      <p:sp>
        <p:nvSpPr>
          <p:cNvPr id="117" name="Text Placeholder 3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400">
                <a:solidFill>
                  <a:srgbClr val="9E3611"/>
                </a:solidFill>
              </a:defRPr>
            </a:pPr>
          </a:p>
        </p:txBody>
      </p:sp>
      <p:sp>
        <p:nvSpPr>
          <p:cNvPr id="118" name="TextBox 3"/>
          <p:cNvSpPr txBox="1"/>
          <p:nvPr/>
        </p:nvSpPr>
        <p:spPr>
          <a:xfrm>
            <a:off x="-431708" y="6156043"/>
            <a:ext cx="8599029" cy="604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CHETHAN S, ENG22AM0084      GUDLA MONISH, ENG22AM0096        MATHEW ALEX, ENG22AM0113      NV KUSHAL, ENG22AM0116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2593"/>
          <a:stretch>
            <a:fillRect/>
          </a:stretch>
        </p:blipFill>
        <p:spPr>
          <a:xfrm>
            <a:off x="-1" y="949349"/>
            <a:ext cx="12192001" cy="4535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Why this project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1249" indent="-514350">
              <a:buAutoNum type="romanUcPeriod" startAt="1"/>
              <a:defRPr u="sng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Real-World Relevance</a:t>
            </a:r>
            <a:r>
              <a:rPr u="none"/>
              <a:t>:-</a:t>
            </a:r>
            <a:r>
              <a:rPr sz="1800" u="none">
                <a:latin typeface="+mj-lt"/>
                <a:ea typeface="+mj-ea"/>
                <a:cs typeface="+mj-cs"/>
                <a:sym typeface="Rockwell"/>
              </a:rPr>
              <a:t> </a:t>
            </a:r>
            <a:r>
              <a:rPr sz="1600" u="none">
                <a:latin typeface="+mj-lt"/>
                <a:ea typeface="+mj-ea"/>
                <a:cs typeface="+mj-cs"/>
                <a:sym typeface="Rockwell"/>
              </a:rPr>
              <a:t>Car management systems are essential in industries such as car dealerships, rental agencies, and service centers. This makes the project directly applicable to real-world business scenarios, enhancing our understanding of practical database applications</a:t>
            </a:r>
            <a:endParaRPr sz="1600" u="none">
              <a:latin typeface="+mj-lt"/>
              <a:ea typeface="+mj-ea"/>
              <a:cs typeface="+mj-cs"/>
              <a:sym typeface="Rockwell"/>
            </a:endParaRPr>
          </a:p>
          <a:p>
            <a:pPr marL="551249" indent="-514350">
              <a:buAutoNum type="romanUcPeriod" startAt="1"/>
              <a:defRPr sz="1800"/>
            </a:pPr>
          </a:p>
          <a:p>
            <a:pPr marL="551249" indent="-514350">
              <a:buAutoNum type="romanUcPeriod" startAt="2"/>
              <a:defRPr u="sng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Complex Data Relationships</a:t>
            </a:r>
            <a:r>
              <a:rPr sz="1800" u="none"/>
              <a:t>:-</a:t>
            </a:r>
            <a:r>
              <a:rPr sz="1800" u="none">
                <a:latin typeface="+mj-lt"/>
                <a:ea typeface="+mj-ea"/>
                <a:cs typeface="+mj-cs"/>
                <a:sym typeface="Rockwell"/>
              </a:rPr>
              <a:t> </a:t>
            </a:r>
            <a:r>
              <a:rPr sz="1600" u="none">
                <a:latin typeface="+mj-lt"/>
                <a:ea typeface="+mj-ea"/>
                <a:cs typeface="+mj-cs"/>
                <a:sym typeface="Rockwell"/>
              </a:rPr>
              <a:t>The project involves managing complex data relationships between cars, customers, sales transactions, and maintenance records. This complexity provides an excellent framework to demonstrate our ability to design and manage a sophisticated database system</a:t>
            </a:r>
            <a:endParaRPr sz="1600" u="none">
              <a:latin typeface="+mj-lt"/>
              <a:ea typeface="+mj-ea"/>
              <a:cs typeface="+mj-cs"/>
              <a:sym typeface="Rockwell"/>
            </a:endParaRPr>
          </a:p>
          <a:p>
            <a:pPr marL="551249" indent="-514350">
              <a:buAutoNum type="romanUcPeriod" startAt="2"/>
              <a:defRPr sz="1800"/>
            </a:pPr>
          </a:p>
          <a:p>
            <a:pPr marL="551249" indent="-514350">
              <a:buAutoNum type="romanUcPeriod" startAt="3"/>
              <a:defRPr u="sng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t>Comprehensive Learning Experience</a:t>
            </a:r>
            <a:r>
              <a:rPr sz="1800" u="none"/>
              <a:t>:-</a:t>
            </a:r>
            <a:r>
              <a:rPr sz="1800" u="none">
                <a:latin typeface="+mj-lt"/>
                <a:ea typeface="+mj-ea"/>
                <a:cs typeface="+mj-cs"/>
                <a:sym typeface="Rockwell"/>
              </a:rPr>
              <a:t> </a:t>
            </a:r>
            <a:r>
              <a:rPr sz="1600" u="none">
                <a:latin typeface="+mj-lt"/>
                <a:ea typeface="+mj-ea"/>
                <a:cs typeface="+mj-cs"/>
                <a:sym typeface="Rockwell"/>
              </a:rPr>
              <a:t>Developing this system allows us to apply a wide range of database management skills, including database design, SQL, query optimization, and transaction management. It offers a holistic learning experience that covers both theoretical and practical aspects of database 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itle 1"/>
          <p:cNvSpPr txBox="1"/>
          <p:nvPr>
            <p:ph type="title"/>
          </p:nvPr>
        </p:nvSpPr>
        <p:spPr>
          <a:xfrm>
            <a:off x="919119" y="196229"/>
            <a:ext cx="10353762" cy="970450"/>
          </a:xfrm>
          <a:prstGeom prst="rect">
            <a:avLst/>
          </a:prstGeom>
        </p:spPr>
        <p:txBody>
          <a:bodyPr/>
          <a:lstStyle/>
          <a:p>
            <a:pPr>
              <a:defRPr b="1"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4"/>
                  <a:srcRect l="0" t="0" r="0" b="0"/>
                  <a:tile tx="0" ty="0" sx="100000" sy="100000" flip="none" algn="tl"/>
                </a:blipFill>
              </a:rPr>
              <a:t>ER</a:t>
            </a:r>
            <a:r>
              <a:rPr b="0">
                <a:blipFill rotWithShape="1">
                  <a:blip r:embed="rId5"/>
                  <a:srcRect l="0" t="0" r="0" b="0"/>
                  <a:tile tx="0" ty="0" sx="100000" sy="100000" flip="none" algn="tl"/>
                </a:blipFill>
              </a:rPr>
              <a:t> </a:t>
            </a:r>
            <a:r>
              <a:rPr>
                <a:blipFill rotWithShape="1">
                  <a:blip r:embed="rId6"/>
                  <a:srcRect l="0" t="0" r="0" b="0"/>
                  <a:tile tx="0" ty="0" sx="100000" sy="100000" flip="none" algn="tl"/>
                </a:blipFill>
              </a:rPr>
              <a:t>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919118" y="316637"/>
            <a:ext cx="10353762" cy="970450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SCHEMA</a:t>
            </a:r>
          </a:p>
        </p:txBody>
      </p:sp>
      <p:pic>
        <p:nvPicPr>
          <p:cNvPr id="127" name="Content Placeholder 4" descr="Content Placeholder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6947" y="1349406"/>
            <a:ext cx="8084719" cy="5553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WhatsApp Image 2024-05-21 at 7.02.19 PM.jpeg" descr="WhatsApp Image 2024-05-21 at 7.02.19 PM.jpeg"/>
          <p:cNvPicPr>
            <a:picLocks noChangeAspect="1"/>
          </p:cNvPicPr>
          <p:nvPr/>
        </p:nvPicPr>
        <p:blipFill>
          <a:blip r:embed="rId2">
            <a:extLst/>
          </a:blip>
          <a:srcRect l="2086" t="1816" r="0" b="0"/>
          <a:stretch>
            <a:fillRect/>
          </a:stretch>
        </p:blipFill>
        <p:spPr>
          <a:xfrm>
            <a:off x="2719334" y="123056"/>
            <a:ext cx="6512970" cy="6730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913795" y="143413"/>
            <a:ext cx="10353762" cy="970450"/>
          </a:xfrm>
          <a:prstGeom prst="rect">
            <a:avLst/>
          </a:prstGeom>
        </p:spPr>
        <p:txBody>
          <a:bodyPr/>
          <a:lstStyle>
            <a:lvl1pPr>
              <a:defRPr b="1"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MYSQL code</a:t>
            </a:r>
          </a:p>
        </p:txBody>
      </p:sp>
      <p:pic>
        <p:nvPicPr>
          <p:cNvPr id="132" name="Content Placeholder 4" descr="Content Placeholder 4"/>
          <p:cNvPicPr>
            <a:picLocks noChangeAspect="1"/>
          </p:cNvPicPr>
          <p:nvPr/>
        </p:nvPicPr>
        <p:blipFill>
          <a:blip r:embed="rId4">
            <a:extLst/>
          </a:blip>
          <a:srcRect l="0" t="1167" r="45742" b="21239"/>
          <a:stretch>
            <a:fillRect/>
          </a:stretch>
        </p:blipFill>
        <p:spPr>
          <a:xfrm>
            <a:off x="1402672" y="1126563"/>
            <a:ext cx="4688006" cy="5612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rcRect l="0" t="0" r="36189" b="16872"/>
          <a:stretch>
            <a:fillRect/>
          </a:stretch>
        </p:blipFill>
        <p:spPr>
          <a:xfrm>
            <a:off x="6439270" y="1924443"/>
            <a:ext cx="2988814" cy="3858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913795" y="298881"/>
            <a:ext cx="10353762" cy="970451"/>
          </a:xfrm>
          <a:prstGeom prst="rect">
            <a:avLst/>
          </a:prstGeom>
        </p:spPr>
        <p:txBody>
          <a:bodyPr/>
          <a:lstStyle>
            <a:lvl1pPr>
              <a:def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defRPr>
            </a:lvl1pPr>
          </a:lstStyle>
          <a:p>
            <a:pPr>
              <a:defRPr>
                <a:blipFill rotWithShape="1">
                  <a:blip r:embed="rId3"/>
                  <a:srcRect l="0" t="0" r="0" b="0"/>
                  <a:tile tx="0" ty="0" sx="100000" sy="100000" flip="none" algn="tl"/>
                </a:blipFill>
              </a:defRPr>
            </a:pPr>
            <a:r>
              <a:rPr>
                <a:blipFill rotWithShape="1">
                  <a:blip r:embed="rId2"/>
                  <a:srcRect l="0" t="0" r="0" b="0"/>
                  <a:tile tx="0" ty="0" sx="100000" sy="100000" flip="none" algn="tl"/>
                </a:blipFill>
              </a:rPr>
              <a:t>Code Implementation </a:t>
            </a:r>
          </a:p>
        </p:txBody>
      </p:sp>
      <p:pic>
        <p:nvPicPr>
          <p:cNvPr id="136" name="Content Placeholder 4" descr="Content Placeholder 4"/>
          <p:cNvPicPr>
            <a:picLocks noChangeAspect="1"/>
          </p:cNvPicPr>
          <p:nvPr/>
        </p:nvPicPr>
        <p:blipFill>
          <a:blip r:embed="rId4">
            <a:extLst/>
          </a:blip>
          <a:srcRect l="0" t="9237" r="35630" b="6698"/>
          <a:stretch>
            <a:fillRect/>
          </a:stretch>
        </p:blipFill>
        <p:spPr>
          <a:xfrm>
            <a:off x="717356" y="1269331"/>
            <a:ext cx="5778714" cy="5457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rcRect l="0" t="0" r="65775" b="50000"/>
          <a:stretch>
            <a:fillRect/>
          </a:stretch>
        </p:blipFill>
        <p:spPr>
          <a:xfrm>
            <a:off x="7380558" y="2689644"/>
            <a:ext cx="4094086" cy="1478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2360" r="39948" b="81484"/>
          <a:stretch>
            <a:fillRect/>
          </a:stretch>
        </p:blipFill>
        <p:spPr>
          <a:xfrm>
            <a:off x="2357401" y="860906"/>
            <a:ext cx="7026869" cy="1840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46734" r="39948" b="37049"/>
          <a:stretch>
            <a:fillRect/>
          </a:stretch>
        </p:blipFill>
        <p:spPr>
          <a:xfrm>
            <a:off x="2595959" y="3596914"/>
            <a:ext cx="7000075" cy="1840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6523"/>
          <a:stretch>
            <a:fillRect/>
          </a:stretch>
        </p:blipFill>
        <p:spPr>
          <a:xfrm>
            <a:off x="989012" y="390997"/>
            <a:ext cx="10214133" cy="5434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Rockwell"/>
        <a:ea typeface="Rockwell"/>
        <a:cs typeface="Rockwell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Wood Type">
      <a:majorFont>
        <a:latin typeface="Rockwell"/>
        <a:ea typeface="Rockwell"/>
        <a:cs typeface="Rockwell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