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 snapToGrid="0">
      <p:cViewPr varScale="1">
        <p:scale>
          <a:sx n="154" d="100"/>
          <a:sy n="154" d="100"/>
        </p:scale>
        <p:origin x="20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7ba217b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7ba217b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ba217b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ba217b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7ba217b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7ba217b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1833" y="5301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5100" y="4159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CUSCS Final Project - Jun &amp; Simpo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799" y="2647938"/>
            <a:ext cx="2730350" cy="12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50" y="2406863"/>
            <a:ext cx="1823101" cy="14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4076" y="111000"/>
            <a:ext cx="3204324" cy="12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785600" y="4799350"/>
            <a:ext cx="17394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Jul 2023 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875463" y="1271075"/>
            <a:ext cx="3118200" cy="2277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18308" y="2250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Problem we try to solve: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Courier New"/>
                <a:ea typeface="Courier New"/>
                <a:cs typeface="Courier New"/>
                <a:sym typeface="Courier New"/>
              </a:rPr>
              <a:t>Correlation between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Courier New"/>
                <a:ea typeface="Courier New"/>
                <a:cs typeface="Courier New"/>
                <a:sym typeface="Courier New"/>
              </a:rPr>
              <a:t>Reddit comment and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zh-TW" sz="4000">
                <a:latin typeface="Courier New"/>
                <a:ea typeface="Courier New"/>
                <a:cs typeface="Courier New"/>
                <a:sym typeface="Courier New"/>
              </a:rPr>
              <a:t>Stock market performance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-1230050" y="163525"/>
            <a:ext cx="4890300" cy="8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723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8150" y="2168650"/>
            <a:ext cx="2078700" cy="1412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70050" y="2168650"/>
            <a:ext cx="2078700" cy="1412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601525" y="2168650"/>
            <a:ext cx="2078700" cy="1412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46350" y="2168650"/>
            <a:ext cx="2078700" cy="1412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881575" y="2168650"/>
            <a:ext cx="2078700" cy="1412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9000" y="1665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Data inspection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947525" y="16752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Data processing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598075" y="16752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Training dataset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463300" y="16752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Training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881575" y="16752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Evaluation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50" y="191350"/>
            <a:ext cx="2889925" cy="45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Simple Light</vt:lpstr>
      <vt:lpstr>PowerPoint Presentation</vt:lpstr>
      <vt:lpstr>Problem we try to solve:  Correlation between  Reddit comment and  Stock market performance </vt:lpstr>
      <vt:lpstr>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Simpo Chiu</cp:lastModifiedBy>
  <cp:revision>1</cp:revision>
  <dcterms:modified xsi:type="dcterms:W3CDTF">2023-07-24T12:20:49Z</dcterms:modified>
</cp:coreProperties>
</file>