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CBD0"/>
    <a:srgbClr val="A50021"/>
    <a:srgbClr val="1F1F1F"/>
    <a:srgbClr val="9DC0D0"/>
    <a:srgbClr val="AEC7C8"/>
    <a:srgbClr val="18181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9" d="100"/>
          <a:sy n="89" d="100"/>
        </p:scale>
        <p:origin x="24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EF3A511-533A-4AB9-9C14-184C17417052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 err="1"/>
              <a:t>Praktek</a:t>
            </a:r>
            <a:r>
              <a:rPr lang="en-US" sz="5400" dirty="0"/>
              <a:t> Laravel – </a:t>
            </a:r>
            <a:r>
              <a:rPr lang="en-US" sz="5400" dirty="0" err="1"/>
              <a:t>Jadwal</a:t>
            </a:r>
            <a:r>
              <a:rPr lang="en-US" sz="5400" dirty="0"/>
              <a:t> </a:t>
            </a:r>
            <a:r>
              <a:rPr lang="en-US" sz="5400" dirty="0" err="1"/>
              <a:t>Mapel</a:t>
            </a:r>
            <a:endParaRPr lang="en-ID" sz="4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9B491DC-30DB-471D-84F0-9D758BC8920B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err="1"/>
              <a:t>Shyallom</a:t>
            </a:r>
            <a:r>
              <a:rPr lang="en-US" sz="2400" dirty="0"/>
              <a:t> Christian Yosua Putra / 12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067B7E-14B0-48CD-9B2E-4909AA1FC832}"/>
              </a:ext>
            </a:extLst>
          </p:cNvPr>
          <p:cNvSpPr/>
          <p:nvPr/>
        </p:nvSpPr>
        <p:spPr>
          <a:xfrm>
            <a:off x="0" y="6857999"/>
            <a:ext cx="12192000" cy="8944709"/>
          </a:xfrm>
          <a:prstGeom prst="rect">
            <a:avLst/>
          </a:prstGeom>
          <a:gradFill flip="none" rotWithShape="1">
            <a:gsLst>
              <a:gs pos="10000">
                <a:srgbClr val="1F1F1F"/>
              </a:gs>
              <a:gs pos="0">
                <a:srgbClr val="FFFFFF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08021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F4E6F4-69BC-4C63-A4CA-E4B9198E80B8}"/>
              </a:ext>
            </a:extLst>
          </p:cNvPr>
          <p:cNvSpPr/>
          <p:nvPr/>
        </p:nvSpPr>
        <p:spPr>
          <a:xfrm>
            <a:off x="-792480" y="0"/>
            <a:ext cx="13685520" cy="743712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F6E335-732D-41F2-89F7-A54D57B55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48" y="1145131"/>
            <a:ext cx="11092104" cy="45677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AB1CAB-27D1-4F29-BED9-1ED1066CDA7C}"/>
              </a:ext>
            </a:extLst>
          </p:cNvPr>
          <p:cNvSpPr txBox="1"/>
          <p:nvPr/>
        </p:nvSpPr>
        <p:spPr>
          <a:xfrm>
            <a:off x="574816" y="596608"/>
            <a:ext cx="469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UPDATE</a:t>
            </a:r>
            <a:endParaRPr lang="en-ID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7542A3-F1E9-4E9F-A11C-F6F8AFE5E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616311"/>
            <a:ext cx="3939881" cy="65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420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1000" decel="49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F4E6F4-69BC-4C63-A4CA-E4B9198E80B8}"/>
              </a:ext>
            </a:extLst>
          </p:cNvPr>
          <p:cNvSpPr/>
          <p:nvPr/>
        </p:nvSpPr>
        <p:spPr>
          <a:xfrm>
            <a:off x="-792480" y="0"/>
            <a:ext cx="13685520" cy="743712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F6E335-732D-41F2-89F7-A54D57B55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48" y="1145131"/>
            <a:ext cx="11092104" cy="45677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AB1CAB-27D1-4F29-BED9-1ED1066CDA7C}"/>
              </a:ext>
            </a:extLst>
          </p:cNvPr>
          <p:cNvSpPr txBox="1"/>
          <p:nvPr/>
        </p:nvSpPr>
        <p:spPr>
          <a:xfrm>
            <a:off x="574816" y="596608"/>
            <a:ext cx="469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UPDATE</a:t>
            </a:r>
            <a:endParaRPr lang="en-ID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36F720-8C9C-4FC1-92EF-AB1CDBFE5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689480"/>
            <a:ext cx="3939881" cy="655377"/>
          </a:xfrm>
          <a:prstGeom prst="rect">
            <a:avLst/>
          </a:prstGeom>
        </p:spPr>
      </p:pic>
      <p:sp>
        <p:nvSpPr>
          <p:cNvPr id="4" name="Circle: Hollow 3">
            <a:extLst>
              <a:ext uri="{FF2B5EF4-FFF2-40B4-BE49-F238E27FC236}">
                <a16:creationId xmlns:a16="http://schemas.microsoft.com/office/drawing/2014/main" id="{0CEBFED1-2E5F-4D98-84AF-8A351BE058ED}"/>
              </a:ext>
            </a:extLst>
          </p:cNvPr>
          <p:cNvSpPr/>
          <p:nvPr/>
        </p:nvSpPr>
        <p:spPr>
          <a:xfrm>
            <a:off x="6593466" y="4237817"/>
            <a:ext cx="409074" cy="406238"/>
          </a:xfrm>
          <a:prstGeom prst="donut">
            <a:avLst>
              <a:gd name="adj" fmla="val 417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CE9C7F-ADDD-473D-85B7-B21D91B8E914}"/>
              </a:ext>
            </a:extLst>
          </p:cNvPr>
          <p:cNvCxnSpPr>
            <a:cxnSpLocks/>
          </p:cNvCxnSpPr>
          <p:nvPr/>
        </p:nvCxnSpPr>
        <p:spPr>
          <a:xfrm flipH="1">
            <a:off x="7002540" y="3429000"/>
            <a:ext cx="404100" cy="7633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57C4EA-FE76-4141-A741-373C68BAE128}"/>
              </a:ext>
            </a:extLst>
          </p:cNvPr>
          <p:cNvCxnSpPr>
            <a:cxnSpLocks/>
          </p:cNvCxnSpPr>
          <p:nvPr/>
        </p:nvCxnSpPr>
        <p:spPr>
          <a:xfrm flipH="1">
            <a:off x="7154940" y="4237817"/>
            <a:ext cx="675144" cy="1069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4B88F8-D3FA-4088-9201-35EB848D7DF1}"/>
              </a:ext>
            </a:extLst>
          </p:cNvPr>
          <p:cNvCxnSpPr>
            <a:cxnSpLocks/>
          </p:cNvCxnSpPr>
          <p:nvPr/>
        </p:nvCxnSpPr>
        <p:spPr>
          <a:xfrm flipH="1" flipV="1">
            <a:off x="7069068" y="4630958"/>
            <a:ext cx="709428" cy="2763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232BC12C-660D-44CE-BF8A-B34394096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3410" y="7996738"/>
            <a:ext cx="7085180" cy="5295452"/>
          </a:xfrm>
          <a:prstGeom prst="rect">
            <a:avLst/>
          </a:prstGeom>
          <a:ln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6836980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F4E6F4-69BC-4C63-A4CA-E4B9198E80B8}"/>
              </a:ext>
            </a:extLst>
          </p:cNvPr>
          <p:cNvSpPr/>
          <p:nvPr/>
        </p:nvSpPr>
        <p:spPr>
          <a:xfrm>
            <a:off x="-792480" y="0"/>
            <a:ext cx="13685520" cy="743712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AB1CAB-27D1-4F29-BED9-1ED1066CDA7C}"/>
              </a:ext>
            </a:extLst>
          </p:cNvPr>
          <p:cNvSpPr txBox="1"/>
          <p:nvPr/>
        </p:nvSpPr>
        <p:spPr>
          <a:xfrm>
            <a:off x="574816" y="596608"/>
            <a:ext cx="469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UPDATE</a:t>
            </a:r>
            <a:endParaRPr lang="en-ID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FA6DB8-7D39-4E4C-897C-01D64AF51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48" y="-5499509"/>
            <a:ext cx="11092104" cy="45677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7796083-7E71-404C-A1C7-438ED37F4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-1955160"/>
            <a:ext cx="3939881" cy="655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0E2C30-9C66-45DD-AA40-F66688EFA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3410" y="1070834"/>
            <a:ext cx="7085180" cy="5295452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4BB1437-B1D3-4098-B7EE-936B1A27B5C4}"/>
              </a:ext>
            </a:extLst>
          </p:cNvPr>
          <p:cNvSpPr txBox="1"/>
          <p:nvPr/>
        </p:nvSpPr>
        <p:spPr>
          <a:xfrm>
            <a:off x="727216" y="7542014"/>
            <a:ext cx="469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DELETE</a:t>
            </a:r>
            <a:endParaRPr lang="en-ID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131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F4E6F4-69BC-4C63-A4CA-E4B9198E80B8}"/>
              </a:ext>
            </a:extLst>
          </p:cNvPr>
          <p:cNvSpPr/>
          <p:nvPr/>
        </p:nvSpPr>
        <p:spPr>
          <a:xfrm>
            <a:off x="-792480" y="0"/>
            <a:ext cx="13685520" cy="743712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AB1CAB-27D1-4F29-BED9-1ED1066CDA7C}"/>
              </a:ext>
            </a:extLst>
          </p:cNvPr>
          <p:cNvSpPr txBox="1"/>
          <p:nvPr/>
        </p:nvSpPr>
        <p:spPr>
          <a:xfrm>
            <a:off x="574816" y="-6337592"/>
            <a:ext cx="469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UPDATE</a:t>
            </a:r>
            <a:endParaRPr lang="en-ID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0E2C30-9C66-45DD-AA40-F66688EFA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410" y="-5863366"/>
            <a:ext cx="7085180" cy="5295452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AF608D-ABCB-4083-9051-7E8563AC3B61}"/>
              </a:ext>
            </a:extLst>
          </p:cNvPr>
          <p:cNvSpPr txBox="1"/>
          <p:nvPr/>
        </p:nvSpPr>
        <p:spPr>
          <a:xfrm>
            <a:off x="574816" y="596608"/>
            <a:ext cx="469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DELETE</a:t>
            </a:r>
            <a:endParaRPr lang="en-ID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F7DA25-8729-4907-8B0E-B285CB2BA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932" y="1100913"/>
            <a:ext cx="9472136" cy="52352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A5C4ED-73FA-4E4E-A926-E5055F0DE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265" y="8227352"/>
            <a:ext cx="10226029" cy="3010000"/>
          </a:xfrm>
          <a:prstGeom prst="rect">
            <a:avLst/>
          </a:prstGeom>
          <a:ln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965655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F4E6F4-69BC-4C63-A4CA-E4B9198E80B8}"/>
              </a:ext>
            </a:extLst>
          </p:cNvPr>
          <p:cNvSpPr/>
          <p:nvPr/>
        </p:nvSpPr>
        <p:spPr>
          <a:xfrm>
            <a:off x="-792480" y="0"/>
            <a:ext cx="13685520" cy="743712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AF608D-ABCB-4083-9051-7E8563AC3B61}"/>
              </a:ext>
            </a:extLst>
          </p:cNvPr>
          <p:cNvSpPr txBox="1"/>
          <p:nvPr/>
        </p:nvSpPr>
        <p:spPr>
          <a:xfrm>
            <a:off x="574816" y="596608"/>
            <a:ext cx="469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DELETE</a:t>
            </a:r>
            <a:endParaRPr lang="en-ID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F7DA25-8729-4907-8B0E-B285CB2BA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932" y="4174666"/>
            <a:ext cx="3910842" cy="21615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18E2B3B-AA6D-4124-8113-FD1802C2F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65" y="1924000"/>
            <a:ext cx="10226029" cy="3010000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E6DE8A-83FF-412A-81B8-620B7FF4D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3519" y="8329635"/>
            <a:ext cx="9113520" cy="468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37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F4E6F4-69BC-4C63-A4CA-E4B9198E80B8}"/>
              </a:ext>
            </a:extLst>
          </p:cNvPr>
          <p:cNvSpPr/>
          <p:nvPr/>
        </p:nvSpPr>
        <p:spPr>
          <a:xfrm>
            <a:off x="-792480" y="0"/>
            <a:ext cx="13685520" cy="743712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AF608D-ABCB-4083-9051-7E8563AC3B61}"/>
              </a:ext>
            </a:extLst>
          </p:cNvPr>
          <p:cNvSpPr txBox="1"/>
          <p:nvPr/>
        </p:nvSpPr>
        <p:spPr>
          <a:xfrm>
            <a:off x="574816" y="596608"/>
            <a:ext cx="469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DELETE</a:t>
            </a:r>
            <a:endParaRPr lang="en-ID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F7DA25-8729-4907-8B0E-B285CB2BA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932" y="4174666"/>
            <a:ext cx="3910842" cy="21615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18E2B3B-AA6D-4124-8113-FD1802C2F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560" y="4768145"/>
            <a:ext cx="4853934" cy="1428740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A02A8E-7262-4FDB-BDE0-696B298487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3519" y="1375485"/>
            <a:ext cx="9113520" cy="468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735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B86C17C-7321-4155-81E7-3134E5F4A70E}"/>
              </a:ext>
            </a:extLst>
          </p:cNvPr>
          <p:cNvSpPr/>
          <p:nvPr/>
        </p:nvSpPr>
        <p:spPr>
          <a:xfrm>
            <a:off x="0" y="-1507589"/>
            <a:ext cx="12192000" cy="8944709"/>
          </a:xfrm>
          <a:prstGeom prst="rect">
            <a:avLst/>
          </a:prstGeom>
          <a:gradFill flip="none" rotWithShape="1">
            <a:gsLst>
              <a:gs pos="10000">
                <a:srgbClr val="1F1F1F"/>
              </a:gs>
              <a:gs pos="0">
                <a:srgbClr val="FFFFFF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9CA005-35E6-46D8-BE7A-A3E4532DA929}"/>
              </a:ext>
            </a:extLst>
          </p:cNvPr>
          <p:cNvSpPr txBox="1"/>
          <p:nvPr/>
        </p:nvSpPr>
        <p:spPr>
          <a:xfrm>
            <a:off x="228600" y="821174"/>
            <a:ext cx="11643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Tantangan</a:t>
            </a:r>
            <a:r>
              <a:rPr lang="en-US" sz="48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dan</a:t>
            </a:r>
            <a:r>
              <a:rPr lang="en-US" sz="48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Solusi</a:t>
            </a:r>
            <a:endParaRPr lang="en-ID" sz="4800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E8F85D-97F5-42B0-8491-3F60A6369890}"/>
              </a:ext>
            </a:extLst>
          </p:cNvPr>
          <p:cNvSpPr txBox="1"/>
          <p:nvPr/>
        </p:nvSpPr>
        <p:spPr>
          <a:xfrm>
            <a:off x="1203960" y="2749064"/>
            <a:ext cx="92354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&gt; Masih </a:t>
            </a:r>
            <a:r>
              <a:rPr lang="en-US" sz="2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belum</a:t>
            </a:r>
            <a:r>
              <a:rPr lang="en-US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terlalu</a:t>
            </a:r>
            <a:r>
              <a:rPr lang="en-US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kenal</a:t>
            </a:r>
            <a:r>
              <a:rPr lang="en-US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dengan</a:t>
            </a:r>
            <a:r>
              <a:rPr lang="en-US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web.php</a:t>
            </a:r>
            <a:r>
              <a:rPr lang="en-US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penggunaan</a:t>
            </a:r>
            <a:r>
              <a:rPr lang="en-US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blade.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&gt; </a:t>
            </a:r>
            <a:r>
              <a:rPr lang="en-US" sz="2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Solusinya</a:t>
            </a:r>
            <a:r>
              <a:rPr lang="en-US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mencari</a:t>
            </a:r>
            <a:r>
              <a:rPr lang="en-US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arti</a:t>
            </a:r>
            <a:r>
              <a:rPr lang="en-US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istilah-istilah</a:t>
            </a:r>
            <a:r>
              <a:rPr lang="en-US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cara</a:t>
            </a:r>
            <a:r>
              <a:rPr lang="en-US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kerja</a:t>
            </a:r>
            <a:r>
              <a:rPr lang="en-US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suatu</a:t>
            </a:r>
            <a:r>
              <a:rPr lang="en-US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function di internet.</a:t>
            </a:r>
            <a:endParaRPr lang="en-ID" sz="2400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6272991-E221-4E6E-9197-4926987B3E58}"/>
              </a:ext>
            </a:extLst>
          </p:cNvPr>
          <p:cNvSpPr txBox="1">
            <a:spLocks/>
          </p:cNvSpPr>
          <p:nvPr/>
        </p:nvSpPr>
        <p:spPr>
          <a:xfrm>
            <a:off x="1524000" y="-6644253"/>
            <a:ext cx="9144000" cy="238760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 err="1"/>
              <a:t>Sekian</a:t>
            </a:r>
            <a:r>
              <a:rPr lang="en-US" sz="6000" dirty="0"/>
              <a:t> </a:t>
            </a:r>
            <a:r>
              <a:rPr lang="en-US" sz="6000" dirty="0" err="1"/>
              <a:t>terimakasih</a:t>
            </a:r>
            <a:endParaRPr lang="en-ID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E06747B-A836-4CF2-B087-2C42C6194C06}"/>
              </a:ext>
            </a:extLst>
          </p:cNvPr>
          <p:cNvSpPr txBox="1">
            <a:spLocks/>
          </p:cNvSpPr>
          <p:nvPr/>
        </p:nvSpPr>
        <p:spPr>
          <a:xfrm>
            <a:off x="1524000" y="-4164578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🙏🙏🙏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56943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1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EF3A511-533A-4AB9-9C14-184C17417052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 err="1"/>
              <a:t>Sekian</a:t>
            </a:r>
            <a:r>
              <a:rPr lang="en-US" sz="6000" dirty="0"/>
              <a:t> </a:t>
            </a:r>
            <a:r>
              <a:rPr lang="en-US" sz="6000" dirty="0" err="1"/>
              <a:t>terimakasih</a:t>
            </a:r>
            <a:endParaRPr lang="en-ID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9B491DC-30DB-471D-84F0-9D758BC8920B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🙏🙏🙏</a:t>
            </a:r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4A7132-82F1-4289-93A5-857F28B6D952}"/>
              </a:ext>
            </a:extLst>
          </p:cNvPr>
          <p:cNvSpPr/>
          <p:nvPr/>
        </p:nvSpPr>
        <p:spPr>
          <a:xfrm>
            <a:off x="0" y="6858000"/>
            <a:ext cx="12192000" cy="8944709"/>
          </a:xfrm>
          <a:prstGeom prst="rect">
            <a:avLst/>
          </a:prstGeom>
          <a:gradFill flip="none" rotWithShape="1">
            <a:gsLst>
              <a:gs pos="10000">
                <a:srgbClr val="1F1F1F"/>
              </a:gs>
              <a:gs pos="0">
                <a:srgbClr val="FFFFFF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E4A7C1-AD2D-4DC1-97DB-AE8E2251F21F}"/>
              </a:ext>
            </a:extLst>
          </p:cNvPr>
          <p:cNvSpPr txBox="1"/>
          <p:nvPr/>
        </p:nvSpPr>
        <p:spPr>
          <a:xfrm>
            <a:off x="228600" y="-5204487"/>
            <a:ext cx="11643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Tantangan</a:t>
            </a:r>
            <a:r>
              <a:rPr lang="en-US" sz="48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dan</a:t>
            </a:r>
            <a:r>
              <a:rPr lang="en-US" sz="48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Solusi</a:t>
            </a:r>
            <a:endParaRPr lang="en-ID" sz="4800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5EB29A-90FE-4EC8-A896-E1FA077710F4}"/>
              </a:ext>
            </a:extLst>
          </p:cNvPr>
          <p:cNvSpPr txBox="1"/>
          <p:nvPr/>
        </p:nvSpPr>
        <p:spPr>
          <a:xfrm>
            <a:off x="1203960" y="-3276597"/>
            <a:ext cx="92354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&gt; Masih </a:t>
            </a:r>
            <a:r>
              <a:rPr lang="en-US" sz="2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belum</a:t>
            </a:r>
            <a:r>
              <a:rPr lang="en-US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terlalu</a:t>
            </a:r>
            <a:r>
              <a:rPr lang="en-US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kenal</a:t>
            </a:r>
            <a:r>
              <a:rPr lang="en-US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dengan</a:t>
            </a:r>
            <a:r>
              <a:rPr lang="en-US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web.php</a:t>
            </a:r>
            <a:r>
              <a:rPr lang="en-US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penggunaan</a:t>
            </a:r>
            <a:r>
              <a:rPr lang="en-US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blade.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&gt; </a:t>
            </a:r>
            <a:r>
              <a:rPr lang="en-US" sz="2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Solusinya</a:t>
            </a:r>
            <a:r>
              <a:rPr lang="en-US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mencari</a:t>
            </a:r>
            <a:r>
              <a:rPr lang="en-US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arti</a:t>
            </a:r>
            <a:r>
              <a:rPr lang="en-US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istilah-istilah</a:t>
            </a:r>
            <a:r>
              <a:rPr lang="en-US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cara</a:t>
            </a:r>
            <a:r>
              <a:rPr lang="en-US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kerja</a:t>
            </a:r>
            <a:r>
              <a:rPr lang="en-US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suatu</a:t>
            </a:r>
            <a:r>
              <a:rPr lang="en-US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function di internet.</a:t>
            </a:r>
            <a:endParaRPr lang="en-ID" sz="2400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536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1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EF3A511-533A-4AB9-9C14-184C17417052}"/>
              </a:ext>
            </a:extLst>
          </p:cNvPr>
          <p:cNvSpPr txBox="1">
            <a:spLocks/>
          </p:cNvSpPr>
          <p:nvPr/>
        </p:nvSpPr>
        <p:spPr>
          <a:xfrm>
            <a:off x="1524000" y="-5747360"/>
            <a:ext cx="9144000" cy="238760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 err="1"/>
              <a:t>Praktek</a:t>
            </a:r>
            <a:r>
              <a:rPr lang="en-US" sz="6000" dirty="0"/>
              <a:t> Laravel - CRUD</a:t>
            </a:r>
            <a:endParaRPr lang="en-ID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9B491DC-30DB-471D-84F0-9D758BC8920B}"/>
              </a:ext>
            </a:extLst>
          </p:cNvPr>
          <p:cNvSpPr txBox="1">
            <a:spLocks/>
          </p:cNvSpPr>
          <p:nvPr/>
        </p:nvSpPr>
        <p:spPr>
          <a:xfrm>
            <a:off x="1524000" y="-3267685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err="1"/>
              <a:t>Shyallom</a:t>
            </a:r>
            <a:r>
              <a:rPr lang="en-US" sz="2400" dirty="0"/>
              <a:t> Christian Yosua Putra / 12</a:t>
            </a:r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FDF64A-8BF2-4689-B362-066FA7C59D66}"/>
              </a:ext>
            </a:extLst>
          </p:cNvPr>
          <p:cNvSpPr/>
          <p:nvPr/>
        </p:nvSpPr>
        <p:spPr>
          <a:xfrm>
            <a:off x="0" y="-2086709"/>
            <a:ext cx="12192000" cy="8944709"/>
          </a:xfrm>
          <a:prstGeom prst="rect">
            <a:avLst/>
          </a:prstGeom>
          <a:gradFill flip="none" rotWithShape="1">
            <a:gsLst>
              <a:gs pos="10000">
                <a:srgbClr val="1F1F1F"/>
              </a:gs>
              <a:gs pos="0">
                <a:srgbClr val="FFFFFF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82D5E2-7C18-422C-84DD-32BBC000B859}"/>
              </a:ext>
            </a:extLst>
          </p:cNvPr>
          <p:cNvSpPr txBox="1"/>
          <p:nvPr/>
        </p:nvSpPr>
        <p:spPr>
          <a:xfrm>
            <a:off x="6627760" y="948432"/>
            <a:ext cx="4695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&gt; </a:t>
            </a:r>
            <a:r>
              <a:rPr lang="en-US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Untuk</a:t>
            </a:r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membuat</a:t>
            </a:r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Controller, Model, </a:t>
            </a:r>
            <a:r>
              <a:rPr lang="en-US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Migration </a:t>
            </a:r>
            <a:r>
              <a:rPr lang="en-US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dalam</a:t>
            </a:r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satu</a:t>
            </a:r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command.</a:t>
            </a:r>
            <a:endParaRPr lang="en-ID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74364D-9FC7-421A-BF2C-11D86BAD2E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880" b="41577"/>
          <a:stretch/>
        </p:blipFill>
        <p:spPr>
          <a:xfrm>
            <a:off x="868282" y="759355"/>
            <a:ext cx="5450474" cy="1301485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AA4FC3B-50ED-414C-9A6F-D1B674547D7A}"/>
              </a:ext>
            </a:extLst>
          </p:cNvPr>
          <p:cNvSpPr/>
          <p:nvPr/>
        </p:nvSpPr>
        <p:spPr>
          <a:xfrm>
            <a:off x="3149600" y="1676400"/>
            <a:ext cx="365760" cy="284480"/>
          </a:xfrm>
          <a:prstGeom prst="rect">
            <a:avLst/>
          </a:prstGeom>
          <a:solidFill>
            <a:srgbClr val="18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85DC68-B7AA-4BE3-91E8-870CD3BF74D8}"/>
              </a:ext>
            </a:extLst>
          </p:cNvPr>
          <p:cNvSpPr txBox="1"/>
          <p:nvPr/>
        </p:nvSpPr>
        <p:spPr>
          <a:xfrm>
            <a:off x="3084938" y="1652508"/>
            <a:ext cx="30872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rgbClr val="C4CBD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php</a:t>
            </a:r>
            <a:r>
              <a:rPr lang="en-US" sz="1050" dirty="0">
                <a:solidFill>
                  <a:srgbClr val="C4CBD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artisan </a:t>
            </a:r>
            <a:r>
              <a:rPr lang="en-US" sz="1050" dirty="0" err="1">
                <a:solidFill>
                  <a:srgbClr val="C4CBD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make:model</a:t>
            </a:r>
            <a:r>
              <a:rPr lang="en-US" sz="1050" dirty="0">
                <a:solidFill>
                  <a:srgbClr val="C4CBD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050" dirty="0" err="1">
                <a:solidFill>
                  <a:srgbClr val="FFFF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Jadwal</a:t>
            </a:r>
            <a:r>
              <a:rPr lang="en-US" sz="1050" dirty="0">
                <a:solidFill>
                  <a:srgbClr val="C4CBD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-</a:t>
            </a:r>
            <a:r>
              <a:rPr lang="en-US" sz="1050" dirty="0" err="1">
                <a:solidFill>
                  <a:srgbClr val="C4CBD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mcr</a:t>
            </a:r>
            <a:endParaRPr lang="en-ID" sz="1050" dirty="0">
              <a:solidFill>
                <a:srgbClr val="C4CBD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E118D87-A164-418A-B004-9EA302F4B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952368"/>
            <a:ext cx="9380560" cy="3252198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ADDD1C-2934-4A1A-91E0-27324D6D2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645" y="7749528"/>
            <a:ext cx="1502516" cy="659079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FAB2B9D-C784-48CB-A1C9-42149182DF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18701" y="7810246"/>
            <a:ext cx="8549654" cy="474263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>
            <a:glow rad="127000">
              <a:schemeClr val="accent1">
                <a:alpha val="0"/>
              </a:schemeClr>
            </a:glo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D899AB5-E099-4045-BF7A-899F2BF978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645" y="9038783"/>
            <a:ext cx="10478878" cy="4269911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6D69AB7-01F2-4BA5-BA8A-94221D4F1A58}"/>
              </a:ext>
            </a:extLst>
          </p:cNvPr>
          <p:cNvSpPr txBox="1"/>
          <p:nvPr/>
        </p:nvSpPr>
        <p:spPr>
          <a:xfrm>
            <a:off x="3018701" y="7374702"/>
            <a:ext cx="469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CREATE</a:t>
            </a:r>
            <a:endParaRPr lang="en-ID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699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11000" decel="89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81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49000" decel="5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F4E6F4-69BC-4C63-A4CA-E4B9198E80B8}"/>
              </a:ext>
            </a:extLst>
          </p:cNvPr>
          <p:cNvSpPr/>
          <p:nvPr/>
        </p:nvSpPr>
        <p:spPr>
          <a:xfrm>
            <a:off x="-792480" y="0"/>
            <a:ext cx="13685520" cy="743712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A3F137-7073-4DC7-A4AF-7FE25884B42E}"/>
              </a:ext>
            </a:extLst>
          </p:cNvPr>
          <p:cNvSpPr txBox="1"/>
          <p:nvPr/>
        </p:nvSpPr>
        <p:spPr>
          <a:xfrm>
            <a:off x="6627760" y="-5894328"/>
            <a:ext cx="4695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&gt; </a:t>
            </a:r>
            <a:r>
              <a:rPr lang="en-US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Untuk</a:t>
            </a:r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membuat</a:t>
            </a:r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Controller, Model, </a:t>
            </a:r>
            <a:r>
              <a:rPr lang="en-US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Migration </a:t>
            </a:r>
            <a:r>
              <a:rPr lang="en-US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dalam</a:t>
            </a:r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satu</a:t>
            </a:r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command.</a:t>
            </a:r>
            <a:endParaRPr lang="en-ID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E473EF-5D62-4AC8-AAD9-8CD131762F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880" b="41577"/>
          <a:stretch/>
        </p:blipFill>
        <p:spPr>
          <a:xfrm>
            <a:off x="868282" y="-6083405"/>
            <a:ext cx="5450474" cy="1301485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0E81D21-FA41-4238-B771-CD0BCCD49CD1}"/>
              </a:ext>
            </a:extLst>
          </p:cNvPr>
          <p:cNvSpPr/>
          <p:nvPr/>
        </p:nvSpPr>
        <p:spPr>
          <a:xfrm>
            <a:off x="3149600" y="-5166360"/>
            <a:ext cx="365760" cy="284480"/>
          </a:xfrm>
          <a:prstGeom prst="rect">
            <a:avLst/>
          </a:prstGeom>
          <a:solidFill>
            <a:srgbClr val="18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BED52C-F4B6-42E2-B90F-2E45B84CF0B8}"/>
              </a:ext>
            </a:extLst>
          </p:cNvPr>
          <p:cNvSpPr txBox="1"/>
          <p:nvPr/>
        </p:nvSpPr>
        <p:spPr>
          <a:xfrm>
            <a:off x="3084938" y="-5190252"/>
            <a:ext cx="30872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rgbClr val="C4CBD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php</a:t>
            </a:r>
            <a:r>
              <a:rPr lang="en-US" sz="1050" dirty="0">
                <a:solidFill>
                  <a:srgbClr val="C4CBD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artisan </a:t>
            </a:r>
            <a:r>
              <a:rPr lang="en-US" sz="1050" dirty="0" err="1">
                <a:solidFill>
                  <a:srgbClr val="C4CBD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make:model</a:t>
            </a:r>
            <a:r>
              <a:rPr lang="en-US" sz="1050" dirty="0">
                <a:solidFill>
                  <a:srgbClr val="C4CBD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050" dirty="0" err="1">
                <a:solidFill>
                  <a:srgbClr val="FFFF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Jadwal</a:t>
            </a:r>
            <a:r>
              <a:rPr lang="en-US" sz="1050" dirty="0">
                <a:solidFill>
                  <a:srgbClr val="C4CBD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-</a:t>
            </a:r>
            <a:r>
              <a:rPr lang="en-US" sz="1050" dirty="0" err="1">
                <a:solidFill>
                  <a:srgbClr val="C4CBD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mcr</a:t>
            </a:r>
            <a:endParaRPr lang="en-ID" sz="1050" dirty="0">
              <a:solidFill>
                <a:srgbClr val="C4CBD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150F8D5-0174-46F2-9100-C6D7A0856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-3890392"/>
            <a:ext cx="9380560" cy="3252198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B8810C3-02C5-4718-BCD9-3FE341D4D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645" y="649417"/>
            <a:ext cx="1502516" cy="659079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EC3C00B-ACB8-4F57-B125-652C686583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18701" y="710135"/>
            <a:ext cx="8549654" cy="474263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>
            <a:glow rad="127000">
              <a:schemeClr val="accent1">
                <a:alpha val="0"/>
              </a:schemeClr>
            </a:glo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DE84A-9D41-4A3E-87B7-43C4720D88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645" y="1938672"/>
            <a:ext cx="10478878" cy="4269911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BC863A7-1C6D-4D66-83D1-9081598B19D6}"/>
              </a:ext>
            </a:extLst>
          </p:cNvPr>
          <p:cNvSpPr txBox="1"/>
          <p:nvPr/>
        </p:nvSpPr>
        <p:spPr>
          <a:xfrm>
            <a:off x="3018701" y="280085"/>
            <a:ext cx="469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CREATE</a:t>
            </a:r>
            <a:endParaRPr lang="en-ID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662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F4E6F4-69BC-4C63-A4CA-E4B9198E80B8}"/>
              </a:ext>
            </a:extLst>
          </p:cNvPr>
          <p:cNvSpPr/>
          <p:nvPr/>
        </p:nvSpPr>
        <p:spPr>
          <a:xfrm>
            <a:off x="-792480" y="0"/>
            <a:ext cx="13685520" cy="743712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8810C3-02C5-4718-BCD9-3FE341D4D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45" y="649417"/>
            <a:ext cx="1502516" cy="659079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DE84A-9D41-4A3E-87B7-43C4720D8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701" y="710135"/>
            <a:ext cx="8890468" cy="3622669"/>
          </a:xfrm>
          <a:prstGeom prst="rect">
            <a:avLst/>
          </a:prstGeom>
          <a:ln>
            <a:solidFill>
              <a:srgbClr val="C4CBD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EC3C00B-ACB8-4F57-B125-652C68658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/>
                </a14:imgProps>
              </a:ext>
            </a:extLst>
          </a:blip>
          <a:stretch>
            <a:fillRect/>
          </a:stretch>
        </p:blipFill>
        <p:spPr>
          <a:xfrm>
            <a:off x="623645" y="1772407"/>
            <a:ext cx="8549654" cy="4742637"/>
          </a:xfrm>
          <a:prstGeom prst="rect">
            <a:avLst/>
          </a:prstGeom>
          <a:noFill/>
          <a:ln>
            <a:solidFill>
              <a:srgbClr val="92D050"/>
            </a:solidFill>
          </a:ln>
          <a:effectLst>
            <a:glow rad="127000">
              <a:schemeClr val="accent1">
                <a:alpha val="0"/>
              </a:schemeClr>
            </a:glo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35B92CB-966E-41C2-95C3-95DE267EA2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85580" y="841804"/>
            <a:ext cx="11042368" cy="5753511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7EF4987-5EA1-4C2F-B37F-B5632D8EB136}"/>
              </a:ext>
            </a:extLst>
          </p:cNvPr>
          <p:cNvSpPr txBox="1"/>
          <p:nvPr/>
        </p:nvSpPr>
        <p:spPr>
          <a:xfrm>
            <a:off x="3018701" y="280085"/>
            <a:ext cx="469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CREATE</a:t>
            </a:r>
            <a:endParaRPr lang="en-ID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4B9539-1121-4A39-9B17-0AAFAB2313A8}"/>
              </a:ext>
            </a:extLst>
          </p:cNvPr>
          <p:cNvSpPr txBox="1"/>
          <p:nvPr/>
        </p:nvSpPr>
        <p:spPr>
          <a:xfrm>
            <a:off x="13785580" y="432485"/>
            <a:ext cx="469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READ</a:t>
            </a:r>
            <a:endParaRPr lang="en-ID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665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F4E6F4-69BC-4C63-A4CA-E4B9198E80B8}"/>
              </a:ext>
            </a:extLst>
          </p:cNvPr>
          <p:cNvSpPr/>
          <p:nvPr/>
        </p:nvSpPr>
        <p:spPr>
          <a:xfrm>
            <a:off x="-792480" y="0"/>
            <a:ext cx="13685520" cy="743712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8810C3-02C5-4718-BCD9-3FE341D4D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497995" y="649417"/>
            <a:ext cx="1502516" cy="659079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DE84A-9D41-4A3E-87B7-43C4720D8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102939" y="710135"/>
            <a:ext cx="8890468" cy="3622669"/>
          </a:xfrm>
          <a:prstGeom prst="rect">
            <a:avLst/>
          </a:prstGeom>
          <a:ln>
            <a:solidFill>
              <a:srgbClr val="C4CBD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EC3C00B-ACB8-4F57-B125-652C68658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497995" y="1772407"/>
            <a:ext cx="8549654" cy="4742637"/>
          </a:xfrm>
          <a:prstGeom prst="rect">
            <a:avLst/>
          </a:prstGeom>
          <a:noFill/>
          <a:ln>
            <a:solidFill>
              <a:srgbClr val="92D050"/>
            </a:solidFill>
          </a:ln>
          <a:effectLst>
            <a:glow rad="127000">
              <a:schemeClr val="accent1">
                <a:alpha val="0"/>
              </a:schemeClr>
            </a:glo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3A3385-7810-4B92-80F1-C5D5F70922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816" y="841804"/>
            <a:ext cx="11042368" cy="5753511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F0C73F4-42BE-48D8-9C16-87A3DE4366A6}"/>
              </a:ext>
            </a:extLst>
          </p:cNvPr>
          <p:cNvSpPr txBox="1"/>
          <p:nvPr/>
        </p:nvSpPr>
        <p:spPr>
          <a:xfrm>
            <a:off x="-10102939" y="280085"/>
            <a:ext cx="469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CREATE</a:t>
            </a:r>
            <a:endParaRPr lang="en-ID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BA0E19-10C8-42EA-876F-23D3889D1120}"/>
              </a:ext>
            </a:extLst>
          </p:cNvPr>
          <p:cNvSpPr txBox="1"/>
          <p:nvPr/>
        </p:nvSpPr>
        <p:spPr>
          <a:xfrm>
            <a:off x="574816" y="432485"/>
            <a:ext cx="469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READ</a:t>
            </a:r>
            <a:endParaRPr lang="en-ID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FB04FAC-9F07-4AA7-9B8C-F44DF04CF06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2676"/>
          <a:stretch/>
        </p:blipFill>
        <p:spPr>
          <a:xfrm>
            <a:off x="14061354" y="2631586"/>
            <a:ext cx="8453289" cy="2003902"/>
          </a:xfrm>
          <a:prstGeom prst="rect">
            <a:avLst/>
          </a:prstGeom>
          <a:ln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39217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F4E6F4-69BC-4C63-A4CA-E4B9198E80B8}"/>
              </a:ext>
            </a:extLst>
          </p:cNvPr>
          <p:cNvSpPr/>
          <p:nvPr/>
        </p:nvSpPr>
        <p:spPr>
          <a:xfrm>
            <a:off x="-792480" y="0"/>
            <a:ext cx="13685520" cy="743712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3A3385-7810-4B92-80F1-C5D5F7092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16" y="841804"/>
            <a:ext cx="5358005" cy="2791733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BBA0E19-10C8-42EA-876F-23D3889D1120}"/>
              </a:ext>
            </a:extLst>
          </p:cNvPr>
          <p:cNvSpPr txBox="1"/>
          <p:nvPr/>
        </p:nvSpPr>
        <p:spPr>
          <a:xfrm>
            <a:off x="574816" y="432485"/>
            <a:ext cx="469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READ</a:t>
            </a:r>
            <a:endParaRPr lang="en-ID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F803A-B9BF-4639-8DEE-76C4396E99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676"/>
          <a:stretch/>
        </p:blipFill>
        <p:spPr>
          <a:xfrm>
            <a:off x="1869355" y="2631586"/>
            <a:ext cx="8453289" cy="2003902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BBC9B6-6A04-4A3D-8262-94552DC99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96148" y="1206337"/>
            <a:ext cx="9007621" cy="50143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0687F0-55D0-46D6-89EC-270B442E7D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93" t="52676" r="193"/>
          <a:stretch/>
        </p:blipFill>
        <p:spPr>
          <a:xfrm>
            <a:off x="14187579" y="2631586"/>
            <a:ext cx="8453289" cy="2003902"/>
          </a:xfrm>
          <a:prstGeom prst="rect">
            <a:avLst/>
          </a:prstGeom>
          <a:ln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396200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F4E6F4-69BC-4C63-A4CA-E4B9198E80B8}"/>
              </a:ext>
            </a:extLst>
          </p:cNvPr>
          <p:cNvSpPr/>
          <p:nvPr/>
        </p:nvSpPr>
        <p:spPr>
          <a:xfrm>
            <a:off x="-792480" y="0"/>
            <a:ext cx="13685520" cy="743712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3A3385-7810-4B92-80F1-C5D5F7092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16" y="841804"/>
            <a:ext cx="5358005" cy="2791733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BBA0E19-10C8-42EA-876F-23D3889D1120}"/>
              </a:ext>
            </a:extLst>
          </p:cNvPr>
          <p:cNvSpPr txBox="1"/>
          <p:nvPr/>
        </p:nvSpPr>
        <p:spPr>
          <a:xfrm>
            <a:off x="574816" y="432485"/>
            <a:ext cx="469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READ</a:t>
            </a:r>
            <a:endParaRPr lang="en-ID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3DECC9-DF84-4FED-A9AA-B0CFA8647A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676"/>
          <a:stretch/>
        </p:blipFill>
        <p:spPr>
          <a:xfrm>
            <a:off x="6510551" y="1572803"/>
            <a:ext cx="5358005" cy="1270146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6AAEF7-21F6-46CD-969B-253FB37BE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9010" y="1206337"/>
            <a:ext cx="9007621" cy="50143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758C7C-E860-496A-9A59-E7C44782B0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93" t="52676" r="193"/>
          <a:stretch/>
        </p:blipFill>
        <p:spPr>
          <a:xfrm>
            <a:off x="14187579" y="2631586"/>
            <a:ext cx="8453289" cy="2003902"/>
          </a:xfrm>
          <a:prstGeom prst="rect">
            <a:avLst/>
          </a:prstGeom>
          <a:ln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1617233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F4E6F4-69BC-4C63-A4CA-E4B9198E80B8}"/>
              </a:ext>
            </a:extLst>
          </p:cNvPr>
          <p:cNvSpPr/>
          <p:nvPr/>
        </p:nvSpPr>
        <p:spPr>
          <a:xfrm>
            <a:off x="-792480" y="0"/>
            <a:ext cx="13685520" cy="743712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3A3385-7810-4B92-80F1-C5D5F7092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16" y="841804"/>
            <a:ext cx="5358005" cy="2791733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BBA0E19-10C8-42EA-876F-23D3889D1120}"/>
              </a:ext>
            </a:extLst>
          </p:cNvPr>
          <p:cNvSpPr txBox="1"/>
          <p:nvPr/>
        </p:nvSpPr>
        <p:spPr>
          <a:xfrm>
            <a:off x="574816" y="432485"/>
            <a:ext cx="469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READ</a:t>
            </a:r>
            <a:endParaRPr lang="en-ID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6AAEF7-21F6-46CD-969B-253FB37BE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061" y="3875286"/>
            <a:ext cx="4695958" cy="26141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3DECC9-DF84-4FED-A9AA-B0CFA8647A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2676"/>
          <a:stretch/>
        </p:blipFill>
        <p:spPr>
          <a:xfrm>
            <a:off x="6510551" y="1572803"/>
            <a:ext cx="5358005" cy="1270146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758C7C-E860-496A-9A59-E7C44782B0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93" t="52676" r="193"/>
          <a:stretch/>
        </p:blipFill>
        <p:spPr>
          <a:xfrm>
            <a:off x="1823635" y="2631586"/>
            <a:ext cx="8453289" cy="2003902"/>
          </a:xfrm>
          <a:prstGeom prst="rect">
            <a:avLst/>
          </a:prstGeom>
          <a:ln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2026342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F4E6F4-69BC-4C63-A4CA-E4B9198E80B8}"/>
              </a:ext>
            </a:extLst>
          </p:cNvPr>
          <p:cNvSpPr/>
          <p:nvPr/>
        </p:nvSpPr>
        <p:spPr>
          <a:xfrm>
            <a:off x="-792480" y="0"/>
            <a:ext cx="13685520" cy="743712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3A3385-7810-4B92-80F1-C5D5F7092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16" y="841804"/>
            <a:ext cx="5358005" cy="2791733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BBA0E19-10C8-42EA-876F-23D3889D1120}"/>
              </a:ext>
            </a:extLst>
          </p:cNvPr>
          <p:cNvSpPr txBox="1"/>
          <p:nvPr/>
        </p:nvSpPr>
        <p:spPr>
          <a:xfrm>
            <a:off x="574816" y="432485"/>
            <a:ext cx="469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READ</a:t>
            </a:r>
            <a:endParaRPr lang="en-ID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6AAEF7-21F6-46CD-969B-253FB37BE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061" y="3875286"/>
            <a:ext cx="4695958" cy="26141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3DECC9-DF84-4FED-A9AA-B0CFA8647A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2676"/>
          <a:stretch/>
        </p:blipFill>
        <p:spPr>
          <a:xfrm>
            <a:off x="6510551" y="1572803"/>
            <a:ext cx="5358005" cy="1270146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758C7C-E860-496A-9A59-E7C44782B0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93" t="52676" r="193"/>
          <a:stretch/>
        </p:blipFill>
        <p:spPr>
          <a:xfrm>
            <a:off x="6510550" y="4564304"/>
            <a:ext cx="5358005" cy="1270146"/>
          </a:xfrm>
          <a:prstGeom prst="rect">
            <a:avLst/>
          </a:prstGeom>
          <a:ln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3693797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</TotalTime>
  <Words>145</Words>
  <Application>Microsoft Office PowerPoint</Application>
  <PresentationFormat>Widescreen</PresentationFormat>
  <Paragraphs>38</Paragraphs>
  <Slides>17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Cascadia Code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Tian Yosua</dc:creator>
  <cp:lastModifiedBy>Tian Yosua</cp:lastModifiedBy>
  <cp:revision>23</cp:revision>
  <dcterms:created xsi:type="dcterms:W3CDTF">2024-05-02T11:52:54Z</dcterms:created>
  <dcterms:modified xsi:type="dcterms:W3CDTF">2025-08-06T00:35:07Z</dcterms:modified>
</cp:coreProperties>
</file>