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76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CBD0"/>
    <a:srgbClr val="A50021"/>
    <a:srgbClr val="1F1F1F"/>
    <a:srgbClr val="9DC0D0"/>
    <a:srgbClr val="AEC7C8"/>
    <a:srgbClr val="1818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50" d="100"/>
          <a:sy n="50" d="100"/>
        </p:scale>
        <p:origin x="118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/>
              <a:t>Praktek</a:t>
            </a:r>
            <a:r>
              <a:rPr lang="en-US" sz="5400" dirty="0"/>
              <a:t> Laravel – </a:t>
            </a:r>
            <a:r>
              <a:rPr lang="en-US" sz="5400" dirty="0" err="1"/>
              <a:t>Jadwal</a:t>
            </a:r>
            <a:r>
              <a:rPr lang="en-US" sz="5400" dirty="0"/>
              <a:t> </a:t>
            </a:r>
            <a:r>
              <a:rPr lang="en-US" sz="5400" dirty="0" err="1"/>
              <a:t>Mapel</a:t>
            </a:r>
            <a:endParaRPr lang="en-ID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Shyallom</a:t>
            </a:r>
            <a:r>
              <a:rPr lang="en-US" sz="2400" dirty="0"/>
              <a:t> Christian Yosua Putra / 12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067B7E-14B0-48CD-9B2E-4909AA1FC832}"/>
              </a:ext>
            </a:extLst>
          </p:cNvPr>
          <p:cNvSpPr/>
          <p:nvPr/>
        </p:nvSpPr>
        <p:spPr>
          <a:xfrm>
            <a:off x="0" y="685799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8021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61" y="3875286"/>
            <a:ext cx="4695958" cy="26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3" t="52676" r="193"/>
          <a:stretch/>
        </p:blipFill>
        <p:spPr>
          <a:xfrm>
            <a:off x="6510550" y="4564304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69379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6E335-732D-41F2-89F7-A54D57B5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1145131"/>
            <a:ext cx="11092104" cy="4567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7542A3-F1E9-4E9F-A11C-F6F8AFE5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6311"/>
            <a:ext cx="3939881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0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1000" decel="4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F6E335-732D-41F2-89F7-A54D57B55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1145131"/>
            <a:ext cx="11092104" cy="45677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6F720-8C9C-4FC1-92EF-AB1CDBFE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89480"/>
            <a:ext cx="3939881" cy="655377"/>
          </a:xfrm>
          <a:prstGeom prst="rect">
            <a:avLst/>
          </a:prstGeom>
        </p:spPr>
      </p:pic>
      <p:sp>
        <p:nvSpPr>
          <p:cNvPr id="4" name="Circle: Hollow 3">
            <a:extLst>
              <a:ext uri="{FF2B5EF4-FFF2-40B4-BE49-F238E27FC236}">
                <a16:creationId xmlns:a16="http://schemas.microsoft.com/office/drawing/2014/main" id="{0CEBFED1-2E5F-4D98-84AF-8A351BE058ED}"/>
              </a:ext>
            </a:extLst>
          </p:cNvPr>
          <p:cNvSpPr/>
          <p:nvPr/>
        </p:nvSpPr>
        <p:spPr>
          <a:xfrm>
            <a:off x="6593466" y="4237817"/>
            <a:ext cx="409074" cy="406238"/>
          </a:xfrm>
          <a:prstGeom prst="donut">
            <a:avLst>
              <a:gd name="adj" fmla="val 417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1CE9C7F-ADDD-473D-85B7-B21D91B8E914}"/>
              </a:ext>
            </a:extLst>
          </p:cNvPr>
          <p:cNvCxnSpPr>
            <a:cxnSpLocks/>
          </p:cNvCxnSpPr>
          <p:nvPr/>
        </p:nvCxnSpPr>
        <p:spPr>
          <a:xfrm flipH="1">
            <a:off x="7002540" y="3429000"/>
            <a:ext cx="404100" cy="7633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57C4EA-FE76-4141-A741-373C68BAE128}"/>
              </a:ext>
            </a:extLst>
          </p:cNvPr>
          <p:cNvCxnSpPr>
            <a:cxnSpLocks/>
          </p:cNvCxnSpPr>
          <p:nvPr/>
        </p:nvCxnSpPr>
        <p:spPr>
          <a:xfrm flipH="1">
            <a:off x="7154940" y="4237817"/>
            <a:ext cx="675144" cy="106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4B88F8-D3FA-4088-9201-35EB848D7DF1}"/>
              </a:ext>
            </a:extLst>
          </p:cNvPr>
          <p:cNvCxnSpPr>
            <a:cxnSpLocks/>
          </p:cNvCxnSpPr>
          <p:nvPr/>
        </p:nvCxnSpPr>
        <p:spPr>
          <a:xfrm flipH="1" flipV="1">
            <a:off x="7069068" y="4630958"/>
            <a:ext cx="709428" cy="2763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32BC12C-660D-44CE-BF8A-B34394096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10" y="7996738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6836980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A6DB8-7D39-4E4C-897C-01D64AF5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8" y="-5499509"/>
            <a:ext cx="11092104" cy="45677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796083-7E71-404C-A1C7-438ED37F4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955160"/>
            <a:ext cx="3939881" cy="655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0E2C30-9C66-45DD-AA40-F66688EFA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410" y="1070834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BB1437-B1D3-4098-B7EE-936B1A27B5C4}"/>
              </a:ext>
            </a:extLst>
          </p:cNvPr>
          <p:cNvSpPr txBox="1"/>
          <p:nvPr/>
        </p:nvSpPr>
        <p:spPr>
          <a:xfrm>
            <a:off x="727216" y="7542014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131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B1CAB-27D1-4F29-BED9-1ED1066CDA7C}"/>
              </a:ext>
            </a:extLst>
          </p:cNvPr>
          <p:cNvSpPr txBox="1"/>
          <p:nvPr/>
        </p:nvSpPr>
        <p:spPr>
          <a:xfrm>
            <a:off x="574816" y="-6337592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0E2C30-9C66-45DD-AA40-F66688EFA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10" y="-5863366"/>
            <a:ext cx="7085180" cy="5295452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32" y="1100913"/>
            <a:ext cx="9472136" cy="5235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A5C4ED-73FA-4E4E-A926-E5055F0DE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5" y="8227352"/>
            <a:ext cx="10226029" cy="30100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965655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2" y="4174666"/>
            <a:ext cx="3910842" cy="2161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8E2B3B-AA6D-4124-8113-FD1802C2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5" y="1924000"/>
            <a:ext cx="10226029" cy="301000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E6DE8A-83FF-412A-81B8-620B7FF4D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19" y="8329635"/>
            <a:ext cx="9113520" cy="46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3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608D-ABCB-4083-9051-7E8563AC3B61}"/>
              </a:ext>
            </a:extLst>
          </p:cNvPr>
          <p:cNvSpPr txBox="1"/>
          <p:nvPr/>
        </p:nvSpPr>
        <p:spPr>
          <a:xfrm>
            <a:off x="574816" y="596608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7DA25-8729-4907-8B0E-B285CB2BA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2" y="4174666"/>
            <a:ext cx="3910842" cy="21615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8E2B3B-AA6D-4124-8113-FD1802C2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560" y="4768145"/>
            <a:ext cx="4853934" cy="1428740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02A8E-7262-4FDB-BDE0-696B29848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519" y="1375485"/>
            <a:ext cx="9113520" cy="468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3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86C17C-7321-4155-81E7-3134E5F4A70E}"/>
              </a:ext>
            </a:extLst>
          </p:cNvPr>
          <p:cNvSpPr/>
          <p:nvPr/>
        </p:nvSpPr>
        <p:spPr>
          <a:xfrm>
            <a:off x="0" y="-150758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CA005-35E6-46D8-BE7A-A3E4532DA929}"/>
              </a:ext>
            </a:extLst>
          </p:cNvPr>
          <p:cNvSpPr txBox="1"/>
          <p:nvPr/>
        </p:nvSpPr>
        <p:spPr>
          <a:xfrm>
            <a:off x="228600" y="821174"/>
            <a:ext cx="1164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Tantangan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</a:t>
            </a:r>
            <a:endParaRPr lang="en-ID" sz="4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8F85D-97F5-42B0-8491-3F60A6369890}"/>
              </a:ext>
            </a:extLst>
          </p:cNvPr>
          <p:cNvSpPr txBox="1"/>
          <p:nvPr/>
        </p:nvSpPr>
        <p:spPr>
          <a:xfrm>
            <a:off x="1203960" y="2749064"/>
            <a:ext cx="923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Masih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belum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terlalu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kenal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web.php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blade.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Solusinya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mencari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istilah-istilah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function di internet.</a:t>
            </a:r>
            <a:endParaRPr lang="en-ID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6272991-E221-4E6E-9197-4926987B3E58}"/>
              </a:ext>
            </a:extLst>
          </p:cNvPr>
          <p:cNvSpPr txBox="1">
            <a:spLocks/>
          </p:cNvSpPr>
          <p:nvPr/>
        </p:nvSpPr>
        <p:spPr>
          <a:xfrm>
            <a:off x="1524000" y="-664425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Sekian</a:t>
            </a:r>
            <a:r>
              <a:rPr lang="en-US" sz="6000" dirty="0"/>
              <a:t> </a:t>
            </a:r>
            <a:r>
              <a:rPr lang="en-US" sz="6000" dirty="0" err="1"/>
              <a:t>terimakasih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E06747B-A836-4CF2-B087-2C42C6194C06}"/>
              </a:ext>
            </a:extLst>
          </p:cNvPr>
          <p:cNvSpPr txBox="1">
            <a:spLocks/>
          </p:cNvSpPr>
          <p:nvPr/>
        </p:nvSpPr>
        <p:spPr>
          <a:xfrm>
            <a:off x="1524000" y="-416457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🙏🙏🙏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694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/>
              <a:t>Sekian</a:t>
            </a:r>
            <a:r>
              <a:rPr lang="en-US" sz="6000" dirty="0"/>
              <a:t> </a:t>
            </a:r>
            <a:r>
              <a:rPr lang="en-US" sz="6000" dirty="0" err="1"/>
              <a:t>terimakasih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🙏🙏🙏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4A7132-82F1-4289-93A5-857F28B6D952}"/>
              </a:ext>
            </a:extLst>
          </p:cNvPr>
          <p:cNvSpPr/>
          <p:nvPr/>
        </p:nvSpPr>
        <p:spPr>
          <a:xfrm>
            <a:off x="0" y="6858000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E4A7C1-AD2D-4DC1-97DB-AE8E2251F21F}"/>
              </a:ext>
            </a:extLst>
          </p:cNvPr>
          <p:cNvSpPr txBox="1"/>
          <p:nvPr/>
        </p:nvSpPr>
        <p:spPr>
          <a:xfrm>
            <a:off x="228600" y="-5204487"/>
            <a:ext cx="11643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Tantangan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4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</a:t>
            </a:r>
            <a:endParaRPr lang="en-ID" sz="4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EB29A-90FE-4EC8-A896-E1FA077710F4}"/>
              </a:ext>
            </a:extLst>
          </p:cNvPr>
          <p:cNvSpPr txBox="1"/>
          <p:nvPr/>
        </p:nvSpPr>
        <p:spPr>
          <a:xfrm>
            <a:off x="1203960" y="-3276597"/>
            <a:ext cx="9235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Masih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belum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terlalu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kenal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dengan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web.php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penggunaan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blade.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Solusinya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mencari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arti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istilah-istilah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kerja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suatu</a:t>
            </a:r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function di internet.</a:t>
            </a:r>
            <a:endParaRPr lang="en-ID" sz="24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6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1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F3A511-533A-4AB9-9C14-184C17417052}"/>
              </a:ext>
            </a:extLst>
          </p:cNvPr>
          <p:cNvSpPr txBox="1">
            <a:spLocks/>
          </p:cNvSpPr>
          <p:nvPr/>
        </p:nvSpPr>
        <p:spPr>
          <a:xfrm>
            <a:off x="1524000" y="-5747360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/>
              <a:t>Praktek</a:t>
            </a:r>
            <a:r>
              <a:rPr lang="en-US" sz="5400" dirty="0"/>
              <a:t> Laravel – </a:t>
            </a:r>
            <a:r>
              <a:rPr lang="en-US" sz="5400" dirty="0" err="1"/>
              <a:t>Jadwal</a:t>
            </a:r>
            <a:r>
              <a:rPr lang="en-US" sz="5400" dirty="0"/>
              <a:t> </a:t>
            </a:r>
            <a:r>
              <a:rPr lang="en-US" sz="5400" dirty="0" err="1"/>
              <a:t>Mapel</a:t>
            </a:r>
            <a:endParaRPr lang="en-ID" sz="4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9B491DC-30DB-471D-84F0-9D758BC8920B}"/>
              </a:ext>
            </a:extLst>
          </p:cNvPr>
          <p:cNvSpPr txBox="1">
            <a:spLocks/>
          </p:cNvSpPr>
          <p:nvPr/>
        </p:nvSpPr>
        <p:spPr>
          <a:xfrm>
            <a:off x="1524000" y="-3267685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/>
              <a:t>Shyallom</a:t>
            </a:r>
            <a:r>
              <a:rPr lang="en-US" sz="2400" dirty="0"/>
              <a:t> Christian Yosua Putra / 12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DF64A-8BF2-4689-B362-066FA7C59D66}"/>
              </a:ext>
            </a:extLst>
          </p:cNvPr>
          <p:cNvSpPr/>
          <p:nvPr/>
        </p:nvSpPr>
        <p:spPr>
          <a:xfrm>
            <a:off x="0" y="-208670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D5E2-7C18-422C-84DD-32BBC000B859}"/>
              </a:ext>
            </a:extLst>
          </p:cNvPr>
          <p:cNvSpPr txBox="1"/>
          <p:nvPr/>
        </p:nvSpPr>
        <p:spPr>
          <a:xfrm>
            <a:off x="6627760" y="948432"/>
            <a:ext cx="469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Controller, Model,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Migration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command.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4364D-9FC7-421A-BF2C-11D86BAD2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0" b="41577"/>
          <a:stretch/>
        </p:blipFill>
        <p:spPr>
          <a:xfrm>
            <a:off x="868282" y="759355"/>
            <a:ext cx="5450474" cy="130148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4FC3B-50ED-414C-9A6F-D1B674547D7A}"/>
              </a:ext>
            </a:extLst>
          </p:cNvPr>
          <p:cNvSpPr/>
          <p:nvPr/>
        </p:nvSpPr>
        <p:spPr>
          <a:xfrm>
            <a:off x="3149600" y="1676400"/>
            <a:ext cx="365760" cy="28448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5DC68-B7AA-4BE3-91E8-870CD3BF74D8}"/>
              </a:ext>
            </a:extLst>
          </p:cNvPr>
          <p:cNvSpPr txBox="1"/>
          <p:nvPr/>
        </p:nvSpPr>
        <p:spPr>
          <a:xfrm>
            <a:off x="3084938" y="1652508"/>
            <a:ext cx="3087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artisan 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make:model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Jadwal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mcr</a:t>
            </a:r>
            <a:endParaRPr lang="en-ID" sz="1050" dirty="0">
              <a:solidFill>
                <a:srgbClr val="C4CBD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118D87-A164-418A-B004-9EA302F4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368"/>
            <a:ext cx="9380560" cy="325219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EE8118-9658-436D-9255-B97368BB2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33" y="7537104"/>
            <a:ext cx="10631734" cy="19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9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1000" decel="89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81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49000" decel="51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FDF64A-8BF2-4689-B362-066FA7C59D66}"/>
              </a:ext>
            </a:extLst>
          </p:cNvPr>
          <p:cNvSpPr/>
          <p:nvPr/>
        </p:nvSpPr>
        <p:spPr>
          <a:xfrm>
            <a:off x="0" y="-2086709"/>
            <a:ext cx="12192000" cy="8944709"/>
          </a:xfrm>
          <a:prstGeom prst="rect">
            <a:avLst/>
          </a:prstGeom>
          <a:gradFill flip="none" rotWithShape="1">
            <a:gsLst>
              <a:gs pos="10000">
                <a:srgbClr val="1F1F1F"/>
              </a:gs>
              <a:gs pos="0">
                <a:srgbClr val="FFFFF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82D5E2-7C18-422C-84DD-32BBC000B859}"/>
              </a:ext>
            </a:extLst>
          </p:cNvPr>
          <p:cNvSpPr txBox="1"/>
          <p:nvPr/>
        </p:nvSpPr>
        <p:spPr>
          <a:xfrm>
            <a:off x="6627760" y="948432"/>
            <a:ext cx="469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Controller, Model,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Migration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command.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74364D-9FC7-421A-BF2C-11D86BAD2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0" b="41577"/>
          <a:stretch/>
        </p:blipFill>
        <p:spPr>
          <a:xfrm>
            <a:off x="868282" y="759355"/>
            <a:ext cx="5450474" cy="130148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A4FC3B-50ED-414C-9A6F-D1B674547D7A}"/>
              </a:ext>
            </a:extLst>
          </p:cNvPr>
          <p:cNvSpPr/>
          <p:nvPr/>
        </p:nvSpPr>
        <p:spPr>
          <a:xfrm>
            <a:off x="3149600" y="1676400"/>
            <a:ext cx="365760" cy="28448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85DC68-B7AA-4BE3-91E8-870CD3BF74D8}"/>
              </a:ext>
            </a:extLst>
          </p:cNvPr>
          <p:cNvSpPr txBox="1"/>
          <p:nvPr/>
        </p:nvSpPr>
        <p:spPr>
          <a:xfrm>
            <a:off x="3084938" y="1652508"/>
            <a:ext cx="3087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artisan 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make:model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Jadwal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mcr</a:t>
            </a:r>
            <a:endParaRPr lang="en-ID" sz="1050" dirty="0">
              <a:solidFill>
                <a:srgbClr val="C4CBD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118D87-A164-418A-B004-9EA302F4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368"/>
            <a:ext cx="9380560" cy="325219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ADDD1C-2934-4A1A-91E0-27324D6D2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5" y="7749528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B2B9D-C784-48CB-A1C9-42149182DF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8701" y="7810246"/>
            <a:ext cx="8549654" cy="47426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D899AB5-E099-4045-BF7A-899F2BF97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45" y="9038783"/>
            <a:ext cx="10478878" cy="42699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6D69AB7-01F2-4BA5-BA8A-94221D4F1A58}"/>
              </a:ext>
            </a:extLst>
          </p:cNvPr>
          <p:cNvSpPr txBox="1"/>
          <p:nvPr/>
        </p:nvSpPr>
        <p:spPr>
          <a:xfrm>
            <a:off x="3018701" y="7374702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94BF1-9F3A-4B68-9B70-47C8035877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33" y="2579296"/>
            <a:ext cx="10631734" cy="19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0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3F137-7073-4DC7-A4AF-7FE25884B42E}"/>
              </a:ext>
            </a:extLst>
          </p:cNvPr>
          <p:cNvSpPr txBox="1"/>
          <p:nvPr/>
        </p:nvSpPr>
        <p:spPr>
          <a:xfrm>
            <a:off x="6627760" y="-5894328"/>
            <a:ext cx="469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membuat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Controller, Model,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dan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Migration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satu</a:t>
            </a:r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command.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473EF-5D62-4AC8-AAD9-8CD131762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80" b="41577"/>
          <a:stretch/>
        </p:blipFill>
        <p:spPr>
          <a:xfrm>
            <a:off x="868282" y="-6083405"/>
            <a:ext cx="5450474" cy="1301485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E81D21-FA41-4238-B771-CD0BCCD49CD1}"/>
              </a:ext>
            </a:extLst>
          </p:cNvPr>
          <p:cNvSpPr/>
          <p:nvPr/>
        </p:nvSpPr>
        <p:spPr>
          <a:xfrm>
            <a:off x="3149600" y="-5166360"/>
            <a:ext cx="365760" cy="28448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ED52C-F4B6-42E2-B90F-2E45B84CF0B8}"/>
              </a:ext>
            </a:extLst>
          </p:cNvPr>
          <p:cNvSpPr txBox="1"/>
          <p:nvPr/>
        </p:nvSpPr>
        <p:spPr>
          <a:xfrm>
            <a:off x="3084938" y="-5190252"/>
            <a:ext cx="30872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php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artisan 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make:model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50" dirty="0" err="1">
                <a:solidFill>
                  <a:srgbClr val="FFFF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Jadwal</a:t>
            </a:r>
            <a:r>
              <a:rPr lang="en-US" sz="1050" dirty="0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</a:t>
            </a:r>
            <a:r>
              <a:rPr lang="en-US" sz="1050" dirty="0" err="1">
                <a:solidFill>
                  <a:srgbClr val="C4CBD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mcr</a:t>
            </a:r>
            <a:endParaRPr lang="en-ID" sz="1050" dirty="0">
              <a:solidFill>
                <a:srgbClr val="C4CBD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50F8D5-0174-46F2-9100-C6D7A0856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-3890392"/>
            <a:ext cx="9380560" cy="325219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4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8701" y="710135"/>
            <a:ext cx="8549654" cy="474263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645" y="1938672"/>
            <a:ext cx="10478878" cy="42699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C863A7-1C6D-4D66-83D1-9081598B19D6}"/>
              </a:ext>
            </a:extLst>
          </p:cNvPr>
          <p:cNvSpPr txBox="1"/>
          <p:nvPr/>
        </p:nvSpPr>
        <p:spPr>
          <a:xfrm>
            <a:off x="3018701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AF1F47-6A13-42E2-9436-9F297C3304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0133" y="-4443297"/>
            <a:ext cx="10631734" cy="19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66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4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701" y="710135"/>
            <a:ext cx="8890468" cy="3622669"/>
          </a:xfrm>
          <a:prstGeom prst="rect">
            <a:avLst/>
          </a:prstGeom>
          <a:ln>
            <a:solidFill>
              <a:srgbClr val="C4CBD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</a:extLst>
          </a:blip>
          <a:stretch>
            <a:fillRect/>
          </a:stretch>
        </p:blipFill>
        <p:spPr>
          <a:xfrm>
            <a:off x="623645" y="1772407"/>
            <a:ext cx="8549654" cy="4742637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5B92CB-966E-41C2-95C3-95DE267EA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85580" y="841804"/>
            <a:ext cx="11042368" cy="57535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EF4987-5EA1-4C2F-B37F-B5632D8EB136}"/>
              </a:ext>
            </a:extLst>
          </p:cNvPr>
          <p:cNvSpPr txBox="1"/>
          <p:nvPr/>
        </p:nvSpPr>
        <p:spPr>
          <a:xfrm>
            <a:off x="3018701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B9539-1121-4A39-9B17-0AAFAB2313A8}"/>
              </a:ext>
            </a:extLst>
          </p:cNvPr>
          <p:cNvSpPr txBox="1"/>
          <p:nvPr/>
        </p:nvSpPr>
        <p:spPr>
          <a:xfrm>
            <a:off x="13785580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665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8810C3-02C5-4718-BCD9-3FE341D4D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97995" y="649417"/>
            <a:ext cx="1502516" cy="659079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FDE84A-9D41-4A3E-87B7-43C4720D8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02939" y="710135"/>
            <a:ext cx="8890468" cy="3622669"/>
          </a:xfrm>
          <a:prstGeom prst="rect">
            <a:avLst/>
          </a:prstGeom>
          <a:ln>
            <a:solidFill>
              <a:srgbClr val="C4CBD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3C00B-ACB8-4F57-B125-652C68658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497995" y="1772407"/>
            <a:ext cx="8549654" cy="4742637"/>
          </a:xfrm>
          <a:prstGeom prst="rect">
            <a:avLst/>
          </a:prstGeom>
          <a:noFill/>
          <a:ln>
            <a:solidFill>
              <a:srgbClr val="92D050"/>
            </a:solidFill>
          </a:ln>
          <a:effectLst>
            <a:glow rad="127000">
              <a:schemeClr val="accent1">
                <a:alpha val="0"/>
              </a:schemeClr>
            </a:glo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6" y="841804"/>
            <a:ext cx="11042368" cy="575351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F0C73F4-42BE-48D8-9C16-87A3DE4366A6}"/>
              </a:ext>
            </a:extLst>
          </p:cNvPr>
          <p:cNvSpPr txBox="1"/>
          <p:nvPr/>
        </p:nvSpPr>
        <p:spPr>
          <a:xfrm>
            <a:off x="-10102939" y="2800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B04FAC-9F07-4AA7-9B8C-F44DF04CF06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676"/>
          <a:stretch/>
        </p:blipFill>
        <p:spPr>
          <a:xfrm>
            <a:off x="14061354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217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F803A-B9BF-4639-8DEE-76C4396E9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6"/>
          <a:stretch/>
        </p:blipFill>
        <p:spPr>
          <a:xfrm>
            <a:off x="1869355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BBC9B6-6A04-4A3D-8262-94552DC9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148" y="1206337"/>
            <a:ext cx="9007621" cy="5014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0687F0-55D0-46D6-89EC-270B442E7D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" t="52676" r="193"/>
          <a:stretch/>
        </p:blipFill>
        <p:spPr>
          <a:xfrm>
            <a:off x="14187579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396200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010" y="1206337"/>
            <a:ext cx="9007621" cy="5014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93" t="52676" r="193"/>
          <a:stretch/>
        </p:blipFill>
        <p:spPr>
          <a:xfrm>
            <a:off x="14187579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17233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8F4E6F4-69BC-4C63-A4CA-E4B9198E80B8}"/>
              </a:ext>
            </a:extLst>
          </p:cNvPr>
          <p:cNvSpPr/>
          <p:nvPr/>
        </p:nvSpPr>
        <p:spPr>
          <a:xfrm>
            <a:off x="-792480" y="0"/>
            <a:ext cx="13685520" cy="7437120"/>
          </a:xfrm>
          <a:prstGeom prst="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A3385-7810-4B92-80F1-C5D5F709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16" y="841804"/>
            <a:ext cx="5358005" cy="2791733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BA0E19-10C8-42EA-876F-23D3889D1120}"/>
              </a:ext>
            </a:extLst>
          </p:cNvPr>
          <p:cNvSpPr txBox="1"/>
          <p:nvPr/>
        </p:nvSpPr>
        <p:spPr>
          <a:xfrm>
            <a:off x="574816" y="432485"/>
            <a:ext cx="469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endParaRPr lang="en-ID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6AAEF7-21F6-46CD-969B-253FB37BE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61" y="3875286"/>
            <a:ext cx="4695958" cy="261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3DECC9-DF84-4FED-A9AA-B0CFA8647A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676"/>
          <a:stretch/>
        </p:blipFill>
        <p:spPr>
          <a:xfrm>
            <a:off x="6510551" y="1572803"/>
            <a:ext cx="5358005" cy="127014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758C7C-E860-496A-9A59-E7C44782B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3" t="52676" r="193"/>
          <a:stretch/>
        </p:blipFill>
        <p:spPr>
          <a:xfrm>
            <a:off x="1823635" y="2631586"/>
            <a:ext cx="8453289" cy="2003902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2026342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167</Words>
  <Application>Microsoft Office PowerPoint</Application>
  <PresentationFormat>Widescreen</PresentationFormat>
  <Paragraphs>40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Cascadia 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Yosua</dc:creator>
  <cp:lastModifiedBy>Tian Yosua</cp:lastModifiedBy>
  <cp:revision>24</cp:revision>
  <dcterms:created xsi:type="dcterms:W3CDTF">2024-05-02T11:52:54Z</dcterms:created>
  <dcterms:modified xsi:type="dcterms:W3CDTF">2025-08-06T00:44:15Z</dcterms:modified>
</cp:coreProperties>
</file>