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7" roundtripDataSignature="AMtx7mgVKxwViVoN1velt21VQp0Xz77aT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36A275B-AC46-479B-BB82-8AD321147ADA}">
  <a:tblStyle styleId="{A36A275B-AC46-479B-BB82-8AD321147ADA}"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6E6"/>
          </a:solidFill>
        </a:fill>
      </a:tcStyle>
    </a:wholeTbl>
    <a:band1H>
      <a:tcTxStyle b="off" i="off"/>
      <a:tcStyle>
        <a:fill>
          <a:solidFill>
            <a:srgbClr val="CACACA"/>
          </a:solidFill>
        </a:fill>
      </a:tcStyle>
    </a:band1H>
    <a:band2H>
      <a:tcTxStyle b="off" i="off"/>
    </a:band2H>
    <a:band1V>
      <a:tcTxStyle b="off" i="off"/>
      <a:tcStyle>
        <a:fill>
          <a:solidFill>
            <a:srgbClr val="CACACA"/>
          </a:solidFill>
        </a:fill>
      </a:tcStyle>
    </a:band1V>
    <a:band2V>
      <a:tcTxStyle b="off" i="off"/>
    </a:band2V>
    <a:lastCol>
      <a:tcTxStyle b="on" i="off">
        <a:font>
          <a:latin typeface="Calibri"/>
          <a:ea typeface="Calibri"/>
          <a:cs typeface="Calibri"/>
        </a:font>
        <a:schemeClr val="lt1"/>
      </a:tcTxStyle>
      <a:tcStyle>
        <a:fill>
          <a:solidFill>
            <a:schemeClr val="dk1"/>
          </a:solidFill>
        </a:fill>
      </a:tcStyle>
    </a:lastCol>
    <a:firstCol>
      <a:tcTxStyle b="on" i="off">
        <a:font>
          <a:latin typeface="Calibri"/>
          <a:ea typeface="Calibri"/>
          <a:cs typeface="Calibri"/>
        </a:font>
        <a:schemeClr val="lt1"/>
      </a:tcTxStyle>
      <a:tcStyle>
        <a:fill>
          <a:solidFill>
            <a:schemeClr val="dk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dk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dk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customschemas.google.com/relationships/presentationmetadata" Target="meta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AR"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7" name="Google Shape;207;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s-AR" sz="1200" u="none" cap="none" strike="noStrike">
                <a:solidFill>
                  <a:schemeClr val="dk1"/>
                </a:solidFill>
                <a:latin typeface="Calibri"/>
                <a:ea typeface="Calibri"/>
                <a:cs typeface="Calibri"/>
                <a:sym typeface="Calibri"/>
              </a:rPr>
              <a:t>TITLE PAGE (ALT)</a:t>
            </a:r>
            <a:endParaRPr/>
          </a:p>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s-AR" sz="1200" u="none" cap="none" strike="noStrike">
                <a:solidFill>
                  <a:schemeClr val="dk1"/>
                </a:solidFill>
                <a:latin typeface="Calibri"/>
                <a:ea typeface="Calibri"/>
                <a:cs typeface="Calibri"/>
                <a:sym typeface="Calibri"/>
              </a:rPr>
              <a:t>Footer is only editable feature.</a:t>
            </a:r>
            <a:endParaRPr b="0" i="0" sz="1200" u="none" cap="none" strike="noStrike">
              <a:solidFill>
                <a:schemeClr val="dk1"/>
              </a:solidFill>
              <a:latin typeface="Calibri"/>
              <a:ea typeface="Calibri"/>
              <a:cs typeface="Calibri"/>
              <a:sym typeface="Calibri"/>
            </a:endParaRPr>
          </a:p>
        </p:txBody>
      </p:sp>
      <p:sp>
        <p:nvSpPr>
          <p:cNvPr id="208" name="Google Shape;208;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s-AR"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71" name="Google Shape;27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78" name="Google Shape;278;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85" name="Google Shape;285;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92" name="Google Shape;292;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99" name="Google Shape;299;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06" name="Google Shape;306;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13" name="Google Shape;313;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20" name="Google Shape;320;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27" name="Google Shape;327;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34" name="Google Shape;334;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3" name="Google Shape;21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14" name="Google Shape;214;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s-AR"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41" name="Google Shape;341;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48" name="Google Shape;348;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57" name="Google Shape;357;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64" name="Google Shape;364;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72" name="Google Shape;372;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80" name="Google Shape;380;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87" name="Google Shape;387;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94" name="Google Shape;394;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01" name="Google Shape;401;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Google Shape;407;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08" name="Google Shape;408;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20" name="Google Shape;22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15" name="Google Shape;415;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Google Shape;421;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22" name="Google Shape;422;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27" name="Google Shape;22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34" name="Google Shape;23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41" name="Google Shape;24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49" name="Google Shape;24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57" name="Google Shape;257;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64" name="Google Shape;26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0" Type="http://schemas.openxmlformats.org/officeDocument/2006/relationships/image" Target="../media/image38.png"/><Relationship Id="rId11" Type="http://schemas.openxmlformats.org/officeDocument/2006/relationships/image" Target="../media/image13.png"/><Relationship Id="rId10" Type="http://schemas.openxmlformats.org/officeDocument/2006/relationships/image" Target="../media/image14.png"/><Relationship Id="rId13" Type="http://schemas.openxmlformats.org/officeDocument/2006/relationships/image" Target="../media/image15.png"/><Relationship Id="rId12" Type="http://schemas.openxmlformats.org/officeDocument/2006/relationships/image" Target="../media/image25.png"/><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5.png"/><Relationship Id="rId4" Type="http://schemas.openxmlformats.org/officeDocument/2006/relationships/image" Target="../media/image8.png"/><Relationship Id="rId9" Type="http://schemas.openxmlformats.org/officeDocument/2006/relationships/image" Target="../media/image11.png"/><Relationship Id="rId15" Type="http://schemas.openxmlformats.org/officeDocument/2006/relationships/image" Target="../media/image18.png"/><Relationship Id="rId14" Type="http://schemas.openxmlformats.org/officeDocument/2006/relationships/image" Target="../media/image24.png"/><Relationship Id="rId17" Type="http://schemas.openxmlformats.org/officeDocument/2006/relationships/image" Target="../media/image21.png"/><Relationship Id="rId16" Type="http://schemas.openxmlformats.org/officeDocument/2006/relationships/image" Target="../media/image17.png"/><Relationship Id="rId5" Type="http://schemas.openxmlformats.org/officeDocument/2006/relationships/image" Target="../media/image16.png"/><Relationship Id="rId19" Type="http://schemas.openxmlformats.org/officeDocument/2006/relationships/image" Target="../media/image19.png"/><Relationship Id="rId6" Type="http://schemas.openxmlformats.org/officeDocument/2006/relationships/image" Target="../media/image10.png"/><Relationship Id="rId18" Type="http://schemas.openxmlformats.org/officeDocument/2006/relationships/image" Target="../media/image27.png"/><Relationship Id="rId7" Type="http://schemas.openxmlformats.org/officeDocument/2006/relationships/image" Target="../media/image12.png"/><Relationship Id="rId8"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20" Type="http://schemas.openxmlformats.org/officeDocument/2006/relationships/image" Target="../media/image41.png"/><Relationship Id="rId11" Type="http://schemas.openxmlformats.org/officeDocument/2006/relationships/image" Target="../media/image31.png"/><Relationship Id="rId10" Type="http://schemas.openxmlformats.org/officeDocument/2006/relationships/image" Target="../media/image30.png"/><Relationship Id="rId13" Type="http://schemas.openxmlformats.org/officeDocument/2006/relationships/image" Target="../media/image39.png"/><Relationship Id="rId12" Type="http://schemas.openxmlformats.org/officeDocument/2006/relationships/image" Target="../media/image32.png"/><Relationship Id="rId1" Type="http://schemas.openxmlformats.org/officeDocument/2006/relationships/slideMaster" Target="../slideMasters/slideMaster1.xml"/><Relationship Id="rId2" Type="http://schemas.openxmlformats.org/officeDocument/2006/relationships/image" Target="../media/image20.png"/><Relationship Id="rId3" Type="http://schemas.openxmlformats.org/officeDocument/2006/relationships/image" Target="../media/image22.png"/><Relationship Id="rId4" Type="http://schemas.openxmlformats.org/officeDocument/2006/relationships/image" Target="../media/image23.png"/><Relationship Id="rId9" Type="http://schemas.openxmlformats.org/officeDocument/2006/relationships/image" Target="../media/image29.png"/><Relationship Id="rId15" Type="http://schemas.openxmlformats.org/officeDocument/2006/relationships/image" Target="../media/image33.png"/><Relationship Id="rId14" Type="http://schemas.openxmlformats.org/officeDocument/2006/relationships/image" Target="../media/image42.png"/><Relationship Id="rId17" Type="http://schemas.openxmlformats.org/officeDocument/2006/relationships/image" Target="../media/image34.png"/><Relationship Id="rId16" Type="http://schemas.openxmlformats.org/officeDocument/2006/relationships/image" Target="../media/image35.png"/><Relationship Id="rId5" Type="http://schemas.openxmlformats.org/officeDocument/2006/relationships/image" Target="../media/image26.png"/><Relationship Id="rId19" Type="http://schemas.openxmlformats.org/officeDocument/2006/relationships/image" Target="../media/image37.png"/><Relationship Id="rId6" Type="http://schemas.openxmlformats.org/officeDocument/2006/relationships/image" Target="../media/image43.png"/><Relationship Id="rId18" Type="http://schemas.openxmlformats.org/officeDocument/2006/relationships/image" Target="../media/image36.png"/><Relationship Id="rId7" Type="http://schemas.openxmlformats.org/officeDocument/2006/relationships/image" Target="../media/image40.png"/><Relationship Id="rId8" Type="http://schemas.openxmlformats.org/officeDocument/2006/relationships/image" Target="../media/image2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GlobalLogic Cover">
  <p:cSld name="GlobalLogic Cover">
    <p:spTree>
      <p:nvGrpSpPr>
        <p:cNvPr id="10" name="Shape 10"/>
        <p:cNvGrpSpPr/>
        <p:nvPr/>
      </p:nvGrpSpPr>
      <p:grpSpPr>
        <a:xfrm>
          <a:off x="0" y="0"/>
          <a:ext cx="0" cy="0"/>
          <a:chOff x="0" y="0"/>
          <a:chExt cx="0" cy="0"/>
        </a:xfrm>
      </p:grpSpPr>
      <p:sp>
        <p:nvSpPr>
          <p:cNvPr id="11" name="Google Shape;11;p33"/>
          <p:cNvSpPr/>
          <p:nvPr/>
        </p:nvSpPr>
        <p:spPr>
          <a:xfrm>
            <a:off x="0" y="0"/>
            <a:ext cx="9144000" cy="5143500"/>
          </a:xfrm>
          <a:prstGeom prst="rect">
            <a:avLst/>
          </a:prstGeom>
          <a:solidFill>
            <a:schemeClr val="dk1"/>
          </a:solidFill>
          <a:ln cap="flat" cmpd="sng" w="9525">
            <a:solidFill>
              <a:srgbClr val="696A6E"/>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Black_bkgd_Wordmark.png" id="12" name="Google Shape;12;p33"/>
          <p:cNvPicPr preferRelativeResize="0"/>
          <p:nvPr/>
        </p:nvPicPr>
        <p:blipFill rotWithShape="1">
          <a:blip r:embed="rId2">
            <a:alphaModFix/>
          </a:blip>
          <a:srcRect b="0" l="0" r="0" t="0"/>
          <a:stretch/>
        </p:blipFill>
        <p:spPr>
          <a:xfrm>
            <a:off x="0" y="0"/>
            <a:ext cx="9135879" cy="5138356"/>
          </a:xfrm>
          <a:prstGeom prst="rect">
            <a:avLst/>
          </a:prstGeom>
          <a:noFill/>
          <a:ln>
            <a:noFill/>
          </a:ln>
        </p:spPr>
      </p:pic>
      <p:sp>
        <p:nvSpPr>
          <p:cNvPr id="13" name="Google Shape;13;p33"/>
          <p:cNvSpPr txBox="1"/>
          <p:nvPr>
            <p:ph idx="1" type="body"/>
          </p:nvPr>
        </p:nvSpPr>
        <p:spPr>
          <a:xfrm>
            <a:off x="242720" y="4739595"/>
            <a:ext cx="2077147" cy="272674"/>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300"/>
              </a:spcBef>
              <a:spcAft>
                <a:spcPts val="0"/>
              </a:spcAft>
              <a:buClr>
                <a:srgbClr val="E9422C"/>
              </a:buClr>
              <a:buSzPts val="1400"/>
              <a:buFont typeface="Merriweather Sans"/>
              <a:buNone/>
              <a:defRPr b="0" i="0" sz="800" u="none" cap="none" strike="noStrike">
                <a:solidFill>
                  <a:srgbClr val="6D6E71"/>
                </a:solidFill>
                <a:latin typeface="Arial"/>
                <a:ea typeface="Arial"/>
                <a:cs typeface="Arial"/>
                <a:sym typeface="Arial"/>
              </a:defRPr>
            </a:lvl1pPr>
            <a:lvl2pPr indent="-292100" lvl="1" marL="914400" marR="0" rtl="0" algn="l">
              <a:lnSpc>
                <a:spcPct val="100000"/>
              </a:lnSpc>
              <a:spcBef>
                <a:spcPts val="300"/>
              </a:spcBef>
              <a:spcAft>
                <a:spcPts val="0"/>
              </a:spcAft>
              <a:buClr>
                <a:srgbClr val="E9422C"/>
              </a:buClr>
              <a:buSzPts val="1000"/>
              <a:buFont typeface="Merriweather Sans"/>
              <a:buChar char="−"/>
              <a:defRPr b="0" i="0" sz="1000" u="none" cap="none" strike="noStrike">
                <a:solidFill>
                  <a:srgbClr val="7F7F7F"/>
                </a:solidFill>
                <a:latin typeface="Arial"/>
                <a:ea typeface="Arial"/>
                <a:cs typeface="Arial"/>
                <a:sym typeface="Arial"/>
              </a:defRPr>
            </a:lvl2pPr>
            <a:lvl3pPr indent="-228600" lvl="2" marL="1371600" marR="0" rtl="0" algn="l">
              <a:lnSpc>
                <a:spcPct val="100000"/>
              </a:lnSpc>
              <a:spcBef>
                <a:spcPts val="300"/>
              </a:spcBef>
              <a:spcAft>
                <a:spcPts val="0"/>
              </a:spcAft>
              <a:buClr>
                <a:srgbClr val="E9422C"/>
              </a:buClr>
              <a:buSzPts val="1400"/>
              <a:buFont typeface="Merriweather Sans"/>
              <a:buNone/>
              <a:defRPr b="0" i="0" sz="1000" u="none" cap="none" strike="noStrike">
                <a:solidFill>
                  <a:srgbClr val="7F7F7F"/>
                </a:solidFill>
                <a:latin typeface="Arial"/>
                <a:ea typeface="Arial"/>
                <a:cs typeface="Arial"/>
                <a:sym typeface="Arial"/>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Column">
  <p:cSld name="4-Column">
    <p:spTree>
      <p:nvGrpSpPr>
        <p:cNvPr id="77" name="Shape 77"/>
        <p:cNvGrpSpPr/>
        <p:nvPr/>
      </p:nvGrpSpPr>
      <p:grpSpPr>
        <a:xfrm>
          <a:off x="0" y="0"/>
          <a:ext cx="0" cy="0"/>
          <a:chOff x="0" y="0"/>
          <a:chExt cx="0" cy="0"/>
        </a:xfrm>
      </p:grpSpPr>
      <p:pic>
        <p:nvPicPr>
          <p:cNvPr descr="White_Content.png" id="78" name="Google Shape;78;p42"/>
          <p:cNvPicPr preferRelativeResize="0"/>
          <p:nvPr/>
        </p:nvPicPr>
        <p:blipFill rotWithShape="1">
          <a:blip r:embed="rId2">
            <a:alphaModFix/>
          </a:blip>
          <a:srcRect b="0" l="0" r="0" t="0"/>
          <a:stretch/>
        </p:blipFill>
        <p:spPr>
          <a:xfrm>
            <a:off x="0" y="0"/>
            <a:ext cx="9135879" cy="5124684"/>
          </a:xfrm>
          <a:prstGeom prst="rect">
            <a:avLst/>
          </a:prstGeom>
          <a:noFill/>
          <a:ln>
            <a:noFill/>
          </a:ln>
        </p:spPr>
      </p:pic>
      <p:sp>
        <p:nvSpPr>
          <p:cNvPr id="79" name="Google Shape;79;p42"/>
          <p:cNvSpPr txBox="1"/>
          <p:nvPr>
            <p:ph idx="1" type="body"/>
          </p:nvPr>
        </p:nvSpPr>
        <p:spPr>
          <a:xfrm>
            <a:off x="242720" y="4739595"/>
            <a:ext cx="2077147" cy="272674"/>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300"/>
              </a:spcBef>
              <a:spcAft>
                <a:spcPts val="0"/>
              </a:spcAft>
              <a:buClr>
                <a:srgbClr val="E9422C"/>
              </a:buClr>
              <a:buSzPts val="1400"/>
              <a:buFont typeface="Merriweather Sans"/>
              <a:buNone/>
              <a:defRPr b="0" i="0" sz="800" u="none" cap="none" strike="noStrike">
                <a:solidFill>
                  <a:srgbClr val="6D6E71"/>
                </a:solidFill>
                <a:latin typeface="Arial"/>
                <a:ea typeface="Arial"/>
                <a:cs typeface="Arial"/>
                <a:sym typeface="Arial"/>
              </a:defRPr>
            </a:lvl1pPr>
            <a:lvl2pPr indent="-292100" lvl="1" marL="914400" marR="0" rtl="0" algn="l">
              <a:lnSpc>
                <a:spcPct val="100000"/>
              </a:lnSpc>
              <a:spcBef>
                <a:spcPts val="300"/>
              </a:spcBef>
              <a:spcAft>
                <a:spcPts val="0"/>
              </a:spcAft>
              <a:buClr>
                <a:srgbClr val="E9422C"/>
              </a:buClr>
              <a:buSzPts val="1000"/>
              <a:buFont typeface="Merriweather Sans"/>
              <a:buChar char="−"/>
              <a:defRPr b="0" i="0" sz="1000" u="none" cap="none" strike="noStrike">
                <a:solidFill>
                  <a:srgbClr val="7F7F7F"/>
                </a:solidFill>
                <a:latin typeface="Arial"/>
                <a:ea typeface="Arial"/>
                <a:cs typeface="Arial"/>
                <a:sym typeface="Arial"/>
              </a:defRPr>
            </a:lvl2pPr>
            <a:lvl3pPr indent="-228600" lvl="2" marL="1371600" marR="0" rtl="0" algn="l">
              <a:lnSpc>
                <a:spcPct val="100000"/>
              </a:lnSpc>
              <a:spcBef>
                <a:spcPts val="300"/>
              </a:spcBef>
              <a:spcAft>
                <a:spcPts val="0"/>
              </a:spcAft>
              <a:buClr>
                <a:srgbClr val="E9422C"/>
              </a:buClr>
              <a:buSzPts val="1400"/>
              <a:buFont typeface="Merriweather Sans"/>
              <a:buNone/>
              <a:defRPr b="0" i="0" sz="1000" u="none" cap="none" strike="noStrike">
                <a:solidFill>
                  <a:srgbClr val="7F7F7F"/>
                </a:solidFill>
                <a:latin typeface="Arial"/>
                <a:ea typeface="Arial"/>
                <a:cs typeface="Arial"/>
                <a:sym typeface="Arial"/>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0" name="Google Shape;80;p42"/>
          <p:cNvSpPr txBox="1"/>
          <p:nvPr>
            <p:ph idx="2" type="body"/>
          </p:nvPr>
        </p:nvSpPr>
        <p:spPr>
          <a:xfrm>
            <a:off x="242528" y="1828795"/>
            <a:ext cx="1828800" cy="2599266"/>
          </a:xfrm>
          <a:prstGeom prst="rect">
            <a:avLst/>
          </a:prstGeom>
          <a:noFill/>
          <a:ln>
            <a:noFill/>
          </a:ln>
        </p:spPr>
        <p:txBody>
          <a:bodyPr anchorCtr="0" anchor="t" bIns="91425" lIns="91425" spcFirstLastPara="1" rIns="91425" wrap="square" tIns="91425">
            <a:noAutofit/>
          </a:bodyPr>
          <a:lstStyle>
            <a:lvl1pPr indent="-292100" lvl="0" marL="457200" marR="0" rtl="0" algn="l">
              <a:lnSpc>
                <a:spcPct val="100000"/>
              </a:lnSpc>
              <a:spcBef>
                <a:spcPts val="300"/>
              </a:spcBef>
              <a:spcAft>
                <a:spcPts val="0"/>
              </a:spcAft>
              <a:buClr>
                <a:srgbClr val="F37037"/>
              </a:buClr>
              <a:buSzPts val="1000"/>
              <a:buFont typeface="Merriweather Sans"/>
              <a:buChar char="−"/>
              <a:defRPr b="0" i="0" sz="1000" u="none" cap="none" strike="noStrike">
                <a:solidFill>
                  <a:srgbClr val="6D6E71"/>
                </a:solidFill>
                <a:latin typeface="Arial"/>
                <a:ea typeface="Arial"/>
                <a:cs typeface="Arial"/>
                <a:sym typeface="Arial"/>
              </a:defRPr>
            </a:lvl1pPr>
            <a:lvl2pPr indent="-292100" lvl="1" marL="914400" marR="0" rtl="0" algn="l">
              <a:lnSpc>
                <a:spcPct val="100000"/>
              </a:lnSpc>
              <a:spcBef>
                <a:spcPts val="300"/>
              </a:spcBef>
              <a:spcAft>
                <a:spcPts val="0"/>
              </a:spcAft>
              <a:buClr>
                <a:srgbClr val="F37037"/>
              </a:buClr>
              <a:buSzPts val="1000"/>
              <a:buFont typeface="Merriweather Sans"/>
              <a:buChar char="−"/>
              <a:defRPr b="0" i="0" sz="1000" u="none" cap="none" strike="noStrike">
                <a:solidFill>
                  <a:srgbClr val="6D6E71"/>
                </a:solidFill>
                <a:latin typeface="Arial"/>
                <a:ea typeface="Arial"/>
                <a:cs typeface="Arial"/>
                <a:sym typeface="Arial"/>
              </a:defRPr>
            </a:lvl2pPr>
            <a:lvl3pPr indent="-292100" lvl="2" marL="1371600" marR="0" rtl="0" algn="l">
              <a:lnSpc>
                <a:spcPct val="100000"/>
              </a:lnSpc>
              <a:spcBef>
                <a:spcPts val="300"/>
              </a:spcBef>
              <a:spcAft>
                <a:spcPts val="0"/>
              </a:spcAft>
              <a:buClr>
                <a:srgbClr val="E9422C"/>
              </a:buClr>
              <a:buSzPts val="1000"/>
              <a:buFont typeface="Merriweather Sans"/>
              <a:buChar char="−"/>
              <a:defRPr b="0" i="0" sz="1000" u="none" cap="none" strike="noStrike">
                <a:solidFill>
                  <a:srgbClr val="616263"/>
                </a:solidFill>
                <a:latin typeface="Arial"/>
                <a:ea typeface="Arial"/>
                <a:cs typeface="Arial"/>
                <a:sym typeface="Arial"/>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1" name="Google Shape;81;p42"/>
          <p:cNvSpPr txBox="1"/>
          <p:nvPr>
            <p:ph idx="3" type="body"/>
          </p:nvPr>
        </p:nvSpPr>
        <p:spPr>
          <a:xfrm>
            <a:off x="242528" y="1393042"/>
            <a:ext cx="1828800" cy="29185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300"/>
              </a:spcBef>
              <a:spcAft>
                <a:spcPts val="0"/>
              </a:spcAft>
              <a:buClr>
                <a:srgbClr val="E9422C"/>
              </a:buClr>
              <a:buSzPts val="1400"/>
              <a:buFont typeface="Merriweather Sans"/>
              <a:buNone/>
              <a:defRPr b="0" i="0" sz="1200" u="none" cap="none" strike="noStrike">
                <a:solidFill>
                  <a:srgbClr val="F37037"/>
                </a:solidFill>
                <a:latin typeface="Arial"/>
                <a:ea typeface="Arial"/>
                <a:cs typeface="Arial"/>
                <a:sym typeface="Arial"/>
              </a:defRPr>
            </a:lvl1pPr>
            <a:lvl2pPr indent="-292100" lvl="1" marL="914400" marR="0" rtl="0" algn="l">
              <a:lnSpc>
                <a:spcPct val="100000"/>
              </a:lnSpc>
              <a:spcBef>
                <a:spcPts val="300"/>
              </a:spcBef>
              <a:spcAft>
                <a:spcPts val="0"/>
              </a:spcAft>
              <a:buClr>
                <a:srgbClr val="E9422C"/>
              </a:buClr>
              <a:buSzPts val="1000"/>
              <a:buFont typeface="Merriweather Sans"/>
              <a:buChar char="−"/>
              <a:defRPr b="0" i="0" sz="1000" u="none" cap="none" strike="noStrike">
                <a:solidFill>
                  <a:srgbClr val="7F7F7F"/>
                </a:solidFill>
                <a:latin typeface="Arial"/>
                <a:ea typeface="Arial"/>
                <a:cs typeface="Arial"/>
                <a:sym typeface="Arial"/>
              </a:defRPr>
            </a:lvl2pPr>
            <a:lvl3pPr indent="-292100" lvl="2" marL="1371600" marR="0" rtl="0" algn="l">
              <a:lnSpc>
                <a:spcPct val="100000"/>
              </a:lnSpc>
              <a:spcBef>
                <a:spcPts val="300"/>
              </a:spcBef>
              <a:spcAft>
                <a:spcPts val="0"/>
              </a:spcAft>
              <a:buClr>
                <a:srgbClr val="E9422C"/>
              </a:buClr>
              <a:buSzPts val="1000"/>
              <a:buFont typeface="Merriweather Sans"/>
              <a:buChar char="−"/>
              <a:defRPr b="0" i="0" sz="1000" u="none" cap="none" strike="noStrike">
                <a:solidFill>
                  <a:srgbClr val="7F7F7F"/>
                </a:solidFill>
                <a:latin typeface="Arial"/>
                <a:ea typeface="Arial"/>
                <a:cs typeface="Arial"/>
                <a:sym typeface="Arial"/>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2" name="Google Shape;82;p42"/>
          <p:cNvSpPr txBox="1"/>
          <p:nvPr>
            <p:ph type="ctrTitle"/>
          </p:nvPr>
        </p:nvSpPr>
        <p:spPr>
          <a:xfrm>
            <a:off x="242720" y="589116"/>
            <a:ext cx="8205825" cy="583772"/>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1400"/>
              <a:buFont typeface="Arial"/>
              <a:buNone/>
              <a:defRPr b="1" i="0" sz="3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3" name="Google Shape;83;p42"/>
          <p:cNvSpPr txBox="1"/>
          <p:nvPr>
            <p:ph idx="4" type="body"/>
          </p:nvPr>
        </p:nvSpPr>
        <p:spPr>
          <a:xfrm>
            <a:off x="242720" y="303063"/>
            <a:ext cx="3078845" cy="226784"/>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300"/>
              </a:spcBef>
              <a:spcAft>
                <a:spcPts val="0"/>
              </a:spcAft>
              <a:buClr>
                <a:srgbClr val="E9422C"/>
              </a:buClr>
              <a:buSzPts val="1400"/>
              <a:buFont typeface="Merriweather Sans"/>
              <a:buNone/>
              <a:defRPr b="0" i="0" sz="1000" u="none" cap="none" strike="noStrike">
                <a:solidFill>
                  <a:srgbClr val="6D6E71"/>
                </a:solidFill>
                <a:latin typeface="Arial"/>
                <a:ea typeface="Arial"/>
                <a:cs typeface="Arial"/>
                <a:sym typeface="Arial"/>
              </a:defRPr>
            </a:lvl1pPr>
            <a:lvl2pPr indent="-292100" lvl="1" marL="914400" marR="0" rtl="0" algn="l">
              <a:lnSpc>
                <a:spcPct val="100000"/>
              </a:lnSpc>
              <a:spcBef>
                <a:spcPts val="300"/>
              </a:spcBef>
              <a:spcAft>
                <a:spcPts val="0"/>
              </a:spcAft>
              <a:buClr>
                <a:srgbClr val="E9422C"/>
              </a:buClr>
              <a:buSzPts val="1000"/>
              <a:buFont typeface="Merriweather Sans"/>
              <a:buChar char="−"/>
              <a:defRPr b="0" i="0" sz="1000" u="none" cap="none" strike="noStrike">
                <a:solidFill>
                  <a:srgbClr val="7F7F7F"/>
                </a:solidFill>
                <a:latin typeface="Arial"/>
                <a:ea typeface="Arial"/>
                <a:cs typeface="Arial"/>
                <a:sym typeface="Arial"/>
              </a:defRPr>
            </a:lvl2pPr>
            <a:lvl3pPr indent="-228600" lvl="2" marL="1371600" marR="0" rtl="0" algn="l">
              <a:lnSpc>
                <a:spcPct val="100000"/>
              </a:lnSpc>
              <a:spcBef>
                <a:spcPts val="300"/>
              </a:spcBef>
              <a:spcAft>
                <a:spcPts val="0"/>
              </a:spcAft>
              <a:buClr>
                <a:srgbClr val="E9422C"/>
              </a:buClr>
              <a:buSzPts val="1400"/>
              <a:buFont typeface="Merriweather Sans"/>
              <a:buNone/>
              <a:defRPr b="0" i="0" sz="1000" u="none" cap="none" strike="noStrike">
                <a:solidFill>
                  <a:srgbClr val="7F7F7F"/>
                </a:solidFill>
                <a:latin typeface="Arial"/>
                <a:ea typeface="Arial"/>
                <a:cs typeface="Arial"/>
                <a:sym typeface="Arial"/>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4" name="Google Shape;84;p42"/>
          <p:cNvSpPr txBox="1"/>
          <p:nvPr>
            <p:ph idx="5" type="body"/>
          </p:nvPr>
        </p:nvSpPr>
        <p:spPr>
          <a:xfrm>
            <a:off x="2359394" y="1828812"/>
            <a:ext cx="1835664" cy="2599266"/>
          </a:xfrm>
          <a:prstGeom prst="rect">
            <a:avLst/>
          </a:prstGeom>
          <a:noFill/>
          <a:ln>
            <a:noFill/>
          </a:ln>
        </p:spPr>
        <p:txBody>
          <a:bodyPr anchorCtr="0" anchor="t" bIns="91425" lIns="91425" spcFirstLastPara="1" rIns="91425" wrap="square" tIns="91425">
            <a:noAutofit/>
          </a:bodyPr>
          <a:lstStyle>
            <a:lvl1pPr indent="-292100" lvl="0" marL="457200" marR="0" rtl="0" algn="l">
              <a:lnSpc>
                <a:spcPct val="100000"/>
              </a:lnSpc>
              <a:spcBef>
                <a:spcPts val="300"/>
              </a:spcBef>
              <a:spcAft>
                <a:spcPts val="0"/>
              </a:spcAft>
              <a:buClr>
                <a:srgbClr val="F37037"/>
              </a:buClr>
              <a:buSzPts val="1000"/>
              <a:buFont typeface="Merriweather Sans"/>
              <a:buChar char="−"/>
              <a:defRPr b="0" i="0" sz="1000" u="none" cap="none" strike="noStrike">
                <a:solidFill>
                  <a:srgbClr val="6D6E71"/>
                </a:solidFill>
                <a:latin typeface="Arial"/>
                <a:ea typeface="Arial"/>
                <a:cs typeface="Arial"/>
                <a:sym typeface="Arial"/>
              </a:defRPr>
            </a:lvl1pPr>
            <a:lvl2pPr indent="-292100" lvl="1" marL="914400" marR="0" rtl="0" algn="l">
              <a:lnSpc>
                <a:spcPct val="100000"/>
              </a:lnSpc>
              <a:spcBef>
                <a:spcPts val="300"/>
              </a:spcBef>
              <a:spcAft>
                <a:spcPts val="0"/>
              </a:spcAft>
              <a:buClr>
                <a:srgbClr val="F37037"/>
              </a:buClr>
              <a:buSzPts val="1000"/>
              <a:buFont typeface="Merriweather Sans"/>
              <a:buChar char="−"/>
              <a:defRPr b="0" i="0" sz="1000" u="none" cap="none" strike="noStrike">
                <a:solidFill>
                  <a:srgbClr val="6D6E71"/>
                </a:solidFill>
                <a:latin typeface="Arial"/>
                <a:ea typeface="Arial"/>
                <a:cs typeface="Arial"/>
                <a:sym typeface="Arial"/>
              </a:defRPr>
            </a:lvl2pPr>
            <a:lvl3pPr indent="-292100" lvl="2" marL="1371600" marR="0" rtl="0" algn="l">
              <a:lnSpc>
                <a:spcPct val="100000"/>
              </a:lnSpc>
              <a:spcBef>
                <a:spcPts val="300"/>
              </a:spcBef>
              <a:spcAft>
                <a:spcPts val="0"/>
              </a:spcAft>
              <a:buClr>
                <a:srgbClr val="E9422C"/>
              </a:buClr>
              <a:buSzPts val="1000"/>
              <a:buFont typeface="Merriweather Sans"/>
              <a:buChar char="−"/>
              <a:defRPr b="0" i="0" sz="1000" u="none" cap="none" strike="noStrike">
                <a:solidFill>
                  <a:srgbClr val="616263"/>
                </a:solidFill>
                <a:latin typeface="Arial"/>
                <a:ea typeface="Arial"/>
                <a:cs typeface="Arial"/>
                <a:sym typeface="Arial"/>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5" name="Google Shape;85;p42"/>
          <p:cNvSpPr txBox="1"/>
          <p:nvPr>
            <p:ph idx="6" type="body"/>
          </p:nvPr>
        </p:nvSpPr>
        <p:spPr>
          <a:xfrm>
            <a:off x="2366258" y="1393042"/>
            <a:ext cx="1828800" cy="29185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300"/>
              </a:spcBef>
              <a:spcAft>
                <a:spcPts val="0"/>
              </a:spcAft>
              <a:buClr>
                <a:srgbClr val="E9422C"/>
              </a:buClr>
              <a:buSzPts val="1400"/>
              <a:buFont typeface="Merriweather Sans"/>
              <a:buNone/>
              <a:defRPr b="0" i="0" sz="1200" u="none" cap="none" strike="noStrike">
                <a:solidFill>
                  <a:srgbClr val="F37037"/>
                </a:solidFill>
                <a:latin typeface="Arial"/>
                <a:ea typeface="Arial"/>
                <a:cs typeface="Arial"/>
                <a:sym typeface="Arial"/>
              </a:defRPr>
            </a:lvl1pPr>
            <a:lvl2pPr indent="-292100" lvl="1" marL="914400" marR="0" rtl="0" algn="l">
              <a:lnSpc>
                <a:spcPct val="100000"/>
              </a:lnSpc>
              <a:spcBef>
                <a:spcPts val="300"/>
              </a:spcBef>
              <a:spcAft>
                <a:spcPts val="0"/>
              </a:spcAft>
              <a:buClr>
                <a:srgbClr val="E9422C"/>
              </a:buClr>
              <a:buSzPts val="1000"/>
              <a:buFont typeface="Merriweather Sans"/>
              <a:buChar char="−"/>
              <a:defRPr b="0" i="0" sz="1000" u="none" cap="none" strike="noStrike">
                <a:solidFill>
                  <a:srgbClr val="7F7F7F"/>
                </a:solidFill>
                <a:latin typeface="Arial"/>
                <a:ea typeface="Arial"/>
                <a:cs typeface="Arial"/>
                <a:sym typeface="Arial"/>
              </a:defRPr>
            </a:lvl2pPr>
            <a:lvl3pPr indent="-292100" lvl="2" marL="1371600" marR="0" rtl="0" algn="l">
              <a:lnSpc>
                <a:spcPct val="100000"/>
              </a:lnSpc>
              <a:spcBef>
                <a:spcPts val="300"/>
              </a:spcBef>
              <a:spcAft>
                <a:spcPts val="0"/>
              </a:spcAft>
              <a:buClr>
                <a:srgbClr val="E9422C"/>
              </a:buClr>
              <a:buSzPts val="1000"/>
              <a:buFont typeface="Merriweather Sans"/>
              <a:buChar char="−"/>
              <a:defRPr b="0" i="0" sz="1000" u="none" cap="none" strike="noStrike">
                <a:solidFill>
                  <a:srgbClr val="7F7F7F"/>
                </a:solidFill>
                <a:latin typeface="Arial"/>
                <a:ea typeface="Arial"/>
                <a:cs typeface="Arial"/>
                <a:sym typeface="Arial"/>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6" name="Google Shape;86;p42"/>
          <p:cNvSpPr txBox="1"/>
          <p:nvPr>
            <p:ph idx="7" type="body"/>
          </p:nvPr>
        </p:nvSpPr>
        <p:spPr>
          <a:xfrm>
            <a:off x="4493001" y="1828812"/>
            <a:ext cx="1828800" cy="2599266"/>
          </a:xfrm>
          <a:prstGeom prst="rect">
            <a:avLst/>
          </a:prstGeom>
          <a:noFill/>
          <a:ln>
            <a:noFill/>
          </a:ln>
        </p:spPr>
        <p:txBody>
          <a:bodyPr anchorCtr="0" anchor="t" bIns="91425" lIns="91425" spcFirstLastPara="1" rIns="91425" wrap="square" tIns="91425">
            <a:noAutofit/>
          </a:bodyPr>
          <a:lstStyle>
            <a:lvl1pPr indent="-292100" lvl="0" marL="457200" marR="0" rtl="0" algn="l">
              <a:lnSpc>
                <a:spcPct val="100000"/>
              </a:lnSpc>
              <a:spcBef>
                <a:spcPts val="300"/>
              </a:spcBef>
              <a:spcAft>
                <a:spcPts val="0"/>
              </a:spcAft>
              <a:buClr>
                <a:srgbClr val="F37037"/>
              </a:buClr>
              <a:buSzPts val="1000"/>
              <a:buFont typeface="Merriweather Sans"/>
              <a:buChar char="−"/>
              <a:defRPr b="0" i="0" sz="1000" u="none" cap="none" strike="noStrike">
                <a:solidFill>
                  <a:srgbClr val="6D6E71"/>
                </a:solidFill>
                <a:latin typeface="Arial"/>
                <a:ea typeface="Arial"/>
                <a:cs typeface="Arial"/>
                <a:sym typeface="Arial"/>
              </a:defRPr>
            </a:lvl1pPr>
            <a:lvl2pPr indent="-292100" lvl="1" marL="914400" marR="0" rtl="0" algn="l">
              <a:lnSpc>
                <a:spcPct val="100000"/>
              </a:lnSpc>
              <a:spcBef>
                <a:spcPts val="300"/>
              </a:spcBef>
              <a:spcAft>
                <a:spcPts val="0"/>
              </a:spcAft>
              <a:buClr>
                <a:srgbClr val="F37037"/>
              </a:buClr>
              <a:buSzPts val="1000"/>
              <a:buFont typeface="Merriweather Sans"/>
              <a:buChar char="−"/>
              <a:defRPr b="0" i="0" sz="1000" u="none" cap="none" strike="noStrike">
                <a:solidFill>
                  <a:srgbClr val="6D6E71"/>
                </a:solidFill>
                <a:latin typeface="Arial"/>
                <a:ea typeface="Arial"/>
                <a:cs typeface="Arial"/>
                <a:sym typeface="Arial"/>
              </a:defRPr>
            </a:lvl2pPr>
            <a:lvl3pPr indent="-292100" lvl="2" marL="1371600" marR="0" rtl="0" algn="l">
              <a:lnSpc>
                <a:spcPct val="100000"/>
              </a:lnSpc>
              <a:spcBef>
                <a:spcPts val="300"/>
              </a:spcBef>
              <a:spcAft>
                <a:spcPts val="0"/>
              </a:spcAft>
              <a:buClr>
                <a:srgbClr val="E9422C"/>
              </a:buClr>
              <a:buSzPts val="1000"/>
              <a:buFont typeface="Merriweather Sans"/>
              <a:buChar char="−"/>
              <a:defRPr b="0" i="0" sz="1000" u="none" cap="none" strike="noStrike">
                <a:solidFill>
                  <a:srgbClr val="616263"/>
                </a:solidFill>
                <a:latin typeface="Arial"/>
                <a:ea typeface="Arial"/>
                <a:cs typeface="Arial"/>
                <a:sym typeface="Arial"/>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7" name="Google Shape;87;p42"/>
          <p:cNvSpPr txBox="1"/>
          <p:nvPr>
            <p:ph idx="8" type="body"/>
          </p:nvPr>
        </p:nvSpPr>
        <p:spPr>
          <a:xfrm>
            <a:off x="4493001" y="1393042"/>
            <a:ext cx="1828800" cy="29185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300"/>
              </a:spcBef>
              <a:spcAft>
                <a:spcPts val="0"/>
              </a:spcAft>
              <a:buClr>
                <a:srgbClr val="E9422C"/>
              </a:buClr>
              <a:buSzPts val="1400"/>
              <a:buFont typeface="Merriweather Sans"/>
              <a:buNone/>
              <a:defRPr b="0" i="0" sz="1200" u="none" cap="none" strike="noStrike">
                <a:solidFill>
                  <a:srgbClr val="F37037"/>
                </a:solidFill>
                <a:latin typeface="Arial"/>
                <a:ea typeface="Arial"/>
                <a:cs typeface="Arial"/>
                <a:sym typeface="Arial"/>
              </a:defRPr>
            </a:lvl1pPr>
            <a:lvl2pPr indent="-292100" lvl="1" marL="914400" marR="0" rtl="0" algn="l">
              <a:lnSpc>
                <a:spcPct val="100000"/>
              </a:lnSpc>
              <a:spcBef>
                <a:spcPts val="300"/>
              </a:spcBef>
              <a:spcAft>
                <a:spcPts val="0"/>
              </a:spcAft>
              <a:buClr>
                <a:srgbClr val="E9422C"/>
              </a:buClr>
              <a:buSzPts val="1000"/>
              <a:buFont typeface="Merriweather Sans"/>
              <a:buChar char="−"/>
              <a:defRPr b="0" i="0" sz="1000" u="none" cap="none" strike="noStrike">
                <a:solidFill>
                  <a:srgbClr val="7F7F7F"/>
                </a:solidFill>
                <a:latin typeface="Arial"/>
                <a:ea typeface="Arial"/>
                <a:cs typeface="Arial"/>
                <a:sym typeface="Arial"/>
              </a:defRPr>
            </a:lvl2pPr>
            <a:lvl3pPr indent="-292100" lvl="2" marL="1371600" marR="0" rtl="0" algn="l">
              <a:lnSpc>
                <a:spcPct val="100000"/>
              </a:lnSpc>
              <a:spcBef>
                <a:spcPts val="300"/>
              </a:spcBef>
              <a:spcAft>
                <a:spcPts val="0"/>
              </a:spcAft>
              <a:buClr>
                <a:srgbClr val="E9422C"/>
              </a:buClr>
              <a:buSzPts val="1000"/>
              <a:buFont typeface="Merriweather Sans"/>
              <a:buChar char="−"/>
              <a:defRPr b="0" i="0" sz="1000" u="none" cap="none" strike="noStrike">
                <a:solidFill>
                  <a:srgbClr val="7F7F7F"/>
                </a:solidFill>
                <a:latin typeface="Arial"/>
                <a:ea typeface="Arial"/>
                <a:cs typeface="Arial"/>
                <a:sym typeface="Arial"/>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8" name="Google Shape;88;p42"/>
          <p:cNvSpPr txBox="1"/>
          <p:nvPr>
            <p:ph idx="9" type="body"/>
          </p:nvPr>
        </p:nvSpPr>
        <p:spPr>
          <a:xfrm>
            <a:off x="6619745" y="1828812"/>
            <a:ext cx="1828800" cy="2599266"/>
          </a:xfrm>
          <a:prstGeom prst="rect">
            <a:avLst/>
          </a:prstGeom>
          <a:noFill/>
          <a:ln>
            <a:noFill/>
          </a:ln>
        </p:spPr>
        <p:txBody>
          <a:bodyPr anchorCtr="0" anchor="t" bIns="91425" lIns="91425" spcFirstLastPara="1" rIns="91425" wrap="square" tIns="91425">
            <a:noAutofit/>
          </a:bodyPr>
          <a:lstStyle>
            <a:lvl1pPr indent="-292100" lvl="0" marL="457200" marR="0" rtl="0" algn="l">
              <a:lnSpc>
                <a:spcPct val="100000"/>
              </a:lnSpc>
              <a:spcBef>
                <a:spcPts val="300"/>
              </a:spcBef>
              <a:spcAft>
                <a:spcPts val="0"/>
              </a:spcAft>
              <a:buClr>
                <a:srgbClr val="F37037"/>
              </a:buClr>
              <a:buSzPts val="1000"/>
              <a:buFont typeface="Merriweather Sans"/>
              <a:buChar char="−"/>
              <a:defRPr b="0" i="0" sz="1000" u="none" cap="none" strike="noStrike">
                <a:solidFill>
                  <a:srgbClr val="6D6E71"/>
                </a:solidFill>
                <a:latin typeface="Arial"/>
                <a:ea typeface="Arial"/>
                <a:cs typeface="Arial"/>
                <a:sym typeface="Arial"/>
              </a:defRPr>
            </a:lvl1pPr>
            <a:lvl2pPr indent="-292100" lvl="1" marL="914400" marR="0" rtl="0" algn="l">
              <a:lnSpc>
                <a:spcPct val="100000"/>
              </a:lnSpc>
              <a:spcBef>
                <a:spcPts val="300"/>
              </a:spcBef>
              <a:spcAft>
                <a:spcPts val="0"/>
              </a:spcAft>
              <a:buClr>
                <a:srgbClr val="F37037"/>
              </a:buClr>
              <a:buSzPts val="1000"/>
              <a:buFont typeface="Merriweather Sans"/>
              <a:buChar char="−"/>
              <a:defRPr b="0" i="0" sz="1000" u="none" cap="none" strike="noStrike">
                <a:solidFill>
                  <a:srgbClr val="6D6E71"/>
                </a:solidFill>
                <a:latin typeface="Arial"/>
                <a:ea typeface="Arial"/>
                <a:cs typeface="Arial"/>
                <a:sym typeface="Arial"/>
              </a:defRPr>
            </a:lvl2pPr>
            <a:lvl3pPr indent="-292100" lvl="2" marL="1371600" marR="0" rtl="0" algn="l">
              <a:lnSpc>
                <a:spcPct val="100000"/>
              </a:lnSpc>
              <a:spcBef>
                <a:spcPts val="300"/>
              </a:spcBef>
              <a:spcAft>
                <a:spcPts val="0"/>
              </a:spcAft>
              <a:buClr>
                <a:srgbClr val="E9422C"/>
              </a:buClr>
              <a:buSzPts val="1000"/>
              <a:buFont typeface="Merriweather Sans"/>
              <a:buChar char="−"/>
              <a:defRPr b="0" i="0" sz="1000" u="none" cap="none" strike="noStrike">
                <a:solidFill>
                  <a:srgbClr val="616263"/>
                </a:solidFill>
                <a:latin typeface="Arial"/>
                <a:ea typeface="Arial"/>
                <a:cs typeface="Arial"/>
                <a:sym typeface="Arial"/>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9" name="Google Shape;89;p42"/>
          <p:cNvSpPr txBox="1"/>
          <p:nvPr>
            <p:ph idx="13" type="body"/>
          </p:nvPr>
        </p:nvSpPr>
        <p:spPr>
          <a:xfrm>
            <a:off x="6619745" y="1393042"/>
            <a:ext cx="1828800" cy="29185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300"/>
              </a:spcBef>
              <a:spcAft>
                <a:spcPts val="0"/>
              </a:spcAft>
              <a:buClr>
                <a:srgbClr val="E9422C"/>
              </a:buClr>
              <a:buSzPts val="1400"/>
              <a:buFont typeface="Merriweather Sans"/>
              <a:buNone/>
              <a:defRPr b="0" i="0" sz="1200" u="none" cap="none" strike="noStrike">
                <a:solidFill>
                  <a:srgbClr val="F37037"/>
                </a:solidFill>
                <a:latin typeface="Arial"/>
                <a:ea typeface="Arial"/>
                <a:cs typeface="Arial"/>
                <a:sym typeface="Arial"/>
              </a:defRPr>
            </a:lvl1pPr>
            <a:lvl2pPr indent="-292100" lvl="1" marL="914400" marR="0" rtl="0" algn="l">
              <a:lnSpc>
                <a:spcPct val="100000"/>
              </a:lnSpc>
              <a:spcBef>
                <a:spcPts val="300"/>
              </a:spcBef>
              <a:spcAft>
                <a:spcPts val="0"/>
              </a:spcAft>
              <a:buClr>
                <a:srgbClr val="E9422C"/>
              </a:buClr>
              <a:buSzPts val="1000"/>
              <a:buFont typeface="Merriweather Sans"/>
              <a:buChar char="−"/>
              <a:defRPr b="0" i="0" sz="1000" u="none" cap="none" strike="noStrike">
                <a:solidFill>
                  <a:srgbClr val="7F7F7F"/>
                </a:solidFill>
                <a:latin typeface="Arial"/>
                <a:ea typeface="Arial"/>
                <a:cs typeface="Arial"/>
                <a:sym typeface="Arial"/>
              </a:defRPr>
            </a:lvl2pPr>
            <a:lvl3pPr indent="-292100" lvl="2" marL="1371600" marR="0" rtl="0" algn="l">
              <a:lnSpc>
                <a:spcPct val="100000"/>
              </a:lnSpc>
              <a:spcBef>
                <a:spcPts val="300"/>
              </a:spcBef>
              <a:spcAft>
                <a:spcPts val="0"/>
              </a:spcAft>
              <a:buClr>
                <a:srgbClr val="E9422C"/>
              </a:buClr>
              <a:buSzPts val="1000"/>
              <a:buFont typeface="Merriweather Sans"/>
              <a:buChar char="−"/>
              <a:defRPr b="0" i="0" sz="1000" u="none" cap="none" strike="noStrike">
                <a:solidFill>
                  <a:srgbClr val="7F7F7F"/>
                </a:solidFill>
                <a:latin typeface="Arial"/>
                <a:ea typeface="Arial"/>
                <a:cs typeface="Arial"/>
                <a:sym typeface="Arial"/>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 Image full page">
  <p:cSld name="Blank / Image full page">
    <p:spTree>
      <p:nvGrpSpPr>
        <p:cNvPr id="90" name="Shape 90"/>
        <p:cNvGrpSpPr/>
        <p:nvPr/>
      </p:nvGrpSpPr>
      <p:grpSpPr>
        <a:xfrm>
          <a:off x="0" y="0"/>
          <a:ext cx="0" cy="0"/>
          <a:chOff x="0" y="0"/>
          <a:chExt cx="0" cy="0"/>
        </a:xfrm>
      </p:grpSpPr>
      <p:pic>
        <p:nvPicPr>
          <p:cNvPr descr="White_Content.png" id="91" name="Google Shape;91;p43"/>
          <p:cNvPicPr preferRelativeResize="0"/>
          <p:nvPr/>
        </p:nvPicPr>
        <p:blipFill rotWithShape="1">
          <a:blip r:embed="rId2">
            <a:alphaModFix/>
          </a:blip>
          <a:srcRect b="0" l="0" r="0" t="0"/>
          <a:stretch/>
        </p:blipFill>
        <p:spPr>
          <a:xfrm>
            <a:off x="0" y="0"/>
            <a:ext cx="9135879" cy="5124684"/>
          </a:xfrm>
          <a:prstGeom prst="rect">
            <a:avLst/>
          </a:prstGeom>
          <a:noFill/>
          <a:ln>
            <a:noFill/>
          </a:ln>
        </p:spPr>
      </p:pic>
      <p:sp>
        <p:nvSpPr>
          <p:cNvPr id="92" name="Google Shape;92;p43"/>
          <p:cNvSpPr txBox="1"/>
          <p:nvPr>
            <p:ph idx="1" type="body"/>
          </p:nvPr>
        </p:nvSpPr>
        <p:spPr>
          <a:xfrm>
            <a:off x="242720" y="4739595"/>
            <a:ext cx="2077147" cy="272674"/>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300"/>
              </a:spcBef>
              <a:spcAft>
                <a:spcPts val="0"/>
              </a:spcAft>
              <a:buClr>
                <a:srgbClr val="E9422C"/>
              </a:buClr>
              <a:buSzPts val="1400"/>
              <a:buFont typeface="Merriweather Sans"/>
              <a:buNone/>
              <a:defRPr b="0" i="0" sz="800" u="none" cap="none" strike="noStrike">
                <a:solidFill>
                  <a:srgbClr val="7F7F7F"/>
                </a:solidFill>
                <a:latin typeface="Arial"/>
                <a:ea typeface="Arial"/>
                <a:cs typeface="Arial"/>
                <a:sym typeface="Arial"/>
              </a:defRPr>
            </a:lvl1pPr>
            <a:lvl2pPr indent="-292100" lvl="1" marL="914400" marR="0" rtl="0" algn="l">
              <a:lnSpc>
                <a:spcPct val="100000"/>
              </a:lnSpc>
              <a:spcBef>
                <a:spcPts val="300"/>
              </a:spcBef>
              <a:spcAft>
                <a:spcPts val="0"/>
              </a:spcAft>
              <a:buClr>
                <a:srgbClr val="E9422C"/>
              </a:buClr>
              <a:buSzPts val="1000"/>
              <a:buFont typeface="Merriweather Sans"/>
              <a:buChar char="−"/>
              <a:defRPr b="0" i="0" sz="1000" u="none" cap="none" strike="noStrike">
                <a:solidFill>
                  <a:srgbClr val="7F7F7F"/>
                </a:solidFill>
                <a:latin typeface="Arial"/>
                <a:ea typeface="Arial"/>
                <a:cs typeface="Arial"/>
                <a:sym typeface="Arial"/>
              </a:defRPr>
            </a:lvl2pPr>
            <a:lvl3pPr indent="-228600" lvl="2" marL="1371600" marR="0" rtl="0" algn="l">
              <a:lnSpc>
                <a:spcPct val="100000"/>
              </a:lnSpc>
              <a:spcBef>
                <a:spcPts val="300"/>
              </a:spcBef>
              <a:spcAft>
                <a:spcPts val="0"/>
              </a:spcAft>
              <a:buClr>
                <a:srgbClr val="E9422C"/>
              </a:buClr>
              <a:buSzPts val="1400"/>
              <a:buFont typeface="Merriweather Sans"/>
              <a:buNone/>
              <a:defRPr b="0" i="0" sz="1000" u="none" cap="none" strike="noStrike">
                <a:solidFill>
                  <a:srgbClr val="7F7F7F"/>
                </a:solidFill>
                <a:latin typeface="Arial"/>
                <a:ea typeface="Arial"/>
                <a:cs typeface="Arial"/>
                <a:sym typeface="Arial"/>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3" name="Google Shape;93;p43"/>
          <p:cNvSpPr/>
          <p:nvPr>
            <p:ph idx="2" type="pic"/>
          </p:nvPr>
        </p:nvSpPr>
        <p:spPr>
          <a:xfrm>
            <a:off x="244931" y="474134"/>
            <a:ext cx="8654140" cy="396055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Blank / Image full page">
  <p:cSld name="1_Blank / Image full page">
    <p:spTree>
      <p:nvGrpSpPr>
        <p:cNvPr id="94" name="Shape 94"/>
        <p:cNvGrpSpPr/>
        <p:nvPr/>
      </p:nvGrpSpPr>
      <p:grpSpPr>
        <a:xfrm>
          <a:off x="0" y="0"/>
          <a:ext cx="0" cy="0"/>
          <a:chOff x="0" y="0"/>
          <a:chExt cx="0" cy="0"/>
        </a:xfrm>
      </p:grpSpPr>
      <p:pic>
        <p:nvPicPr>
          <p:cNvPr descr="White_Content.png" id="95" name="Google Shape;95;p44"/>
          <p:cNvPicPr preferRelativeResize="0"/>
          <p:nvPr/>
        </p:nvPicPr>
        <p:blipFill rotWithShape="1">
          <a:blip r:embed="rId2">
            <a:alphaModFix/>
          </a:blip>
          <a:srcRect b="0" l="0" r="0" t="0"/>
          <a:stretch/>
        </p:blipFill>
        <p:spPr>
          <a:xfrm>
            <a:off x="0" y="0"/>
            <a:ext cx="9135879" cy="5124684"/>
          </a:xfrm>
          <a:prstGeom prst="rect">
            <a:avLst/>
          </a:prstGeom>
          <a:noFill/>
          <a:ln>
            <a:noFill/>
          </a:ln>
        </p:spPr>
      </p:pic>
      <p:sp>
        <p:nvSpPr>
          <p:cNvPr id="96" name="Google Shape;96;p44"/>
          <p:cNvSpPr txBox="1"/>
          <p:nvPr>
            <p:ph idx="1" type="body"/>
          </p:nvPr>
        </p:nvSpPr>
        <p:spPr>
          <a:xfrm>
            <a:off x="242720" y="4739595"/>
            <a:ext cx="2077147" cy="272674"/>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300"/>
              </a:spcBef>
              <a:spcAft>
                <a:spcPts val="0"/>
              </a:spcAft>
              <a:buClr>
                <a:srgbClr val="E9422C"/>
              </a:buClr>
              <a:buSzPts val="1400"/>
              <a:buFont typeface="Merriweather Sans"/>
              <a:buNone/>
              <a:defRPr b="0" i="0" sz="800" u="none" cap="none" strike="noStrike">
                <a:solidFill>
                  <a:srgbClr val="6D6E71"/>
                </a:solidFill>
                <a:latin typeface="Arial"/>
                <a:ea typeface="Arial"/>
                <a:cs typeface="Arial"/>
                <a:sym typeface="Arial"/>
              </a:defRPr>
            </a:lvl1pPr>
            <a:lvl2pPr indent="-292100" lvl="1" marL="914400" marR="0" rtl="0" algn="l">
              <a:lnSpc>
                <a:spcPct val="100000"/>
              </a:lnSpc>
              <a:spcBef>
                <a:spcPts val="300"/>
              </a:spcBef>
              <a:spcAft>
                <a:spcPts val="0"/>
              </a:spcAft>
              <a:buClr>
                <a:srgbClr val="E9422C"/>
              </a:buClr>
              <a:buSzPts val="1000"/>
              <a:buFont typeface="Merriweather Sans"/>
              <a:buChar char="−"/>
              <a:defRPr b="0" i="0" sz="1000" u="none" cap="none" strike="noStrike">
                <a:solidFill>
                  <a:srgbClr val="7F7F7F"/>
                </a:solidFill>
                <a:latin typeface="Arial"/>
                <a:ea typeface="Arial"/>
                <a:cs typeface="Arial"/>
                <a:sym typeface="Arial"/>
              </a:defRPr>
            </a:lvl2pPr>
            <a:lvl3pPr indent="-228600" lvl="2" marL="1371600" marR="0" rtl="0" algn="l">
              <a:lnSpc>
                <a:spcPct val="100000"/>
              </a:lnSpc>
              <a:spcBef>
                <a:spcPts val="300"/>
              </a:spcBef>
              <a:spcAft>
                <a:spcPts val="0"/>
              </a:spcAft>
              <a:buClr>
                <a:srgbClr val="E9422C"/>
              </a:buClr>
              <a:buSzPts val="1400"/>
              <a:buFont typeface="Merriweather Sans"/>
              <a:buNone/>
              <a:defRPr b="0" i="0" sz="1000" u="none" cap="none" strike="noStrike">
                <a:solidFill>
                  <a:srgbClr val="7F7F7F"/>
                </a:solidFill>
                <a:latin typeface="Arial"/>
                <a:ea typeface="Arial"/>
                <a:cs typeface="Arial"/>
                <a:sym typeface="Arial"/>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7" name="Google Shape;97;p44"/>
          <p:cNvSpPr txBox="1"/>
          <p:nvPr>
            <p:ph type="ctrTitle"/>
          </p:nvPr>
        </p:nvSpPr>
        <p:spPr>
          <a:xfrm>
            <a:off x="242720" y="589116"/>
            <a:ext cx="8612064" cy="583772"/>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1400"/>
              <a:buFont typeface="Arial"/>
              <a:buNone/>
              <a:defRPr b="1" i="0" sz="3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8" name="Google Shape;98;p44"/>
          <p:cNvSpPr txBox="1"/>
          <p:nvPr>
            <p:ph idx="2" type="body"/>
          </p:nvPr>
        </p:nvSpPr>
        <p:spPr>
          <a:xfrm>
            <a:off x="242720" y="303063"/>
            <a:ext cx="3078845" cy="226784"/>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300"/>
              </a:spcBef>
              <a:spcAft>
                <a:spcPts val="0"/>
              </a:spcAft>
              <a:buClr>
                <a:srgbClr val="E9422C"/>
              </a:buClr>
              <a:buSzPts val="1400"/>
              <a:buFont typeface="Merriweather Sans"/>
              <a:buNone/>
              <a:defRPr b="0" i="0" sz="1000" u="none" cap="none" strike="noStrike">
                <a:solidFill>
                  <a:srgbClr val="6D6E71"/>
                </a:solidFill>
                <a:latin typeface="Arial"/>
                <a:ea typeface="Arial"/>
                <a:cs typeface="Arial"/>
                <a:sym typeface="Arial"/>
              </a:defRPr>
            </a:lvl1pPr>
            <a:lvl2pPr indent="-292100" lvl="1" marL="914400" marR="0" rtl="0" algn="l">
              <a:lnSpc>
                <a:spcPct val="100000"/>
              </a:lnSpc>
              <a:spcBef>
                <a:spcPts val="300"/>
              </a:spcBef>
              <a:spcAft>
                <a:spcPts val="0"/>
              </a:spcAft>
              <a:buClr>
                <a:srgbClr val="E9422C"/>
              </a:buClr>
              <a:buSzPts val="1000"/>
              <a:buFont typeface="Merriweather Sans"/>
              <a:buChar char="−"/>
              <a:defRPr b="0" i="0" sz="1000" u="none" cap="none" strike="noStrike">
                <a:solidFill>
                  <a:srgbClr val="7F7F7F"/>
                </a:solidFill>
                <a:latin typeface="Arial"/>
                <a:ea typeface="Arial"/>
                <a:cs typeface="Arial"/>
                <a:sym typeface="Arial"/>
              </a:defRPr>
            </a:lvl2pPr>
            <a:lvl3pPr indent="-228600" lvl="2" marL="1371600" marR="0" rtl="0" algn="l">
              <a:lnSpc>
                <a:spcPct val="100000"/>
              </a:lnSpc>
              <a:spcBef>
                <a:spcPts val="300"/>
              </a:spcBef>
              <a:spcAft>
                <a:spcPts val="0"/>
              </a:spcAft>
              <a:buClr>
                <a:srgbClr val="E9422C"/>
              </a:buClr>
              <a:buSzPts val="1400"/>
              <a:buFont typeface="Merriweather Sans"/>
              <a:buNone/>
              <a:defRPr b="0" i="0" sz="1000" u="none" cap="none" strike="noStrike">
                <a:solidFill>
                  <a:srgbClr val="7F7F7F"/>
                </a:solidFill>
                <a:latin typeface="Arial"/>
                <a:ea typeface="Arial"/>
                <a:cs typeface="Arial"/>
                <a:sym typeface="Arial"/>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ogo Grid">
  <p:cSld name="Logo Grid">
    <p:spTree>
      <p:nvGrpSpPr>
        <p:cNvPr id="99" name="Shape 99"/>
        <p:cNvGrpSpPr/>
        <p:nvPr/>
      </p:nvGrpSpPr>
      <p:grpSpPr>
        <a:xfrm>
          <a:off x="0" y="0"/>
          <a:ext cx="0" cy="0"/>
          <a:chOff x="0" y="0"/>
          <a:chExt cx="0" cy="0"/>
        </a:xfrm>
      </p:grpSpPr>
      <p:sp>
        <p:nvSpPr>
          <p:cNvPr id="100" name="Google Shape;100;p45"/>
          <p:cNvSpPr/>
          <p:nvPr/>
        </p:nvSpPr>
        <p:spPr>
          <a:xfrm>
            <a:off x="0" y="0"/>
            <a:ext cx="9144000" cy="5143500"/>
          </a:xfrm>
          <a:prstGeom prst="rect">
            <a:avLst/>
          </a:prstGeom>
          <a:solidFill>
            <a:srgbClr val="E6E7E8"/>
          </a:solidFill>
          <a:ln cap="flat" cmpd="sng" w="9525">
            <a:solidFill>
              <a:srgbClr val="D8D8D8"/>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Grey_Content.png" id="101" name="Google Shape;101;p45"/>
          <p:cNvPicPr preferRelativeResize="0"/>
          <p:nvPr/>
        </p:nvPicPr>
        <p:blipFill rotWithShape="1">
          <a:blip r:embed="rId2">
            <a:alphaModFix/>
          </a:blip>
          <a:srcRect b="0" l="0" r="0" t="0"/>
          <a:stretch/>
        </p:blipFill>
        <p:spPr>
          <a:xfrm>
            <a:off x="0" y="0"/>
            <a:ext cx="9135879" cy="5124684"/>
          </a:xfrm>
          <a:prstGeom prst="rect">
            <a:avLst/>
          </a:prstGeom>
          <a:noFill/>
          <a:ln>
            <a:noFill/>
          </a:ln>
        </p:spPr>
      </p:pic>
      <p:sp>
        <p:nvSpPr>
          <p:cNvPr id="102" name="Google Shape;102;p45"/>
          <p:cNvSpPr txBox="1"/>
          <p:nvPr>
            <p:ph idx="1" type="body"/>
          </p:nvPr>
        </p:nvSpPr>
        <p:spPr>
          <a:xfrm>
            <a:off x="242720" y="303063"/>
            <a:ext cx="3078845" cy="226784"/>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300"/>
              </a:spcBef>
              <a:spcAft>
                <a:spcPts val="0"/>
              </a:spcAft>
              <a:buClr>
                <a:srgbClr val="E9422C"/>
              </a:buClr>
              <a:buSzPts val="1400"/>
              <a:buFont typeface="Merriweather Sans"/>
              <a:buNone/>
              <a:defRPr b="0" i="0" sz="1000" u="none" cap="none" strike="noStrike">
                <a:solidFill>
                  <a:srgbClr val="6D6E71"/>
                </a:solidFill>
                <a:latin typeface="Arial"/>
                <a:ea typeface="Arial"/>
                <a:cs typeface="Arial"/>
                <a:sym typeface="Arial"/>
              </a:defRPr>
            </a:lvl1pPr>
            <a:lvl2pPr indent="-292100" lvl="1" marL="914400" marR="0" rtl="0" algn="l">
              <a:lnSpc>
                <a:spcPct val="100000"/>
              </a:lnSpc>
              <a:spcBef>
                <a:spcPts val="300"/>
              </a:spcBef>
              <a:spcAft>
                <a:spcPts val="0"/>
              </a:spcAft>
              <a:buClr>
                <a:srgbClr val="E9422C"/>
              </a:buClr>
              <a:buSzPts val="1000"/>
              <a:buFont typeface="Merriweather Sans"/>
              <a:buChar char="−"/>
              <a:defRPr b="0" i="0" sz="1000" u="none" cap="none" strike="noStrike">
                <a:solidFill>
                  <a:srgbClr val="7F7F7F"/>
                </a:solidFill>
                <a:latin typeface="Arial"/>
                <a:ea typeface="Arial"/>
                <a:cs typeface="Arial"/>
                <a:sym typeface="Arial"/>
              </a:defRPr>
            </a:lvl2pPr>
            <a:lvl3pPr indent="-228600" lvl="2" marL="1371600" marR="0" rtl="0" algn="l">
              <a:lnSpc>
                <a:spcPct val="100000"/>
              </a:lnSpc>
              <a:spcBef>
                <a:spcPts val="300"/>
              </a:spcBef>
              <a:spcAft>
                <a:spcPts val="0"/>
              </a:spcAft>
              <a:buClr>
                <a:srgbClr val="E9422C"/>
              </a:buClr>
              <a:buSzPts val="1400"/>
              <a:buFont typeface="Merriweather Sans"/>
              <a:buNone/>
              <a:defRPr b="0" i="0" sz="1000" u="none" cap="none" strike="noStrike">
                <a:solidFill>
                  <a:srgbClr val="7F7F7F"/>
                </a:solidFill>
                <a:latin typeface="Arial"/>
                <a:ea typeface="Arial"/>
                <a:cs typeface="Arial"/>
                <a:sym typeface="Arial"/>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03" name="Google Shape;103;p45"/>
          <p:cNvSpPr txBox="1"/>
          <p:nvPr>
            <p:ph type="ctrTitle"/>
          </p:nvPr>
        </p:nvSpPr>
        <p:spPr>
          <a:xfrm>
            <a:off x="242720" y="589116"/>
            <a:ext cx="8664254" cy="583772"/>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1400"/>
              <a:buFont typeface="Arial"/>
              <a:buNone/>
              <a:defRPr b="1" i="0" sz="3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04" name="Google Shape;104;p45"/>
          <p:cNvSpPr txBox="1"/>
          <p:nvPr>
            <p:ph idx="2" type="body"/>
          </p:nvPr>
        </p:nvSpPr>
        <p:spPr>
          <a:xfrm>
            <a:off x="242720" y="4739595"/>
            <a:ext cx="2077147" cy="272674"/>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300"/>
              </a:spcBef>
              <a:spcAft>
                <a:spcPts val="0"/>
              </a:spcAft>
              <a:buClr>
                <a:srgbClr val="E9422C"/>
              </a:buClr>
              <a:buSzPts val="1400"/>
              <a:buFont typeface="Merriweather Sans"/>
              <a:buNone/>
              <a:defRPr b="0" i="0" sz="800" u="none" cap="none" strike="noStrike">
                <a:solidFill>
                  <a:srgbClr val="6D6E71"/>
                </a:solidFill>
                <a:latin typeface="Arial"/>
                <a:ea typeface="Arial"/>
                <a:cs typeface="Arial"/>
                <a:sym typeface="Arial"/>
              </a:defRPr>
            </a:lvl1pPr>
            <a:lvl2pPr indent="-292100" lvl="1" marL="914400" marR="0" rtl="0" algn="l">
              <a:lnSpc>
                <a:spcPct val="100000"/>
              </a:lnSpc>
              <a:spcBef>
                <a:spcPts val="300"/>
              </a:spcBef>
              <a:spcAft>
                <a:spcPts val="0"/>
              </a:spcAft>
              <a:buClr>
                <a:srgbClr val="E9422C"/>
              </a:buClr>
              <a:buSzPts val="1000"/>
              <a:buFont typeface="Merriweather Sans"/>
              <a:buChar char="−"/>
              <a:defRPr b="0" i="0" sz="1000" u="none" cap="none" strike="noStrike">
                <a:solidFill>
                  <a:srgbClr val="7F7F7F"/>
                </a:solidFill>
                <a:latin typeface="Arial"/>
                <a:ea typeface="Arial"/>
                <a:cs typeface="Arial"/>
                <a:sym typeface="Arial"/>
              </a:defRPr>
            </a:lvl2pPr>
            <a:lvl3pPr indent="-228600" lvl="2" marL="1371600" marR="0" rtl="0" algn="l">
              <a:lnSpc>
                <a:spcPct val="100000"/>
              </a:lnSpc>
              <a:spcBef>
                <a:spcPts val="300"/>
              </a:spcBef>
              <a:spcAft>
                <a:spcPts val="0"/>
              </a:spcAft>
              <a:buClr>
                <a:srgbClr val="E9422C"/>
              </a:buClr>
              <a:buSzPts val="1400"/>
              <a:buFont typeface="Merriweather Sans"/>
              <a:buNone/>
              <a:defRPr b="0" i="0" sz="1000" u="none" cap="none" strike="noStrike">
                <a:solidFill>
                  <a:srgbClr val="7F7F7F"/>
                </a:solidFill>
                <a:latin typeface="Arial"/>
                <a:ea typeface="Arial"/>
                <a:cs typeface="Arial"/>
                <a:sym typeface="Arial"/>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con Assets">
  <p:cSld name="Icon Assets">
    <p:spTree>
      <p:nvGrpSpPr>
        <p:cNvPr id="105" name="Shape 105"/>
        <p:cNvGrpSpPr/>
        <p:nvPr/>
      </p:nvGrpSpPr>
      <p:grpSpPr>
        <a:xfrm>
          <a:off x="0" y="0"/>
          <a:ext cx="0" cy="0"/>
          <a:chOff x="0" y="0"/>
          <a:chExt cx="0" cy="0"/>
        </a:xfrm>
      </p:grpSpPr>
      <p:graphicFrame>
        <p:nvGraphicFramePr>
          <p:cNvPr id="106" name="Google Shape;106;p46"/>
          <p:cNvGraphicFramePr/>
          <p:nvPr/>
        </p:nvGraphicFramePr>
        <p:xfrm>
          <a:off x="388945" y="2278733"/>
          <a:ext cx="3000000" cy="3000000"/>
        </p:xfrm>
        <a:graphic>
          <a:graphicData uri="http://schemas.openxmlformats.org/drawingml/2006/table">
            <a:tbl>
              <a:tblPr bandRow="1" firstRow="1">
                <a:noFill/>
                <a:tableStyleId>{A36A275B-AC46-479B-BB82-8AD321147ADA}</a:tableStyleId>
              </a:tblPr>
              <a:tblGrid>
                <a:gridCol w="1091250"/>
              </a:tblGrid>
              <a:tr h="407375">
                <a:tc>
                  <a:txBody>
                    <a:bodyPr/>
                    <a:lstStyle/>
                    <a:p>
                      <a:pPr indent="0" lvl="0" marL="0" marR="0" rtl="0" algn="ctr">
                        <a:lnSpc>
                          <a:spcPct val="100000"/>
                        </a:lnSpc>
                        <a:spcBef>
                          <a:spcPts val="0"/>
                        </a:spcBef>
                        <a:spcAft>
                          <a:spcPts val="0"/>
                        </a:spcAft>
                        <a:buClr>
                          <a:srgbClr val="000000"/>
                        </a:buClr>
                        <a:buSzPts val="800"/>
                        <a:buFont typeface="Arial"/>
                        <a:buNone/>
                      </a:pPr>
                      <a:r>
                        <a:rPr b="0" i="0" lang="es-AR" sz="800" u="none" cap="none" strike="noStrike">
                          <a:solidFill>
                            <a:schemeClr val="lt1"/>
                          </a:solidFill>
                          <a:latin typeface="Arial"/>
                          <a:ea typeface="Arial"/>
                          <a:cs typeface="Arial"/>
                          <a:sym typeface="Arial"/>
                        </a:rPr>
                        <a:t>Messaging Gateway</a:t>
                      </a:r>
                      <a:endParaRPr b="0" i="0" sz="800" u="none" cap="none" strike="noStrike">
                        <a:solidFill>
                          <a:schemeClr val="lt1"/>
                        </a:solidFill>
                        <a:latin typeface="Arial"/>
                        <a:ea typeface="Arial"/>
                        <a:cs typeface="Arial"/>
                        <a:sym typeface="Arial"/>
                      </a:endParaRPr>
                    </a:p>
                  </a:txBody>
                  <a:tcPr marT="21400" marB="21400" marR="42775" marL="427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6D6E71"/>
                    </a:solidFill>
                  </a:tcPr>
                </a:tc>
              </a:tr>
            </a:tbl>
          </a:graphicData>
        </a:graphic>
      </p:graphicFrame>
      <p:graphicFrame>
        <p:nvGraphicFramePr>
          <p:cNvPr id="107" name="Google Shape;107;p46"/>
          <p:cNvGraphicFramePr/>
          <p:nvPr/>
        </p:nvGraphicFramePr>
        <p:xfrm>
          <a:off x="388945" y="2918314"/>
          <a:ext cx="3000000" cy="3000000"/>
        </p:xfrm>
        <a:graphic>
          <a:graphicData uri="http://schemas.openxmlformats.org/drawingml/2006/table">
            <a:tbl>
              <a:tblPr bandRow="1" firstRow="1">
                <a:noFill/>
                <a:tableStyleId>{A36A275B-AC46-479B-BB82-8AD321147ADA}</a:tableStyleId>
              </a:tblPr>
              <a:tblGrid>
                <a:gridCol w="963300"/>
                <a:gridCol w="963300"/>
              </a:tblGrid>
              <a:tr h="239200">
                <a:tc gridSpan="2">
                  <a:txBody>
                    <a:bodyPr/>
                    <a:lstStyle/>
                    <a:p>
                      <a:pPr indent="0" lvl="0" marL="0" marR="0" rtl="0" algn="ctr">
                        <a:lnSpc>
                          <a:spcPct val="100000"/>
                        </a:lnSpc>
                        <a:spcBef>
                          <a:spcPts val="0"/>
                        </a:spcBef>
                        <a:spcAft>
                          <a:spcPts val="0"/>
                        </a:spcAft>
                        <a:buClr>
                          <a:srgbClr val="000000"/>
                        </a:buClr>
                        <a:buSzPts val="800"/>
                        <a:buFont typeface="Arial"/>
                        <a:buNone/>
                      </a:pPr>
                      <a:r>
                        <a:rPr b="0" i="0" lang="es-AR" sz="800" u="none" cap="none" strike="noStrike">
                          <a:solidFill>
                            <a:srgbClr val="F37037"/>
                          </a:solidFill>
                          <a:latin typeface="Arial"/>
                          <a:ea typeface="Arial"/>
                          <a:cs typeface="Arial"/>
                          <a:sym typeface="Arial"/>
                        </a:rPr>
                        <a:t>Service Handler (REST)</a:t>
                      </a:r>
                      <a:endParaRPr b="0" i="0" sz="800" u="none" cap="none" strike="noStrike">
                        <a:solidFill>
                          <a:srgbClr val="F37037"/>
                        </a:solidFill>
                        <a:latin typeface="Arial"/>
                        <a:ea typeface="Arial"/>
                        <a:cs typeface="Arial"/>
                        <a:sym typeface="Arial"/>
                      </a:endParaRPr>
                    </a:p>
                  </a:txBody>
                  <a:tcPr marT="21400" marB="21400" marR="42775" marL="427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solidFill>
                      <a:schemeClr val="lt1"/>
                    </a:solidFill>
                  </a:tcPr>
                </a:tc>
                <a:tc hMerge="1"/>
              </a:tr>
              <a:tr h="239200">
                <a:tc>
                  <a:txBody>
                    <a:bodyPr/>
                    <a:lstStyle/>
                    <a:p>
                      <a:pPr indent="0" lvl="0" marL="0" marR="0" rtl="0" algn="ctr">
                        <a:lnSpc>
                          <a:spcPct val="100000"/>
                        </a:lnSpc>
                        <a:spcBef>
                          <a:spcPts val="0"/>
                        </a:spcBef>
                        <a:spcAft>
                          <a:spcPts val="0"/>
                        </a:spcAft>
                        <a:buClr>
                          <a:srgbClr val="000000"/>
                        </a:buClr>
                        <a:buSzPts val="800"/>
                        <a:buFont typeface="Arial"/>
                        <a:buNone/>
                      </a:pPr>
                      <a:r>
                        <a:rPr lang="es-AR" sz="800" u="none" cap="none" strike="noStrike">
                          <a:solidFill>
                            <a:schemeClr val="lt1"/>
                          </a:solidFill>
                          <a:latin typeface="Arial"/>
                          <a:ea typeface="Arial"/>
                          <a:cs typeface="Arial"/>
                          <a:sym typeface="Arial"/>
                        </a:rPr>
                        <a:t>JSON</a:t>
                      </a:r>
                      <a:endParaRPr sz="800" u="none" cap="none" strike="noStrike">
                        <a:solidFill>
                          <a:schemeClr val="lt1"/>
                        </a:solidFill>
                        <a:latin typeface="Arial"/>
                        <a:ea typeface="Arial"/>
                        <a:cs typeface="Arial"/>
                        <a:sym typeface="Arial"/>
                      </a:endParaRPr>
                    </a:p>
                  </a:txBody>
                  <a:tcPr marT="21400" marB="21400" marR="42775" marL="42775" anchor="ctr">
                    <a:lnL cap="flat" cmpd="sng" w="12700">
                      <a:solidFill>
                        <a:srgbClr val="7F7F7F"/>
                      </a:solidFill>
                      <a:prstDash val="solid"/>
                      <a:round/>
                      <a:headEnd len="sm" w="sm" type="none"/>
                      <a:tailEnd len="sm" w="sm" type="none"/>
                    </a:lnL>
                    <a:lnB cap="flat" cmpd="sng" w="12700">
                      <a:solidFill>
                        <a:srgbClr val="7F7F7F"/>
                      </a:solidFill>
                      <a:prstDash val="solid"/>
                      <a:round/>
                      <a:headEnd len="sm" w="sm" type="none"/>
                      <a:tailEnd len="sm" w="sm" type="none"/>
                    </a:lnB>
                    <a:solidFill>
                      <a:srgbClr val="6D6E7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AR" sz="800" u="none" cap="none" strike="noStrike">
                          <a:solidFill>
                            <a:schemeClr val="lt1"/>
                          </a:solidFill>
                          <a:latin typeface="Arial"/>
                          <a:ea typeface="Arial"/>
                          <a:cs typeface="Arial"/>
                          <a:sym typeface="Arial"/>
                        </a:rPr>
                        <a:t>XML</a:t>
                      </a:r>
                      <a:endParaRPr sz="800" u="none" cap="none" strike="noStrike">
                        <a:solidFill>
                          <a:schemeClr val="lt1"/>
                        </a:solidFill>
                        <a:latin typeface="Arial"/>
                        <a:ea typeface="Arial"/>
                        <a:cs typeface="Arial"/>
                        <a:sym typeface="Arial"/>
                      </a:endParaRPr>
                    </a:p>
                  </a:txBody>
                  <a:tcPr marT="21400" marB="21400" marR="42775" marL="42775" anchor="ctr">
                    <a:lnR cap="flat" cmpd="sng" w="12700">
                      <a:solidFill>
                        <a:srgbClr val="7F7F7F"/>
                      </a:solidFill>
                      <a:prstDash val="solid"/>
                      <a:round/>
                      <a:headEnd len="sm" w="sm" type="none"/>
                      <a:tailEnd len="sm" w="sm" type="none"/>
                    </a:lnR>
                    <a:lnB cap="flat" cmpd="sng" w="12700">
                      <a:solidFill>
                        <a:srgbClr val="7F7F7F"/>
                      </a:solidFill>
                      <a:prstDash val="solid"/>
                      <a:round/>
                      <a:headEnd len="sm" w="sm" type="none"/>
                      <a:tailEnd len="sm" w="sm" type="none"/>
                    </a:lnB>
                    <a:solidFill>
                      <a:srgbClr val="6D6E71"/>
                    </a:solidFill>
                  </a:tcPr>
                </a:tc>
              </a:tr>
            </a:tbl>
          </a:graphicData>
        </a:graphic>
      </p:graphicFrame>
      <p:graphicFrame>
        <p:nvGraphicFramePr>
          <p:cNvPr id="108" name="Google Shape;108;p46"/>
          <p:cNvGraphicFramePr/>
          <p:nvPr/>
        </p:nvGraphicFramePr>
        <p:xfrm>
          <a:off x="388945" y="3605880"/>
          <a:ext cx="3000000" cy="3000000"/>
        </p:xfrm>
        <a:graphic>
          <a:graphicData uri="http://schemas.openxmlformats.org/drawingml/2006/table">
            <a:tbl>
              <a:tblPr bandRow="1" firstRow="1">
                <a:noFill/>
                <a:tableStyleId>{A36A275B-AC46-479B-BB82-8AD321147ADA}</a:tableStyleId>
              </a:tblPr>
              <a:tblGrid>
                <a:gridCol w="797800"/>
                <a:gridCol w="797800"/>
                <a:gridCol w="797800"/>
              </a:tblGrid>
              <a:tr h="248000">
                <a:tc gridSpan="3">
                  <a:txBody>
                    <a:bodyPr/>
                    <a:lstStyle/>
                    <a:p>
                      <a:pPr indent="0" lvl="0" marL="0" marR="0" rtl="0" algn="ctr">
                        <a:lnSpc>
                          <a:spcPct val="100000"/>
                        </a:lnSpc>
                        <a:spcBef>
                          <a:spcPts val="0"/>
                        </a:spcBef>
                        <a:spcAft>
                          <a:spcPts val="0"/>
                        </a:spcAft>
                        <a:buClr>
                          <a:srgbClr val="000000"/>
                        </a:buClr>
                        <a:buSzPts val="800"/>
                        <a:buFont typeface="Arial"/>
                        <a:buNone/>
                      </a:pPr>
                      <a:r>
                        <a:rPr b="0" i="0" lang="es-AR" sz="800" u="none" cap="none" strike="noStrike">
                          <a:solidFill>
                            <a:srgbClr val="F37037"/>
                          </a:solidFill>
                          <a:latin typeface="Arial"/>
                          <a:ea typeface="Arial"/>
                          <a:cs typeface="Arial"/>
                          <a:sym typeface="Arial"/>
                        </a:rPr>
                        <a:t>OACIS Services / Application Facade</a:t>
                      </a:r>
                      <a:endParaRPr b="0" i="0" sz="800" u="none" cap="none" strike="noStrike">
                        <a:solidFill>
                          <a:srgbClr val="F37037"/>
                        </a:solidFill>
                        <a:latin typeface="Arial"/>
                        <a:ea typeface="Arial"/>
                        <a:cs typeface="Arial"/>
                        <a:sym typeface="Arial"/>
                      </a:endParaRPr>
                    </a:p>
                  </a:txBody>
                  <a:tcPr marT="21575" marB="21575" marR="43175" marL="431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solidFill>
                      <a:schemeClr val="lt1"/>
                    </a:solidFill>
                  </a:tcPr>
                </a:tc>
                <a:tc hMerge="1"/>
                <a:tc hMerge="1"/>
              </a:tr>
              <a:tr h="248000">
                <a:tc>
                  <a:txBody>
                    <a:bodyPr/>
                    <a:lstStyle/>
                    <a:p>
                      <a:pPr indent="0" lvl="0" marL="0" marR="0" rtl="0" algn="ctr">
                        <a:lnSpc>
                          <a:spcPct val="100000"/>
                        </a:lnSpc>
                        <a:spcBef>
                          <a:spcPts val="0"/>
                        </a:spcBef>
                        <a:spcAft>
                          <a:spcPts val="0"/>
                        </a:spcAft>
                        <a:buClr>
                          <a:srgbClr val="000000"/>
                        </a:buClr>
                        <a:buSzPts val="800"/>
                        <a:buFont typeface="Arial"/>
                        <a:buNone/>
                      </a:pPr>
                      <a:r>
                        <a:rPr lang="es-AR" sz="800" u="none" cap="none" strike="noStrike">
                          <a:solidFill>
                            <a:schemeClr val="lt1"/>
                          </a:solidFill>
                          <a:latin typeface="Arial"/>
                          <a:ea typeface="Arial"/>
                          <a:cs typeface="Arial"/>
                          <a:sym typeface="Arial"/>
                        </a:rPr>
                        <a:t>Authentication</a:t>
                      </a:r>
                      <a:endParaRPr sz="800" u="none" cap="none" strike="noStrike">
                        <a:solidFill>
                          <a:schemeClr val="lt1"/>
                        </a:solidFill>
                        <a:latin typeface="Arial"/>
                        <a:ea typeface="Arial"/>
                        <a:cs typeface="Arial"/>
                        <a:sym typeface="Arial"/>
                      </a:endParaRPr>
                    </a:p>
                  </a:txBody>
                  <a:tcPr marT="21575" marB="21575" marR="43175" marL="43175" anchor="ctr">
                    <a:lnL cap="flat" cmpd="sng" w="12700">
                      <a:solidFill>
                        <a:srgbClr val="7F7F7F"/>
                      </a:solidFill>
                      <a:prstDash val="solid"/>
                      <a:round/>
                      <a:headEnd len="sm" w="sm" type="none"/>
                      <a:tailEnd len="sm" w="sm" type="none"/>
                    </a:lnL>
                    <a:lnB cap="flat" cmpd="sng" w="12700">
                      <a:solidFill>
                        <a:srgbClr val="7F7F7F"/>
                      </a:solidFill>
                      <a:prstDash val="solid"/>
                      <a:round/>
                      <a:headEnd len="sm" w="sm" type="none"/>
                      <a:tailEnd len="sm" w="sm" type="none"/>
                    </a:lnB>
                    <a:solidFill>
                      <a:srgbClr val="6D6E7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AR" sz="800" u="none" cap="none" strike="noStrike">
                          <a:solidFill>
                            <a:schemeClr val="lt1"/>
                          </a:solidFill>
                          <a:latin typeface="Arial"/>
                          <a:ea typeface="Arial"/>
                          <a:cs typeface="Arial"/>
                          <a:sym typeface="Arial"/>
                        </a:rPr>
                        <a:t>Results</a:t>
                      </a:r>
                      <a:endParaRPr sz="800" u="none" cap="none" strike="noStrike">
                        <a:solidFill>
                          <a:schemeClr val="lt1"/>
                        </a:solidFill>
                        <a:latin typeface="Arial"/>
                        <a:ea typeface="Arial"/>
                        <a:cs typeface="Arial"/>
                        <a:sym typeface="Arial"/>
                      </a:endParaRPr>
                    </a:p>
                  </a:txBody>
                  <a:tcPr marT="21575" marB="21575" marR="43175" marL="43175" anchor="ctr">
                    <a:lnB cap="flat" cmpd="sng" w="12700">
                      <a:solidFill>
                        <a:srgbClr val="7F7F7F"/>
                      </a:solidFill>
                      <a:prstDash val="solid"/>
                      <a:round/>
                      <a:headEnd len="sm" w="sm" type="none"/>
                      <a:tailEnd len="sm" w="sm" type="none"/>
                    </a:lnB>
                    <a:solidFill>
                      <a:srgbClr val="6D6E7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AR" sz="800" u="none" cap="none" strike="noStrike">
                          <a:solidFill>
                            <a:schemeClr val="lt1"/>
                          </a:solidFill>
                          <a:latin typeface="Arial"/>
                          <a:ea typeface="Arial"/>
                          <a:cs typeface="Arial"/>
                          <a:sym typeface="Arial"/>
                        </a:rPr>
                        <a:t>Orders</a:t>
                      </a:r>
                      <a:endParaRPr sz="800" u="none" cap="none" strike="noStrike">
                        <a:solidFill>
                          <a:schemeClr val="lt1"/>
                        </a:solidFill>
                        <a:latin typeface="Arial"/>
                        <a:ea typeface="Arial"/>
                        <a:cs typeface="Arial"/>
                        <a:sym typeface="Arial"/>
                      </a:endParaRPr>
                    </a:p>
                  </a:txBody>
                  <a:tcPr marT="21575" marB="21575" marR="43175" marL="43175" anchor="ctr">
                    <a:lnR cap="flat" cmpd="sng" w="12700">
                      <a:solidFill>
                        <a:srgbClr val="7F7F7F"/>
                      </a:solidFill>
                      <a:prstDash val="solid"/>
                      <a:round/>
                      <a:headEnd len="sm" w="sm" type="none"/>
                      <a:tailEnd len="sm" w="sm" type="none"/>
                    </a:lnR>
                    <a:lnB cap="flat" cmpd="sng" w="12700">
                      <a:solidFill>
                        <a:srgbClr val="7F7F7F"/>
                      </a:solidFill>
                      <a:prstDash val="solid"/>
                      <a:round/>
                      <a:headEnd len="sm" w="sm" type="none"/>
                      <a:tailEnd len="sm" w="sm" type="none"/>
                    </a:lnB>
                    <a:solidFill>
                      <a:srgbClr val="6D6E71"/>
                    </a:solidFill>
                  </a:tcPr>
                </a:tc>
              </a:tr>
            </a:tbl>
          </a:graphicData>
        </a:graphic>
      </p:graphicFrame>
      <p:graphicFrame>
        <p:nvGraphicFramePr>
          <p:cNvPr id="109" name="Google Shape;109;p46"/>
          <p:cNvGraphicFramePr/>
          <p:nvPr/>
        </p:nvGraphicFramePr>
        <p:xfrm>
          <a:off x="388945" y="4315587"/>
          <a:ext cx="3000000" cy="3000000"/>
        </p:xfrm>
        <a:graphic>
          <a:graphicData uri="http://schemas.openxmlformats.org/drawingml/2006/table">
            <a:tbl>
              <a:tblPr bandRow="1" firstRow="1">
                <a:noFill/>
                <a:tableStyleId>{A36A275B-AC46-479B-BB82-8AD321147ADA}</a:tableStyleId>
              </a:tblPr>
              <a:tblGrid>
                <a:gridCol w="890875"/>
                <a:gridCol w="890875"/>
                <a:gridCol w="890875"/>
                <a:gridCol w="890875"/>
              </a:tblGrid>
              <a:tr h="243250">
                <a:tc gridSpan="4">
                  <a:txBody>
                    <a:bodyPr/>
                    <a:lstStyle/>
                    <a:p>
                      <a:pPr indent="0" lvl="0" marL="0" marR="0" rtl="0" algn="ctr">
                        <a:lnSpc>
                          <a:spcPct val="100000"/>
                        </a:lnSpc>
                        <a:spcBef>
                          <a:spcPts val="0"/>
                        </a:spcBef>
                        <a:spcAft>
                          <a:spcPts val="0"/>
                        </a:spcAft>
                        <a:buClr>
                          <a:srgbClr val="000000"/>
                        </a:buClr>
                        <a:buSzPts val="800"/>
                        <a:buFont typeface="Arial"/>
                        <a:buNone/>
                      </a:pPr>
                      <a:r>
                        <a:rPr b="0" i="0" lang="es-AR" sz="800" u="none" cap="none" strike="noStrike">
                          <a:solidFill>
                            <a:srgbClr val="F37037"/>
                          </a:solidFill>
                          <a:latin typeface="Arial"/>
                          <a:ea typeface="Arial"/>
                          <a:cs typeface="Arial"/>
                          <a:sym typeface="Arial"/>
                        </a:rPr>
                        <a:t>Integration Bridge</a:t>
                      </a:r>
                      <a:endParaRPr b="0" i="0" sz="800" u="none" cap="none" strike="noStrike">
                        <a:solidFill>
                          <a:srgbClr val="F37037"/>
                        </a:solidFill>
                        <a:latin typeface="Arial"/>
                        <a:ea typeface="Arial"/>
                        <a:cs typeface="Arial"/>
                        <a:sym typeface="Arial"/>
                      </a:endParaRPr>
                    </a:p>
                  </a:txBody>
                  <a:tcPr marT="15700" marB="15700" marR="31425" marL="314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solidFill>
                      <a:schemeClr val="lt1"/>
                    </a:solidFill>
                  </a:tcPr>
                </a:tc>
                <a:tc hMerge="1"/>
                <a:tc hMerge="1"/>
                <a:tc hMerge="1"/>
              </a:tr>
              <a:tr h="254475">
                <a:tc>
                  <a:txBody>
                    <a:bodyPr/>
                    <a:lstStyle/>
                    <a:p>
                      <a:pPr indent="0" lvl="0" marL="0" marR="0" rtl="0" algn="ctr">
                        <a:lnSpc>
                          <a:spcPct val="100000"/>
                        </a:lnSpc>
                        <a:spcBef>
                          <a:spcPts val="0"/>
                        </a:spcBef>
                        <a:spcAft>
                          <a:spcPts val="0"/>
                        </a:spcAft>
                        <a:buClr>
                          <a:srgbClr val="000000"/>
                        </a:buClr>
                        <a:buSzPts val="600"/>
                        <a:buFont typeface="Arial"/>
                        <a:buNone/>
                      </a:pPr>
                      <a:r>
                        <a:rPr lang="es-AR" sz="600" u="none" cap="none" strike="noStrike">
                          <a:solidFill>
                            <a:schemeClr val="lt1"/>
                          </a:solidFill>
                          <a:latin typeface="Arial"/>
                          <a:ea typeface="Arial"/>
                          <a:cs typeface="Arial"/>
                          <a:sym typeface="Arial"/>
                        </a:rPr>
                        <a:t>Payment Gateway</a:t>
                      </a:r>
                      <a:endParaRPr sz="600" u="none" cap="none" strike="noStrike">
                        <a:solidFill>
                          <a:schemeClr val="lt1"/>
                        </a:solidFill>
                        <a:latin typeface="Arial"/>
                        <a:ea typeface="Arial"/>
                        <a:cs typeface="Arial"/>
                        <a:sym typeface="Arial"/>
                      </a:endParaRPr>
                    </a:p>
                  </a:txBody>
                  <a:tcPr marT="15700" marB="15700" marR="31425" marL="31425" anchor="ctr">
                    <a:lnL cap="flat" cmpd="sng" w="12700">
                      <a:solidFill>
                        <a:srgbClr val="7F7F7F"/>
                      </a:solidFill>
                      <a:prstDash val="solid"/>
                      <a:round/>
                      <a:headEnd len="sm" w="sm" type="none"/>
                      <a:tailEnd len="sm" w="sm" type="none"/>
                    </a:lnL>
                    <a:lnB cap="flat" cmpd="sng" w="12700">
                      <a:solidFill>
                        <a:srgbClr val="7F7F7F"/>
                      </a:solidFill>
                      <a:prstDash val="solid"/>
                      <a:round/>
                      <a:headEnd len="sm" w="sm" type="none"/>
                      <a:tailEnd len="sm" w="sm" type="none"/>
                    </a:lnB>
                    <a:solidFill>
                      <a:srgbClr val="6D6E71"/>
                    </a:solidFill>
                  </a:tcPr>
                </a:tc>
                <a:tc>
                  <a:txBody>
                    <a:bodyPr/>
                    <a:lstStyle/>
                    <a:p>
                      <a:pPr indent="0" lvl="0" marL="0" marR="0" rtl="0" algn="ctr">
                        <a:lnSpc>
                          <a:spcPct val="100000"/>
                        </a:lnSpc>
                        <a:spcBef>
                          <a:spcPts val="0"/>
                        </a:spcBef>
                        <a:spcAft>
                          <a:spcPts val="0"/>
                        </a:spcAft>
                        <a:buClr>
                          <a:srgbClr val="000000"/>
                        </a:buClr>
                        <a:buSzPts val="600"/>
                        <a:buFont typeface="Arial"/>
                        <a:buNone/>
                      </a:pPr>
                      <a:r>
                        <a:rPr lang="es-AR" sz="600" u="none" cap="none" strike="noStrike">
                          <a:solidFill>
                            <a:schemeClr val="lt1"/>
                          </a:solidFill>
                          <a:latin typeface="Arial"/>
                          <a:ea typeface="Arial"/>
                          <a:cs typeface="Arial"/>
                          <a:sym typeface="Arial"/>
                        </a:rPr>
                        <a:t>Social Networks</a:t>
                      </a:r>
                      <a:endParaRPr sz="600" u="none" cap="none" strike="noStrike">
                        <a:solidFill>
                          <a:schemeClr val="lt1"/>
                        </a:solidFill>
                        <a:latin typeface="Arial"/>
                        <a:ea typeface="Arial"/>
                        <a:cs typeface="Arial"/>
                        <a:sym typeface="Arial"/>
                      </a:endParaRPr>
                    </a:p>
                  </a:txBody>
                  <a:tcPr marT="15700" marB="15700" marR="31425" marL="31425" anchor="ctr">
                    <a:lnB cap="flat" cmpd="sng" w="12700">
                      <a:solidFill>
                        <a:srgbClr val="7F7F7F"/>
                      </a:solidFill>
                      <a:prstDash val="solid"/>
                      <a:round/>
                      <a:headEnd len="sm" w="sm" type="none"/>
                      <a:tailEnd len="sm" w="sm" type="none"/>
                    </a:lnB>
                    <a:solidFill>
                      <a:srgbClr val="6D6E71"/>
                    </a:solidFill>
                  </a:tcPr>
                </a:tc>
                <a:tc>
                  <a:txBody>
                    <a:bodyPr/>
                    <a:lstStyle/>
                    <a:p>
                      <a:pPr indent="0" lvl="0" marL="0" marR="0" rtl="0" algn="ctr">
                        <a:lnSpc>
                          <a:spcPct val="100000"/>
                        </a:lnSpc>
                        <a:spcBef>
                          <a:spcPts val="0"/>
                        </a:spcBef>
                        <a:spcAft>
                          <a:spcPts val="0"/>
                        </a:spcAft>
                        <a:buClr>
                          <a:srgbClr val="000000"/>
                        </a:buClr>
                        <a:buSzPts val="600"/>
                        <a:buFont typeface="Arial"/>
                        <a:buNone/>
                      </a:pPr>
                      <a:r>
                        <a:rPr lang="es-AR" sz="600" u="none" cap="none" strike="noStrike">
                          <a:solidFill>
                            <a:schemeClr val="lt1"/>
                          </a:solidFill>
                          <a:latin typeface="Arial"/>
                          <a:ea typeface="Arial"/>
                          <a:cs typeface="Arial"/>
                          <a:sym typeface="Arial"/>
                        </a:rPr>
                        <a:t>Notification</a:t>
                      </a:r>
                      <a:endParaRPr sz="600" u="none" cap="none" strike="noStrike">
                        <a:solidFill>
                          <a:schemeClr val="lt1"/>
                        </a:solidFill>
                        <a:latin typeface="Arial"/>
                        <a:ea typeface="Arial"/>
                        <a:cs typeface="Arial"/>
                        <a:sym typeface="Arial"/>
                      </a:endParaRPr>
                    </a:p>
                  </a:txBody>
                  <a:tcPr marT="15700" marB="15700" marR="31425" marL="31425" anchor="ctr">
                    <a:lnB cap="flat" cmpd="sng" w="12700">
                      <a:solidFill>
                        <a:srgbClr val="7F7F7F"/>
                      </a:solidFill>
                      <a:prstDash val="solid"/>
                      <a:round/>
                      <a:headEnd len="sm" w="sm" type="none"/>
                      <a:tailEnd len="sm" w="sm" type="none"/>
                    </a:lnB>
                    <a:solidFill>
                      <a:srgbClr val="6D6E71"/>
                    </a:solidFill>
                  </a:tcPr>
                </a:tc>
                <a:tc>
                  <a:txBody>
                    <a:bodyPr/>
                    <a:lstStyle/>
                    <a:p>
                      <a:pPr indent="0" lvl="0" marL="0" marR="0" rtl="0" algn="ctr">
                        <a:lnSpc>
                          <a:spcPct val="100000"/>
                        </a:lnSpc>
                        <a:spcBef>
                          <a:spcPts val="0"/>
                        </a:spcBef>
                        <a:spcAft>
                          <a:spcPts val="0"/>
                        </a:spcAft>
                        <a:buClr>
                          <a:srgbClr val="000000"/>
                        </a:buClr>
                        <a:buSzPts val="600"/>
                        <a:buFont typeface="Arial"/>
                        <a:buNone/>
                      </a:pPr>
                      <a:r>
                        <a:rPr lang="es-AR" sz="600" u="none" cap="none" strike="noStrike">
                          <a:solidFill>
                            <a:schemeClr val="lt1"/>
                          </a:solidFill>
                          <a:latin typeface="Arial"/>
                          <a:ea typeface="Arial"/>
                          <a:cs typeface="Arial"/>
                          <a:sym typeface="Arial"/>
                        </a:rPr>
                        <a:t>Analytics API</a:t>
                      </a:r>
                      <a:endParaRPr sz="600" u="none" cap="none" strike="noStrike">
                        <a:solidFill>
                          <a:schemeClr val="lt1"/>
                        </a:solidFill>
                        <a:latin typeface="Arial"/>
                        <a:ea typeface="Arial"/>
                        <a:cs typeface="Arial"/>
                        <a:sym typeface="Arial"/>
                      </a:endParaRPr>
                    </a:p>
                  </a:txBody>
                  <a:tcPr marT="15700" marB="15700" marR="31425" marL="31425" anchor="ctr">
                    <a:lnR cap="flat" cmpd="sng" w="12700">
                      <a:solidFill>
                        <a:srgbClr val="7F7F7F"/>
                      </a:solidFill>
                      <a:prstDash val="solid"/>
                      <a:round/>
                      <a:headEnd len="sm" w="sm" type="none"/>
                      <a:tailEnd len="sm" w="sm" type="none"/>
                    </a:lnR>
                    <a:lnB cap="flat" cmpd="sng" w="12700">
                      <a:solidFill>
                        <a:srgbClr val="7F7F7F"/>
                      </a:solidFill>
                      <a:prstDash val="solid"/>
                      <a:round/>
                      <a:headEnd len="sm" w="sm" type="none"/>
                      <a:tailEnd len="sm" w="sm" type="none"/>
                    </a:lnB>
                    <a:solidFill>
                      <a:srgbClr val="6D6E71"/>
                    </a:solidFill>
                  </a:tcPr>
                </a:tc>
              </a:tr>
            </a:tbl>
          </a:graphicData>
        </a:graphic>
      </p:graphicFrame>
      <p:cxnSp>
        <p:nvCxnSpPr>
          <p:cNvPr id="110" name="Google Shape;110;p46"/>
          <p:cNvCxnSpPr/>
          <p:nvPr/>
        </p:nvCxnSpPr>
        <p:spPr>
          <a:xfrm flipH="1" rot="10800000">
            <a:off x="4489554" y="1172148"/>
            <a:ext cx="1421749" cy="7470"/>
          </a:xfrm>
          <a:prstGeom prst="straightConnector1">
            <a:avLst/>
          </a:prstGeom>
          <a:noFill/>
          <a:ln cap="flat" cmpd="sng" w="25400">
            <a:solidFill>
              <a:srgbClr val="6D6E71"/>
            </a:solidFill>
            <a:prstDash val="solid"/>
            <a:round/>
            <a:headEnd len="sm" w="sm" type="none"/>
            <a:tailEnd len="med" w="med" type="stealth"/>
          </a:ln>
        </p:spPr>
      </p:cxnSp>
      <p:cxnSp>
        <p:nvCxnSpPr>
          <p:cNvPr id="111" name="Google Shape;111;p46"/>
          <p:cNvCxnSpPr/>
          <p:nvPr/>
        </p:nvCxnSpPr>
        <p:spPr>
          <a:xfrm rot="10800000">
            <a:off x="4496855" y="1402242"/>
            <a:ext cx="1416289" cy="0"/>
          </a:xfrm>
          <a:prstGeom prst="straightConnector1">
            <a:avLst/>
          </a:prstGeom>
          <a:noFill/>
          <a:ln cap="flat" cmpd="sng" w="25400">
            <a:solidFill>
              <a:srgbClr val="6D6E71"/>
            </a:solidFill>
            <a:prstDash val="solid"/>
            <a:round/>
            <a:headEnd len="sm" w="sm" type="none"/>
            <a:tailEnd len="med" w="med" type="stealth"/>
          </a:ln>
        </p:spPr>
      </p:cxnSp>
      <p:cxnSp>
        <p:nvCxnSpPr>
          <p:cNvPr id="112" name="Google Shape;112;p46"/>
          <p:cNvCxnSpPr/>
          <p:nvPr/>
        </p:nvCxnSpPr>
        <p:spPr>
          <a:xfrm rot="10800000">
            <a:off x="6384963" y="952965"/>
            <a:ext cx="0" cy="772654"/>
          </a:xfrm>
          <a:prstGeom prst="straightConnector1">
            <a:avLst/>
          </a:prstGeom>
          <a:noFill/>
          <a:ln cap="flat" cmpd="sng" w="25400">
            <a:solidFill>
              <a:srgbClr val="6D6E71"/>
            </a:solidFill>
            <a:prstDash val="solid"/>
            <a:round/>
            <a:headEnd len="sm" w="sm" type="none"/>
            <a:tailEnd len="med" w="med" type="stealth"/>
          </a:ln>
        </p:spPr>
      </p:cxnSp>
      <p:cxnSp>
        <p:nvCxnSpPr>
          <p:cNvPr id="113" name="Google Shape;113;p46"/>
          <p:cNvCxnSpPr/>
          <p:nvPr/>
        </p:nvCxnSpPr>
        <p:spPr>
          <a:xfrm>
            <a:off x="6609080" y="952965"/>
            <a:ext cx="0" cy="772654"/>
          </a:xfrm>
          <a:prstGeom prst="straightConnector1">
            <a:avLst/>
          </a:prstGeom>
          <a:noFill/>
          <a:ln cap="flat" cmpd="sng" w="25400">
            <a:solidFill>
              <a:srgbClr val="6D6E71"/>
            </a:solidFill>
            <a:prstDash val="solid"/>
            <a:round/>
            <a:headEnd len="sm" w="sm" type="none"/>
            <a:tailEnd len="med" w="med" type="stealth"/>
          </a:ln>
        </p:spPr>
      </p:cxnSp>
      <p:cxnSp>
        <p:nvCxnSpPr>
          <p:cNvPr id="114" name="Google Shape;114;p46"/>
          <p:cNvCxnSpPr/>
          <p:nvPr/>
        </p:nvCxnSpPr>
        <p:spPr>
          <a:xfrm>
            <a:off x="6812609" y="952965"/>
            <a:ext cx="0" cy="772654"/>
          </a:xfrm>
          <a:prstGeom prst="straightConnector1">
            <a:avLst/>
          </a:prstGeom>
          <a:noFill/>
          <a:ln cap="flat" cmpd="sng" w="12700">
            <a:solidFill>
              <a:srgbClr val="F37037"/>
            </a:solidFill>
            <a:prstDash val="dash"/>
            <a:round/>
            <a:headEnd len="sm" w="sm" type="none"/>
            <a:tailEnd len="sm" w="sm" type="none"/>
          </a:ln>
        </p:spPr>
      </p:cxnSp>
      <p:cxnSp>
        <p:nvCxnSpPr>
          <p:cNvPr id="115" name="Google Shape;115;p46"/>
          <p:cNvCxnSpPr/>
          <p:nvPr/>
        </p:nvCxnSpPr>
        <p:spPr>
          <a:xfrm rot="10800000">
            <a:off x="4484790" y="1725619"/>
            <a:ext cx="1428354" cy="0"/>
          </a:xfrm>
          <a:prstGeom prst="straightConnector1">
            <a:avLst/>
          </a:prstGeom>
          <a:noFill/>
          <a:ln cap="flat" cmpd="sng" w="12700">
            <a:solidFill>
              <a:srgbClr val="F37037"/>
            </a:solidFill>
            <a:prstDash val="dash"/>
            <a:round/>
            <a:headEnd len="sm" w="sm" type="none"/>
            <a:tailEnd len="sm" w="sm" type="none"/>
          </a:ln>
        </p:spPr>
      </p:cxnSp>
      <p:sp>
        <p:nvSpPr>
          <p:cNvPr id="116" name="Google Shape;116;p46"/>
          <p:cNvSpPr/>
          <p:nvPr/>
        </p:nvSpPr>
        <p:spPr>
          <a:xfrm>
            <a:off x="7218546" y="1094698"/>
            <a:ext cx="346969" cy="555173"/>
          </a:xfrm>
          <a:prstGeom prst="can">
            <a:avLst>
              <a:gd fmla="val 25000" name="adj"/>
            </a:avLst>
          </a:prstGeom>
          <a:solidFill>
            <a:srgbClr val="6D6E71"/>
          </a:solidFill>
          <a:ln cap="flat" cmpd="sng" w="9525">
            <a:solidFill>
              <a:srgbClr val="61626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7" name="Google Shape;117;p46"/>
          <p:cNvSpPr txBox="1"/>
          <p:nvPr/>
        </p:nvSpPr>
        <p:spPr>
          <a:xfrm>
            <a:off x="295203" y="272829"/>
            <a:ext cx="1750785" cy="2769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6D6E71"/>
                </a:solidFill>
                <a:latin typeface="Arial"/>
                <a:ea typeface="Arial"/>
                <a:cs typeface="Arial"/>
                <a:sym typeface="Arial"/>
              </a:rPr>
              <a:t>TOOLKIT</a:t>
            </a:r>
            <a:endParaRPr b="0" i="0" sz="1200" u="none" cap="none" strike="noStrike">
              <a:solidFill>
                <a:srgbClr val="6D6E71"/>
              </a:solidFill>
              <a:latin typeface="Arial"/>
              <a:ea typeface="Arial"/>
              <a:cs typeface="Arial"/>
              <a:sym typeface="Arial"/>
            </a:endParaRPr>
          </a:p>
        </p:txBody>
      </p:sp>
      <p:sp>
        <p:nvSpPr>
          <p:cNvPr id="118" name="Google Shape;118;p46"/>
          <p:cNvSpPr txBox="1"/>
          <p:nvPr/>
        </p:nvSpPr>
        <p:spPr>
          <a:xfrm>
            <a:off x="280081" y="1897500"/>
            <a:ext cx="562374" cy="24622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s-AR" sz="1000" u="none" cap="none" strike="noStrike">
                <a:solidFill>
                  <a:srgbClr val="6D6E71"/>
                </a:solidFill>
                <a:latin typeface="Arial"/>
                <a:ea typeface="Arial"/>
                <a:cs typeface="Arial"/>
                <a:sym typeface="Arial"/>
              </a:rPr>
              <a:t>Charts</a:t>
            </a:r>
            <a:endParaRPr b="0" i="0" sz="1000" u="none" cap="none" strike="noStrike">
              <a:solidFill>
                <a:srgbClr val="6D6E71"/>
              </a:solidFill>
              <a:latin typeface="Arial"/>
              <a:ea typeface="Arial"/>
              <a:cs typeface="Arial"/>
              <a:sym typeface="Arial"/>
            </a:endParaRPr>
          </a:p>
        </p:txBody>
      </p:sp>
      <p:sp>
        <p:nvSpPr>
          <p:cNvPr id="119" name="Google Shape;119;p46"/>
          <p:cNvSpPr txBox="1"/>
          <p:nvPr/>
        </p:nvSpPr>
        <p:spPr>
          <a:xfrm>
            <a:off x="404512" y="656002"/>
            <a:ext cx="727112" cy="153888"/>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000"/>
              <a:buFont typeface="Arial"/>
              <a:buNone/>
            </a:pPr>
            <a:r>
              <a:rPr b="0" i="0" lang="es-AR" sz="1000" u="none" cap="none" strike="noStrike">
                <a:solidFill>
                  <a:srgbClr val="6D6E71"/>
                </a:solidFill>
                <a:latin typeface="Arial"/>
                <a:ea typeface="Arial"/>
                <a:cs typeface="Arial"/>
                <a:sym typeface="Arial"/>
              </a:rPr>
              <a:t>Color palette</a:t>
            </a:r>
            <a:endParaRPr b="0" i="0" sz="1000" u="none" cap="none" strike="noStrike">
              <a:solidFill>
                <a:srgbClr val="6D6E71"/>
              </a:solidFill>
              <a:latin typeface="Arial"/>
              <a:ea typeface="Arial"/>
              <a:cs typeface="Arial"/>
              <a:sym typeface="Arial"/>
            </a:endParaRPr>
          </a:p>
        </p:txBody>
      </p:sp>
      <p:sp>
        <p:nvSpPr>
          <p:cNvPr id="120" name="Google Shape;120;p46"/>
          <p:cNvSpPr txBox="1"/>
          <p:nvPr/>
        </p:nvSpPr>
        <p:spPr>
          <a:xfrm>
            <a:off x="4423803" y="656002"/>
            <a:ext cx="719230" cy="24622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s-AR" sz="1000" u="none" cap="none" strike="noStrike">
                <a:solidFill>
                  <a:srgbClr val="6D6E71"/>
                </a:solidFill>
                <a:latin typeface="Arial"/>
                <a:ea typeface="Arial"/>
                <a:cs typeface="Arial"/>
                <a:sym typeface="Arial"/>
              </a:rPr>
              <a:t>Elements</a:t>
            </a:r>
            <a:endParaRPr b="0" i="0" sz="1000" u="none" cap="none" strike="noStrike">
              <a:solidFill>
                <a:srgbClr val="6D6E71"/>
              </a:solidFill>
              <a:latin typeface="Arial"/>
              <a:ea typeface="Arial"/>
              <a:cs typeface="Arial"/>
              <a:sym typeface="Arial"/>
            </a:endParaRPr>
          </a:p>
        </p:txBody>
      </p:sp>
      <p:sp>
        <p:nvSpPr>
          <p:cNvPr id="121" name="Google Shape;121;p46"/>
          <p:cNvSpPr/>
          <p:nvPr/>
        </p:nvSpPr>
        <p:spPr>
          <a:xfrm>
            <a:off x="2440984" y="952965"/>
            <a:ext cx="660120" cy="555173"/>
          </a:xfrm>
          <a:prstGeom prst="rect">
            <a:avLst/>
          </a:prstGeom>
          <a:solidFill>
            <a:srgbClr val="F3703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37037"/>
              </a:solidFill>
              <a:latin typeface="Arial"/>
              <a:ea typeface="Arial"/>
              <a:cs typeface="Arial"/>
              <a:sym typeface="Arial"/>
            </a:endParaRPr>
          </a:p>
        </p:txBody>
      </p:sp>
      <p:sp>
        <p:nvSpPr>
          <p:cNvPr id="122" name="Google Shape;122;p46"/>
          <p:cNvSpPr/>
          <p:nvPr/>
        </p:nvSpPr>
        <p:spPr>
          <a:xfrm>
            <a:off x="1752587" y="952965"/>
            <a:ext cx="660120" cy="555173"/>
          </a:xfrm>
          <a:prstGeom prst="rect">
            <a:avLst/>
          </a:prstGeom>
          <a:solidFill>
            <a:srgbClr val="E6E7E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E6E7E8"/>
              </a:solidFill>
              <a:latin typeface="Arial"/>
              <a:ea typeface="Arial"/>
              <a:cs typeface="Arial"/>
              <a:sym typeface="Arial"/>
            </a:endParaRPr>
          </a:p>
        </p:txBody>
      </p:sp>
      <p:sp>
        <p:nvSpPr>
          <p:cNvPr id="123" name="Google Shape;123;p46"/>
          <p:cNvSpPr/>
          <p:nvPr/>
        </p:nvSpPr>
        <p:spPr>
          <a:xfrm>
            <a:off x="1058599" y="952965"/>
            <a:ext cx="660120" cy="555173"/>
          </a:xfrm>
          <a:prstGeom prst="rect">
            <a:avLst/>
          </a:prstGeom>
          <a:solidFill>
            <a:srgbClr val="6D6E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6D6E71"/>
              </a:solidFill>
              <a:latin typeface="Arial"/>
              <a:ea typeface="Arial"/>
              <a:cs typeface="Arial"/>
              <a:sym typeface="Arial"/>
            </a:endParaRPr>
          </a:p>
        </p:txBody>
      </p:sp>
      <p:sp>
        <p:nvSpPr>
          <p:cNvPr id="124" name="Google Shape;124;p46"/>
          <p:cNvSpPr/>
          <p:nvPr/>
        </p:nvSpPr>
        <p:spPr>
          <a:xfrm>
            <a:off x="361820" y="952965"/>
            <a:ext cx="660120" cy="555173"/>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6D6E71"/>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Icon Assets">
  <p:cSld name="2_Icon Assets">
    <p:spTree>
      <p:nvGrpSpPr>
        <p:cNvPr id="125" name="Shape 125"/>
        <p:cNvGrpSpPr/>
        <p:nvPr/>
      </p:nvGrpSpPr>
      <p:grpSpPr>
        <a:xfrm>
          <a:off x="0" y="0"/>
          <a:ext cx="0" cy="0"/>
          <a:chOff x="0" y="0"/>
          <a:chExt cx="0" cy="0"/>
        </a:xfrm>
      </p:grpSpPr>
      <p:sp>
        <p:nvSpPr>
          <p:cNvPr id="126" name="Google Shape;126;p47"/>
          <p:cNvSpPr txBox="1"/>
          <p:nvPr/>
        </p:nvSpPr>
        <p:spPr>
          <a:xfrm>
            <a:off x="4021490" y="1534551"/>
            <a:ext cx="876149" cy="24622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s-AR" sz="1000" u="none" cap="none" strike="noStrike">
                <a:solidFill>
                  <a:srgbClr val="6D6E71"/>
                </a:solidFill>
                <a:latin typeface="Arial"/>
                <a:ea typeface="Arial"/>
                <a:cs typeface="Arial"/>
                <a:sym typeface="Arial"/>
              </a:rPr>
              <a:t>Applications</a:t>
            </a:r>
            <a:endParaRPr b="0" i="0" sz="1000" u="none" cap="none" strike="noStrike">
              <a:solidFill>
                <a:srgbClr val="6D6E71"/>
              </a:solidFill>
              <a:latin typeface="Arial"/>
              <a:ea typeface="Arial"/>
              <a:cs typeface="Arial"/>
              <a:sym typeface="Arial"/>
            </a:endParaRPr>
          </a:p>
        </p:txBody>
      </p:sp>
      <p:sp>
        <p:nvSpPr>
          <p:cNvPr id="127" name="Google Shape;127;p47"/>
          <p:cNvSpPr txBox="1"/>
          <p:nvPr/>
        </p:nvSpPr>
        <p:spPr>
          <a:xfrm>
            <a:off x="6710070" y="1534551"/>
            <a:ext cx="535657" cy="24622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s-AR" sz="1000" u="none" cap="none" strike="noStrike">
                <a:solidFill>
                  <a:srgbClr val="6D6E71"/>
                </a:solidFill>
                <a:latin typeface="Arial"/>
                <a:ea typeface="Arial"/>
                <a:cs typeface="Arial"/>
                <a:sym typeface="Arial"/>
              </a:rPr>
              <a:t>Cloud</a:t>
            </a:r>
            <a:endParaRPr b="0" i="0" sz="1000" u="none" cap="none" strike="noStrike">
              <a:solidFill>
                <a:srgbClr val="6D6E71"/>
              </a:solidFill>
              <a:latin typeface="Arial"/>
              <a:ea typeface="Arial"/>
              <a:cs typeface="Arial"/>
              <a:sym typeface="Arial"/>
            </a:endParaRPr>
          </a:p>
        </p:txBody>
      </p:sp>
      <p:sp>
        <p:nvSpPr>
          <p:cNvPr id="128" name="Google Shape;128;p47"/>
          <p:cNvSpPr txBox="1"/>
          <p:nvPr/>
        </p:nvSpPr>
        <p:spPr>
          <a:xfrm>
            <a:off x="7793881" y="1534551"/>
            <a:ext cx="897564" cy="24622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s-AR" sz="1000" u="none" cap="none" strike="noStrike">
                <a:solidFill>
                  <a:srgbClr val="6D6E71"/>
                </a:solidFill>
                <a:latin typeface="Arial"/>
                <a:ea typeface="Arial"/>
                <a:cs typeface="Arial"/>
                <a:sym typeface="Arial"/>
              </a:rPr>
              <a:t>Connections</a:t>
            </a:r>
            <a:endParaRPr b="0" i="0" sz="1000" u="none" cap="none" strike="noStrike">
              <a:solidFill>
                <a:srgbClr val="6D6E71"/>
              </a:solidFill>
              <a:latin typeface="Arial"/>
              <a:ea typeface="Arial"/>
              <a:cs typeface="Arial"/>
              <a:sym typeface="Arial"/>
            </a:endParaRPr>
          </a:p>
        </p:txBody>
      </p:sp>
      <p:sp>
        <p:nvSpPr>
          <p:cNvPr id="129" name="Google Shape;129;p47"/>
          <p:cNvSpPr txBox="1"/>
          <p:nvPr/>
        </p:nvSpPr>
        <p:spPr>
          <a:xfrm>
            <a:off x="1665131" y="2785823"/>
            <a:ext cx="655110" cy="24622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s-AR" sz="1000" u="none" cap="none" strike="noStrike">
                <a:solidFill>
                  <a:srgbClr val="6D6E71"/>
                </a:solidFill>
                <a:latin typeface="Arial"/>
                <a:ea typeface="Arial"/>
                <a:cs typeface="Arial"/>
                <a:sym typeface="Arial"/>
              </a:rPr>
              <a:t>Desktop</a:t>
            </a:r>
            <a:endParaRPr b="0" i="0" sz="1000" u="none" cap="none" strike="noStrike">
              <a:solidFill>
                <a:srgbClr val="6D6E71"/>
              </a:solidFill>
              <a:latin typeface="Arial"/>
              <a:ea typeface="Arial"/>
              <a:cs typeface="Arial"/>
              <a:sym typeface="Arial"/>
            </a:endParaRPr>
          </a:p>
        </p:txBody>
      </p:sp>
      <p:sp>
        <p:nvSpPr>
          <p:cNvPr id="130" name="Google Shape;130;p47"/>
          <p:cNvSpPr txBox="1"/>
          <p:nvPr/>
        </p:nvSpPr>
        <p:spPr>
          <a:xfrm>
            <a:off x="4171114" y="2785823"/>
            <a:ext cx="576901" cy="24622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s-AR" sz="1000" u="none" cap="none" strike="noStrike">
                <a:solidFill>
                  <a:srgbClr val="6D6E71"/>
                </a:solidFill>
                <a:latin typeface="Arial"/>
                <a:ea typeface="Arial"/>
                <a:cs typeface="Arial"/>
                <a:sym typeface="Arial"/>
              </a:rPr>
              <a:t>Laptop</a:t>
            </a:r>
            <a:endParaRPr b="0" i="0" sz="1000" u="none" cap="none" strike="noStrike">
              <a:solidFill>
                <a:srgbClr val="6D6E71"/>
              </a:solidFill>
              <a:latin typeface="Arial"/>
              <a:ea typeface="Arial"/>
              <a:cs typeface="Arial"/>
              <a:sym typeface="Arial"/>
            </a:endParaRPr>
          </a:p>
        </p:txBody>
      </p:sp>
      <p:sp>
        <p:nvSpPr>
          <p:cNvPr id="131" name="Google Shape;131;p47"/>
          <p:cNvSpPr txBox="1"/>
          <p:nvPr/>
        </p:nvSpPr>
        <p:spPr>
          <a:xfrm>
            <a:off x="2926491" y="4105662"/>
            <a:ext cx="633820" cy="24622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s-AR" sz="1000" u="none" cap="none" strike="noStrike">
                <a:solidFill>
                  <a:srgbClr val="6D6E71"/>
                </a:solidFill>
                <a:latin typeface="Arial"/>
                <a:ea typeface="Arial"/>
                <a:cs typeface="Arial"/>
                <a:sym typeface="Arial"/>
              </a:rPr>
              <a:t>Support</a:t>
            </a:r>
            <a:endParaRPr b="0" i="0" sz="1000" u="none" cap="none" strike="noStrike">
              <a:solidFill>
                <a:srgbClr val="6D6E71"/>
              </a:solidFill>
              <a:latin typeface="Arial"/>
              <a:ea typeface="Arial"/>
              <a:cs typeface="Arial"/>
              <a:sym typeface="Arial"/>
            </a:endParaRPr>
          </a:p>
        </p:txBody>
      </p:sp>
      <p:sp>
        <p:nvSpPr>
          <p:cNvPr id="132" name="Google Shape;132;p47"/>
          <p:cNvSpPr txBox="1"/>
          <p:nvPr/>
        </p:nvSpPr>
        <p:spPr>
          <a:xfrm>
            <a:off x="5396092" y="2785823"/>
            <a:ext cx="582211" cy="24622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s-AR" sz="1000" u="none" cap="none" strike="noStrike">
                <a:solidFill>
                  <a:srgbClr val="6D6E71"/>
                </a:solidFill>
                <a:latin typeface="Arial"/>
                <a:ea typeface="Arial"/>
                <a:cs typeface="Arial"/>
                <a:sym typeface="Arial"/>
              </a:rPr>
              <a:t>Mobile</a:t>
            </a:r>
            <a:endParaRPr b="0" i="0" sz="1000" u="none" cap="none" strike="noStrike">
              <a:solidFill>
                <a:srgbClr val="6D6E71"/>
              </a:solidFill>
              <a:latin typeface="Arial"/>
              <a:ea typeface="Arial"/>
              <a:cs typeface="Arial"/>
              <a:sym typeface="Arial"/>
            </a:endParaRPr>
          </a:p>
        </p:txBody>
      </p:sp>
      <p:sp>
        <p:nvSpPr>
          <p:cNvPr id="133" name="Google Shape;133;p47"/>
          <p:cNvSpPr txBox="1"/>
          <p:nvPr/>
        </p:nvSpPr>
        <p:spPr>
          <a:xfrm>
            <a:off x="4194107" y="4105662"/>
            <a:ext cx="530915" cy="24622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s-AR" sz="1000" u="none" cap="none" strike="noStrike">
                <a:solidFill>
                  <a:srgbClr val="6D6E71"/>
                </a:solidFill>
                <a:latin typeface="Arial"/>
                <a:ea typeface="Arial"/>
                <a:cs typeface="Arial"/>
                <a:sym typeface="Arial"/>
              </a:rPr>
              <a:t>Tablet</a:t>
            </a:r>
            <a:endParaRPr b="0" i="0" sz="1000" u="none" cap="none" strike="noStrike">
              <a:solidFill>
                <a:srgbClr val="6D6E71"/>
              </a:solidFill>
              <a:latin typeface="Arial"/>
              <a:ea typeface="Arial"/>
              <a:cs typeface="Arial"/>
              <a:sym typeface="Arial"/>
            </a:endParaRPr>
          </a:p>
        </p:txBody>
      </p:sp>
      <p:sp>
        <p:nvSpPr>
          <p:cNvPr id="134" name="Google Shape;134;p47"/>
          <p:cNvSpPr txBox="1"/>
          <p:nvPr/>
        </p:nvSpPr>
        <p:spPr>
          <a:xfrm>
            <a:off x="6680253" y="2785823"/>
            <a:ext cx="595290" cy="24622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s-AR" sz="1000" u="none" cap="none" strike="noStrike">
                <a:solidFill>
                  <a:srgbClr val="6D6E71"/>
                </a:solidFill>
                <a:latin typeface="Arial"/>
                <a:ea typeface="Arial"/>
                <a:cs typeface="Arial"/>
                <a:sym typeface="Arial"/>
              </a:rPr>
              <a:t>People</a:t>
            </a:r>
            <a:endParaRPr b="0" i="0" sz="1000" u="none" cap="none" strike="noStrike">
              <a:solidFill>
                <a:srgbClr val="6D6E71"/>
              </a:solidFill>
              <a:latin typeface="Arial"/>
              <a:ea typeface="Arial"/>
              <a:cs typeface="Arial"/>
              <a:sym typeface="Arial"/>
            </a:endParaRPr>
          </a:p>
        </p:txBody>
      </p:sp>
      <p:sp>
        <p:nvSpPr>
          <p:cNvPr id="135" name="Google Shape;135;p47"/>
          <p:cNvSpPr txBox="1"/>
          <p:nvPr/>
        </p:nvSpPr>
        <p:spPr>
          <a:xfrm>
            <a:off x="7939824" y="2785823"/>
            <a:ext cx="605678" cy="24622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s-AR" sz="1000" u="none" cap="none" strike="noStrike">
                <a:solidFill>
                  <a:srgbClr val="6D6E71"/>
                </a:solidFill>
                <a:latin typeface="Arial"/>
                <a:ea typeface="Arial"/>
                <a:cs typeface="Arial"/>
                <a:sym typeface="Arial"/>
              </a:rPr>
              <a:t>Person</a:t>
            </a:r>
            <a:endParaRPr b="0" i="0" sz="1000" u="none" cap="none" strike="noStrike">
              <a:solidFill>
                <a:srgbClr val="6D6E71"/>
              </a:solidFill>
              <a:latin typeface="Arial"/>
              <a:ea typeface="Arial"/>
              <a:cs typeface="Arial"/>
              <a:sym typeface="Arial"/>
            </a:endParaRPr>
          </a:p>
        </p:txBody>
      </p:sp>
      <p:sp>
        <p:nvSpPr>
          <p:cNvPr id="136" name="Google Shape;136;p47"/>
          <p:cNvSpPr txBox="1"/>
          <p:nvPr/>
        </p:nvSpPr>
        <p:spPr>
          <a:xfrm>
            <a:off x="391045" y="4105662"/>
            <a:ext cx="582211" cy="24622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s-AR" sz="1000" u="none" cap="none" strike="noStrike">
                <a:solidFill>
                  <a:srgbClr val="6D6E71"/>
                </a:solidFill>
                <a:latin typeface="Arial"/>
                <a:ea typeface="Arial"/>
                <a:cs typeface="Arial"/>
                <a:sym typeface="Arial"/>
              </a:rPr>
              <a:t>Server</a:t>
            </a:r>
            <a:endParaRPr b="0" i="0" sz="1000" u="none" cap="none" strike="noStrike">
              <a:solidFill>
                <a:srgbClr val="6D6E71"/>
              </a:solidFill>
              <a:latin typeface="Arial"/>
              <a:ea typeface="Arial"/>
              <a:cs typeface="Arial"/>
              <a:sym typeface="Arial"/>
            </a:endParaRPr>
          </a:p>
        </p:txBody>
      </p:sp>
      <p:sp>
        <p:nvSpPr>
          <p:cNvPr id="137" name="Google Shape;137;p47"/>
          <p:cNvSpPr txBox="1"/>
          <p:nvPr/>
        </p:nvSpPr>
        <p:spPr>
          <a:xfrm>
            <a:off x="365240" y="1534551"/>
            <a:ext cx="633820" cy="24622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s-AR" sz="1000" u="none" cap="none" strike="noStrike">
                <a:solidFill>
                  <a:srgbClr val="6D6E71"/>
                </a:solidFill>
                <a:latin typeface="Arial"/>
                <a:ea typeface="Arial"/>
                <a:cs typeface="Arial"/>
                <a:sym typeface="Arial"/>
              </a:rPr>
              <a:t>Adapter</a:t>
            </a:r>
            <a:endParaRPr b="0" i="0" sz="1000" u="none" cap="none" strike="noStrike">
              <a:solidFill>
                <a:srgbClr val="6D6E71"/>
              </a:solidFill>
              <a:latin typeface="Arial"/>
              <a:ea typeface="Arial"/>
              <a:cs typeface="Arial"/>
              <a:sym typeface="Arial"/>
            </a:endParaRPr>
          </a:p>
        </p:txBody>
      </p:sp>
      <p:sp>
        <p:nvSpPr>
          <p:cNvPr id="138" name="Google Shape;138;p47"/>
          <p:cNvSpPr txBox="1"/>
          <p:nvPr/>
        </p:nvSpPr>
        <p:spPr>
          <a:xfrm>
            <a:off x="379873" y="272829"/>
            <a:ext cx="1750785" cy="2769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6D6E71"/>
                </a:solidFill>
                <a:latin typeface="Arial"/>
                <a:ea typeface="Arial"/>
                <a:cs typeface="Arial"/>
                <a:sym typeface="Arial"/>
              </a:rPr>
              <a:t>ICONS</a:t>
            </a:r>
            <a:endParaRPr b="0" i="0" sz="1200" u="none" cap="none" strike="noStrike">
              <a:solidFill>
                <a:srgbClr val="6D6E71"/>
              </a:solidFill>
              <a:latin typeface="Arial"/>
              <a:ea typeface="Arial"/>
              <a:cs typeface="Arial"/>
              <a:sym typeface="Arial"/>
            </a:endParaRPr>
          </a:p>
        </p:txBody>
      </p:sp>
      <p:sp>
        <p:nvSpPr>
          <p:cNvPr id="139" name="Google Shape;139;p47"/>
          <p:cNvSpPr txBox="1"/>
          <p:nvPr/>
        </p:nvSpPr>
        <p:spPr>
          <a:xfrm>
            <a:off x="1667215" y="1534551"/>
            <a:ext cx="650944" cy="24622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s-AR" sz="1000" u="none" cap="none" strike="noStrike">
                <a:solidFill>
                  <a:srgbClr val="6D6E71"/>
                </a:solidFill>
                <a:latin typeface="Arial"/>
                <a:ea typeface="Arial"/>
                <a:cs typeface="Arial"/>
                <a:sym typeface="Arial"/>
              </a:rPr>
              <a:t>Android</a:t>
            </a:r>
            <a:endParaRPr b="0" i="0" sz="1000" u="none" cap="none" strike="noStrike">
              <a:solidFill>
                <a:srgbClr val="6D6E71"/>
              </a:solidFill>
              <a:latin typeface="Arial"/>
              <a:ea typeface="Arial"/>
              <a:cs typeface="Arial"/>
              <a:sym typeface="Arial"/>
            </a:endParaRPr>
          </a:p>
        </p:txBody>
      </p:sp>
      <p:sp>
        <p:nvSpPr>
          <p:cNvPr id="140" name="Google Shape;140;p47"/>
          <p:cNvSpPr txBox="1"/>
          <p:nvPr/>
        </p:nvSpPr>
        <p:spPr>
          <a:xfrm>
            <a:off x="2977944" y="1534551"/>
            <a:ext cx="530915" cy="24622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s-AR" sz="1000" u="none" cap="none" strike="noStrike">
                <a:solidFill>
                  <a:srgbClr val="6D6E71"/>
                </a:solidFill>
                <a:latin typeface="Arial"/>
                <a:ea typeface="Arial"/>
                <a:cs typeface="Arial"/>
                <a:sym typeface="Arial"/>
              </a:rPr>
              <a:t>Apple</a:t>
            </a:r>
            <a:endParaRPr b="0" i="0" sz="1000" u="none" cap="none" strike="noStrike">
              <a:solidFill>
                <a:srgbClr val="6D6E71"/>
              </a:solidFill>
              <a:latin typeface="Arial"/>
              <a:ea typeface="Arial"/>
              <a:cs typeface="Arial"/>
              <a:sym typeface="Arial"/>
            </a:endParaRPr>
          </a:p>
        </p:txBody>
      </p:sp>
      <p:sp>
        <p:nvSpPr>
          <p:cNvPr id="141" name="Google Shape;141;p47"/>
          <p:cNvSpPr txBox="1"/>
          <p:nvPr/>
        </p:nvSpPr>
        <p:spPr>
          <a:xfrm>
            <a:off x="5179376" y="1534551"/>
            <a:ext cx="1033005" cy="24622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s-AR" sz="1000" u="none" cap="none" strike="noStrike">
                <a:solidFill>
                  <a:srgbClr val="6D6E71"/>
                </a:solidFill>
                <a:latin typeface="Arial"/>
                <a:ea typeface="Arial"/>
                <a:cs typeface="Arial"/>
                <a:sym typeface="Arial"/>
              </a:rPr>
              <a:t>Client Location</a:t>
            </a:r>
            <a:endParaRPr b="0" i="0" sz="1000" u="none" cap="none" strike="noStrike">
              <a:solidFill>
                <a:srgbClr val="6D6E71"/>
              </a:solidFill>
              <a:latin typeface="Arial"/>
              <a:ea typeface="Arial"/>
              <a:cs typeface="Arial"/>
              <a:sym typeface="Arial"/>
            </a:endParaRPr>
          </a:p>
        </p:txBody>
      </p:sp>
      <p:sp>
        <p:nvSpPr>
          <p:cNvPr id="142" name="Google Shape;142;p47"/>
          <p:cNvSpPr txBox="1"/>
          <p:nvPr/>
        </p:nvSpPr>
        <p:spPr>
          <a:xfrm>
            <a:off x="301277" y="2785823"/>
            <a:ext cx="761747" cy="24622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s-AR" sz="1000" u="none" cap="none" strike="noStrike">
                <a:solidFill>
                  <a:srgbClr val="6D6E71"/>
                </a:solidFill>
                <a:latin typeface="Arial"/>
                <a:ea typeface="Arial"/>
                <a:cs typeface="Arial"/>
                <a:sym typeface="Arial"/>
              </a:rPr>
              <a:t>Database</a:t>
            </a:r>
            <a:endParaRPr b="0" i="0" sz="1000" u="none" cap="none" strike="noStrike">
              <a:solidFill>
                <a:srgbClr val="6D6E71"/>
              </a:solidFill>
              <a:latin typeface="Arial"/>
              <a:ea typeface="Arial"/>
              <a:cs typeface="Arial"/>
              <a:sym typeface="Arial"/>
            </a:endParaRPr>
          </a:p>
        </p:txBody>
      </p:sp>
      <p:sp>
        <p:nvSpPr>
          <p:cNvPr id="143" name="Google Shape;143;p47"/>
          <p:cNvSpPr txBox="1"/>
          <p:nvPr/>
        </p:nvSpPr>
        <p:spPr>
          <a:xfrm>
            <a:off x="2681985" y="2785823"/>
            <a:ext cx="1082348" cy="24622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s-AR" sz="1000" u="none" cap="none" strike="noStrike">
                <a:solidFill>
                  <a:srgbClr val="6D6E71"/>
                </a:solidFill>
                <a:latin typeface="Arial"/>
                <a:ea typeface="Arial"/>
                <a:cs typeface="Arial"/>
                <a:sym typeface="Arial"/>
              </a:rPr>
              <a:t>Flat Screen TV</a:t>
            </a:r>
            <a:endParaRPr b="0" i="0" sz="1000" u="none" cap="none" strike="noStrike">
              <a:solidFill>
                <a:srgbClr val="6D6E71"/>
              </a:solidFill>
              <a:latin typeface="Arial"/>
              <a:ea typeface="Arial"/>
              <a:cs typeface="Arial"/>
              <a:sym typeface="Arial"/>
            </a:endParaRPr>
          </a:p>
        </p:txBody>
      </p:sp>
      <p:sp>
        <p:nvSpPr>
          <p:cNvPr id="144" name="Google Shape;144;p47"/>
          <p:cNvSpPr txBox="1"/>
          <p:nvPr/>
        </p:nvSpPr>
        <p:spPr>
          <a:xfrm>
            <a:off x="1499772" y="4105662"/>
            <a:ext cx="915635" cy="24622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s-AR" sz="1000" u="none" cap="none" strike="noStrike">
                <a:solidFill>
                  <a:srgbClr val="6D6E71"/>
                </a:solidFill>
                <a:latin typeface="Arial"/>
                <a:ea typeface="Arial"/>
                <a:cs typeface="Arial"/>
                <a:sym typeface="Arial"/>
              </a:rPr>
              <a:t>Set-Top Box</a:t>
            </a:r>
            <a:endParaRPr b="0" i="0" sz="1000" u="none" cap="none" strike="noStrike">
              <a:solidFill>
                <a:srgbClr val="6D6E71"/>
              </a:solidFill>
              <a:latin typeface="Arial"/>
              <a:ea typeface="Arial"/>
              <a:cs typeface="Arial"/>
              <a:sym typeface="Arial"/>
            </a:endParaRPr>
          </a:p>
        </p:txBody>
      </p:sp>
      <p:sp>
        <p:nvSpPr>
          <p:cNvPr id="145" name="Google Shape;145;p47"/>
          <p:cNvSpPr txBox="1"/>
          <p:nvPr/>
        </p:nvSpPr>
        <p:spPr>
          <a:xfrm>
            <a:off x="5323316" y="4105662"/>
            <a:ext cx="727762" cy="24622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s-AR" sz="1000" u="none" cap="none" strike="noStrike">
                <a:solidFill>
                  <a:srgbClr val="6D6E71"/>
                </a:solidFill>
                <a:latin typeface="Arial"/>
                <a:ea typeface="Arial"/>
                <a:cs typeface="Arial"/>
                <a:sym typeface="Arial"/>
              </a:rPr>
              <a:t>Windows</a:t>
            </a:r>
            <a:endParaRPr b="0" i="0" sz="1000" u="none" cap="none" strike="noStrike">
              <a:solidFill>
                <a:srgbClr val="6D6E71"/>
              </a:solidFill>
              <a:latin typeface="Arial"/>
              <a:ea typeface="Arial"/>
              <a:cs typeface="Arial"/>
              <a:sym typeface="Arial"/>
            </a:endParaRPr>
          </a:p>
        </p:txBody>
      </p:sp>
      <p:pic>
        <p:nvPicPr>
          <p:cNvPr descr="Adapter_container.png" id="146" name="Google Shape;146;p47"/>
          <p:cNvPicPr preferRelativeResize="0"/>
          <p:nvPr/>
        </p:nvPicPr>
        <p:blipFill rotWithShape="1">
          <a:blip r:embed="rId2">
            <a:alphaModFix/>
          </a:blip>
          <a:srcRect b="0" l="0" r="0" t="0"/>
          <a:stretch/>
        </p:blipFill>
        <p:spPr>
          <a:xfrm>
            <a:off x="332858" y="849637"/>
            <a:ext cx="683692" cy="683692"/>
          </a:xfrm>
          <a:prstGeom prst="rect">
            <a:avLst/>
          </a:prstGeom>
          <a:noFill/>
          <a:ln>
            <a:noFill/>
          </a:ln>
        </p:spPr>
      </p:pic>
      <p:pic>
        <p:nvPicPr>
          <p:cNvPr descr="Android_container.png" id="147" name="Google Shape;147;p47"/>
          <p:cNvPicPr preferRelativeResize="0"/>
          <p:nvPr/>
        </p:nvPicPr>
        <p:blipFill rotWithShape="1">
          <a:blip r:embed="rId3">
            <a:alphaModFix/>
          </a:blip>
          <a:srcRect b="0" l="0" r="0" t="0"/>
          <a:stretch/>
        </p:blipFill>
        <p:spPr>
          <a:xfrm>
            <a:off x="1641752" y="845966"/>
            <a:ext cx="689257" cy="689257"/>
          </a:xfrm>
          <a:prstGeom prst="rect">
            <a:avLst/>
          </a:prstGeom>
          <a:noFill/>
          <a:ln>
            <a:noFill/>
          </a:ln>
        </p:spPr>
      </p:pic>
      <p:pic>
        <p:nvPicPr>
          <p:cNvPr descr="Apple_container.png" id="148" name="Google Shape;148;p47"/>
          <p:cNvPicPr preferRelativeResize="0"/>
          <p:nvPr/>
        </p:nvPicPr>
        <p:blipFill rotWithShape="1">
          <a:blip r:embed="rId4">
            <a:alphaModFix/>
          </a:blip>
          <a:srcRect b="0" l="0" r="0" t="0"/>
          <a:stretch/>
        </p:blipFill>
        <p:spPr>
          <a:xfrm>
            <a:off x="2899583" y="845966"/>
            <a:ext cx="685588" cy="685588"/>
          </a:xfrm>
          <a:prstGeom prst="rect">
            <a:avLst/>
          </a:prstGeom>
          <a:noFill/>
          <a:ln>
            <a:noFill/>
          </a:ln>
        </p:spPr>
      </p:pic>
      <p:pic>
        <p:nvPicPr>
          <p:cNvPr descr="Apps_container.png" id="149" name="Google Shape;149;p47"/>
          <p:cNvPicPr preferRelativeResize="0"/>
          <p:nvPr/>
        </p:nvPicPr>
        <p:blipFill rotWithShape="1">
          <a:blip r:embed="rId5">
            <a:alphaModFix/>
          </a:blip>
          <a:srcRect b="0" l="0" r="0" t="0"/>
          <a:stretch/>
        </p:blipFill>
        <p:spPr>
          <a:xfrm>
            <a:off x="4116664" y="845965"/>
            <a:ext cx="685589" cy="685589"/>
          </a:xfrm>
          <a:prstGeom prst="rect">
            <a:avLst/>
          </a:prstGeom>
          <a:noFill/>
          <a:ln>
            <a:noFill/>
          </a:ln>
        </p:spPr>
      </p:pic>
      <p:pic>
        <p:nvPicPr>
          <p:cNvPr descr="Client_Location_container.png" id="150" name="Google Shape;150;p47"/>
          <p:cNvPicPr preferRelativeResize="0"/>
          <p:nvPr/>
        </p:nvPicPr>
        <p:blipFill rotWithShape="1">
          <a:blip r:embed="rId6">
            <a:alphaModFix/>
          </a:blip>
          <a:srcRect b="0" l="0" r="0" t="0"/>
          <a:stretch/>
        </p:blipFill>
        <p:spPr>
          <a:xfrm>
            <a:off x="5339455" y="845965"/>
            <a:ext cx="697404" cy="697404"/>
          </a:xfrm>
          <a:prstGeom prst="rect">
            <a:avLst/>
          </a:prstGeom>
          <a:noFill/>
          <a:ln>
            <a:noFill/>
          </a:ln>
        </p:spPr>
      </p:pic>
      <p:pic>
        <p:nvPicPr>
          <p:cNvPr descr="Cloud_container.png" id="151" name="Google Shape;151;p47"/>
          <p:cNvPicPr preferRelativeResize="0"/>
          <p:nvPr/>
        </p:nvPicPr>
        <p:blipFill rotWithShape="1">
          <a:blip r:embed="rId7">
            <a:alphaModFix/>
          </a:blip>
          <a:srcRect b="0" l="0" r="0" t="0"/>
          <a:stretch/>
        </p:blipFill>
        <p:spPr>
          <a:xfrm>
            <a:off x="6624833" y="849637"/>
            <a:ext cx="693734" cy="693734"/>
          </a:xfrm>
          <a:prstGeom prst="rect">
            <a:avLst/>
          </a:prstGeom>
          <a:noFill/>
          <a:ln>
            <a:noFill/>
          </a:ln>
        </p:spPr>
      </p:pic>
      <p:pic>
        <p:nvPicPr>
          <p:cNvPr descr="Connections_container.png" id="152" name="Google Shape;152;p47"/>
          <p:cNvPicPr preferRelativeResize="0"/>
          <p:nvPr/>
        </p:nvPicPr>
        <p:blipFill rotWithShape="1">
          <a:blip r:embed="rId8">
            <a:alphaModFix/>
          </a:blip>
          <a:srcRect b="0" l="0" r="0" t="0"/>
          <a:stretch/>
        </p:blipFill>
        <p:spPr>
          <a:xfrm>
            <a:off x="7894438" y="842581"/>
            <a:ext cx="688971" cy="688971"/>
          </a:xfrm>
          <a:prstGeom prst="rect">
            <a:avLst/>
          </a:prstGeom>
          <a:noFill/>
          <a:ln>
            <a:noFill/>
          </a:ln>
        </p:spPr>
      </p:pic>
      <p:pic>
        <p:nvPicPr>
          <p:cNvPr descr="Database_container.png" id="153" name="Google Shape;153;p47"/>
          <p:cNvPicPr preferRelativeResize="0"/>
          <p:nvPr/>
        </p:nvPicPr>
        <p:blipFill rotWithShape="1">
          <a:blip r:embed="rId9">
            <a:alphaModFix/>
          </a:blip>
          <a:srcRect b="0" l="0" r="0" t="0"/>
          <a:stretch/>
        </p:blipFill>
        <p:spPr>
          <a:xfrm>
            <a:off x="332858" y="2090566"/>
            <a:ext cx="675705" cy="675705"/>
          </a:xfrm>
          <a:prstGeom prst="rect">
            <a:avLst/>
          </a:prstGeom>
          <a:noFill/>
          <a:ln>
            <a:noFill/>
          </a:ln>
        </p:spPr>
      </p:pic>
      <p:pic>
        <p:nvPicPr>
          <p:cNvPr descr="Desktop_container.png" id="154" name="Google Shape;154;p47"/>
          <p:cNvPicPr preferRelativeResize="0"/>
          <p:nvPr/>
        </p:nvPicPr>
        <p:blipFill rotWithShape="1">
          <a:blip r:embed="rId10">
            <a:alphaModFix/>
          </a:blip>
          <a:srcRect b="0" l="0" r="0" t="0"/>
          <a:stretch/>
        </p:blipFill>
        <p:spPr>
          <a:xfrm>
            <a:off x="1644944" y="2090567"/>
            <a:ext cx="675703" cy="675703"/>
          </a:xfrm>
          <a:prstGeom prst="rect">
            <a:avLst/>
          </a:prstGeom>
          <a:noFill/>
          <a:ln>
            <a:noFill/>
          </a:ln>
        </p:spPr>
      </p:pic>
      <p:pic>
        <p:nvPicPr>
          <p:cNvPr descr="Flatscreen_container.png" id="155" name="Google Shape;155;p47"/>
          <p:cNvPicPr preferRelativeResize="0"/>
          <p:nvPr/>
        </p:nvPicPr>
        <p:blipFill rotWithShape="1">
          <a:blip r:embed="rId11">
            <a:alphaModFix/>
          </a:blip>
          <a:srcRect b="0" l="0" r="0" t="0"/>
          <a:stretch/>
        </p:blipFill>
        <p:spPr>
          <a:xfrm>
            <a:off x="2895659" y="2084285"/>
            <a:ext cx="689510" cy="689510"/>
          </a:xfrm>
          <a:prstGeom prst="rect">
            <a:avLst/>
          </a:prstGeom>
          <a:noFill/>
          <a:ln>
            <a:noFill/>
          </a:ln>
        </p:spPr>
      </p:pic>
      <p:pic>
        <p:nvPicPr>
          <p:cNvPr descr="Laptop_container.png" id="156" name="Google Shape;156;p47"/>
          <p:cNvPicPr preferRelativeResize="0"/>
          <p:nvPr/>
        </p:nvPicPr>
        <p:blipFill rotWithShape="1">
          <a:blip r:embed="rId12">
            <a:alphaModFix/>
          </a:blip>
          <a:srcRect b="0" l="0" r="0" t="0"/>
          <a:stretch/>
        </p:blipFill>
        <p:spPr>
          <a:xfrm>
            <a:off x="4111822" y="2090567"/>
            <a:ext cx="682056" cy="682055"/>
          </a:xfrm>
          <a:prstGeom prst="rect">
            <a:avLst/>
          </a:prstGeom>
          <a:noFill/>
          <a:ln>
            <a:noFill/>
          </a:ln>
        </p:spPr>
      </p:pic>
      <p:pic>
        <p:nvPicPr>
          <p:cNvPr descr="Mobile_container.png" id="157" name="Google Shape;157;p47"/>
          <p:cNvPicPr preferRelativeResize="0"/>
          <p:nvPr/>
        </p:nvPicPr>
        <p:blipFill rotWithShape="1">
          <a:blip r:embed="rId13">
            <a:alphaModFix/>
          </a:blip>
          <a:srcRect b="0" l="0" r="0" t="0"/>
          <a:stretch/>
        </p:blipFill>
        <p:spPr>
          <a:xfrm>
            <a:off x="5339455" y="2090567"/>
            <a:ext cx="682056" cy="682055"/>
          </a:xfrm>
          <a:prstGeom prst="rect">
            <a:avLst/>
          </a:prstGeom>
          <a:noFill/>
          <a:ln>
            <a:noFill/>
          </a:ln>
        </p:spPr>
      </p:pic>
      <p:pic>
        <p:nvPicPr>
          <p:cNvPr descr="People_container.png" id="158" name="Google Shape;158;p47"/>
          <p:cNvPicPr preferRelativeResize="0"/>
          <p:nvPr/>
        </p:nvPicPr>
        <p:blipFill rotWithShape="1">
          <a:blip r:embed="rId14">
            <a:alphaModFix/>
          </a:blip>
          <a:srcRect b="0" l="0" r="0" t="0"/>
          <a:stretch/>
        </p:blipFill>
        <p:spPr>
          <a:xfrm>
            <a:off x="6636570" y="2083977"/>
            <a:ext cx="682077" cy="682077"/>
          </a:xfrm>
          <a:prstGeom prst="rect">
            <a:avLst/>
          </a:prstGeom>
          <a:noFill/>
          <a:ln>
            <a:noFill/>
          </a:ln>
        </p:spPr>
      </p:pic>
      <p:pic>
        <p:nvPicPr>
          <p:cNvPr descr="Person_container.png" id="159" name="Google Shape;159;p47"/>
          <p:cNvPicPr preferRelativeResize="0"/>
          <p:nvPr/>
        </p:nvPicPr>
        <p:blipFill rotWithShape="1">
          <a:blip r:embed="rId15">
            <a:alphaModFix/>
          </a:blip>
          <a:srcRect b="0" l="0" r="0" t="0"/>
          <a:stretch/>
        </p:blipFill>
        <p:spPr>
          <a:xfrm>
            <a:off x="7903282" y="2085923"/>
            <a:ext cx="680346" cy="680346"/>
          </a:xfrm>
          <a:prstGeom prst="rect">
            <a:avLst/>
          </a:prstGeom>
          <a:noFill/>
          <a:ln>
            <a:noFill/>
          </a:ln>
        </p:spPr>
      </p:pic>
      <p:pic>
        <p:nvPicPr>
          <p:cNvPr descr="Server_container.png" id="160" name="Google Shape;160;p47"/>
          <p:cNvPicPr preferRelativeResize="0"/>
          <p:nvPr/>
        </p:nvPicPr>
        <p:blipFill rotWithShape="1">
          <a:blip r:embed="rId16">
            <a:alphaModFix/>
          </a:blip>
          <a:srcRect b="0" l="0" r="0" t="0"/>
          <a:stretch/>
        </p:blipFill>
        <p:spPr>
          <a:xfrm>
            <a:off x="326254" y="3385726"/>
            <a:ext cx="690219" cy="690219"/>
          </a:xfrm>
          <a:prstGeom prst="rect">
            <a:avLst/>
          </a:prstGeom>
          <a:noFill/>
          <a:ln>
            <a:noFill/>
          </a:ln>
        </p:spPr>
      </p:pic>
      <p:pic>
        <p:nvPicPr>
          <p:cNvPr descr="Set-Top_Box_container.png" id="161" name="Google Shape;161;p47"/>
          <p:cNvPicPr preferRelativeResize="0"/>
          <p:nvPr/>
        </p:nvPicPr>
        <p:blipFill rotWithShape="1">
          <a:blip r:embed="rId17">
            <a:alphaModFix/>
          </a:blip>
          <a:srcRect b="0" l="0" r="0" t="0"/>
          <a:stretch/>
        </p:blipFill>
        <p:spPr>
          <a:xfrm>
            <a:off x="1641752" y="3388759"/>
            <a:ext cx="687261" cy="687261"/>
          </a:xfrm>
          <a:prstGeom prst="rect">
            <a:avLst/>
          </a:prstGeom>
          <a:noFill/>
          <a:ln>
            <a:noFill/>
          </a:ln>
        </p:spPr>
      </p:pic>
      <p:pic>
        <p:nvPicPr>
          <p:cNvPr descr="Support_container.png" id="162" name="Google Shape;162;p47"/>
          <p:cNvPicPr preferRelativeResize="0"/>
          <p:nvPr/>
        </p:nvPicPr>
        <p:blipFill rotWithShape="1">
          <a:blip r:embed="rId18">
            <a:alphaModFix/>
          </a:blip>
          <a:srcRect b="0" l="0" r="0" t="0"/>
          <a:stretch/>
        </p:blipFill>
        <p:spPr>
          <a:xfrm>
            <a:off x="2895659" y="3389955"/>
            <a:ext cx="686065" cy="686065"/>
          </a:xfrm>
          <a:prstGeom prst="rect">
            <a:avLst/>
          </a:prstGeom>
          <a:noFill/>
          <a:ln>
            <a:noFill/>
          </a:ln>
        </p:spPr>
      </p:pic>
      <p:pic>
        <p:nvPicPr>
          <p:cNvPr descr="Tablet_container.png" id="163" name="Google Shape;163;p47"/>
          <p:cNvPicPr preferRelativeResize="0"/>
          <p:nvPr/>
        </p:nvPicPr>
        <p:blipFill rotWithShape="1">
          <a:blip r:embed="rId19">
            <a:alphaModFix/>
          </a:blip>
          <a:srcRect b="0" l="0" r="0" t="0"/>
          <a:stretch/>
        </p:blipFill>
        <p:spPr>
          <a:xfrm>
            <a:off x="4116664" y="3389954"/>
            <a:ext cx="686066" cy="686066"/>
          </a:xfrm>
          <a:prstGeom prst="rect">
            <a:avLst/>
          </a:prstGeom>
          <a:noFill/>
          <a:ln>
            <a:noFill/>
          </a:ln>
        </p:spPr>
      </p:pic>
      <p:pic>
        <p:nvPicPr>
          <p:cNvPr descr="Windows_container.png" id="164" name="Google Shape;164;p47"/>
          <p:cNvPicPr preferRelativeResize="0"/>
          <p:nvPr/>
        </p:nvPicPr>
        <p:blipFill rotWithShape="1">
          <a:blip r:embed="rId20">
            <a:alphaModFix/>
          </a:blip>
          <a:srcRect b="0" l="0" r="0" t="0"/>
          <a:stretch/>
        </p:blipFill>
        <p:spPr>
          <a:xfrm>
            <a:off x="5339455" y="3385726"/>
            <a:ext cx="690294" cy="690294"/>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Icon Assets">
  <p:cSld name="1_Icon Assets">
    <p:spTree>
      <p:nvGrpSpPr>
        <p:cNvPr id="165" name="Shape 165"/>
        <p:cNvGrpSpPr/>
        <p:nvPr/>
      </p:nvGrpSpPr>
      <p:grpSpPr>
        <a:xfrm>
          <a:off x="0" y="0"/>
          <a:ext cx="0" cy="0"/>
          <a:chOff x="0" y="0"/>
          <a:chExt cx="0" cy="0"/>
        </a:xfrm>
      </p:grpSpPr>
      <p:sp>
        <p:nvSpPr>
          <p:cNvPr id="166" name="Google Shape;166;p48"/>
          <p:cNvSpPr txBox="1"/>
          <p:nvPr/>
        </p:nvSpPr>
        <p:spPr>
          <a:xfrm>
            <a:off x="379873" y="272829"/>
            <a:ext cx="2402283" cy="2769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6D6E71"/>
                </a:solidFill>
                <a:latin typeface="Arial"/>
                <a:ea typeface="Arial"/>
                <a:cs typeface="Arial"/>
                <a:sym typeface="Arial"/>
              </a:rPr>
              <a:t>ICONS</a:t>
            </a:r>
            <a:endParaRPr b="0" i="0" sz="1200" u="none" cap="none" strike="noStrike">
              <a:solidFill>
                <a:srgbClr val="6D6E71"/>
              </a:solidFill>
              <a:latin typeface="Arial"/>
              <a:ea typeface="Arial"/>
              <a:cs typeface="Arial"/>
              <a:sym typeface="Arial"/>
            </a:endParaRPr>
          </a:p>
        </p:txBody>
      </p:sp>
      <p:sp>
        <p:nvSpPr>
          <p:cNvPr id="167" name="Google Shape;167;p48"/>
          <p:cNvSpPr txBox="1"/>
          <p:nvPr/>
        </p:nvSpPr>
        <p:spPr>
          <a:xfrm>
            <a:off x="4021490" y="1534551"/>
            <a:ext cx="876149" cy="24622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s-AR" sz="1000" u="none" cap="none" strike="noStrike">
                <a:solidFill>
                  <a:srgbClr val="6D6E71"/>
                </a:solidFill>
                <a:latin typeface="Arial"/>
                <a:ea typeface="Arial"/>
                <a:cs typeface="Arial"/>
                <a:sym typeface="Arial"/>
              </a:rPr>
              <a:t>Applications</a:t>
            </a:r>
            <a:endParaRPr b="0" i="0" sz="1000" u="none" cap="none" strike="noStrike">
              <a:solidFill>
                <a:srgbClr val="6D6E71"/>
              </a:solidFill>
              <a:latin typeface="Arial"/>
              <a:ea typeface="Arial"/>
              <a:cs typeface="Arial"/>
              <a:sym typeface="Arial"/>
            </a:endParaRPr>
          </a:p>
        </p:txBody>
      </p:sp>
      <p:sp>
        <p:nvSpPr>
          <p:cNvPr id="168" name="Google Shape;168;p48"/>
          <p:cNvSpPr txBox="1"/>
          <p:nvPr/>
        </p:nvSpPr>
        <p:spPr>
          <a:xfrm>
            <a:off x="6704470" y="1534551"/>
            <a:ext cx="535657" cy="24622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s-AR" sz="1000" u="none" cap="none" strike="noStrike">
                <a:solidFill>
                  <a:srgbClr val="6D6E71"/>
                </a:solidFill>
                <a:latin typeface="Arial"/>
                <a:ea typeface="Arial"/>
                <a:cs typeface="Arial"/>
                <a:sym typeface="Arial"/>
              </a:rPr>
              <a:t>Cloud</a:t>
            </a:r>
            <a:endParaRPr b="0" i="0" sz="1000" u="none" cap="none" strike="noStrike">
              <a:solidFill>
                <a:srgbClr val="6D6E71"/>
              </a:solidFill>
              <a:latin typeface="Arial"/>
              <a:ea typeface="Arial"/>
              <a:cs typeface="Arial"/>
              <a:sym typeface="Arial"/>
            </a:endParaRPr>
          </a:p>
        </p:txBody>
      </p:sp>
      <p:sp>
        <p:nvSpPr>
          <p:cNvPr id="169" name="Google Shape;169;p48"/>
          <p:cNvSpPr txBox="1"/>
          <p:nvPr/>
        </p:nvSpPr>
        <p:spPr>
          <a:xfrm>
            <a:off x="7802299" y="1534551"/>
            <a:ext cx="897564" cy="24622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s-AR" sz="1000" u="none" cap="none" strike="noStrike">
                <a:solidFill>
                  <a:srgbClr val="6D6E71"/>
                </a:solidFill>
                <a:latin typeface="Arial"/>
                <a:ea typeface="Arial"/>
                <a:cs typeface="Arial"/>
                <a:sym typeface="Arial"/>
              </a:rPr>
              <a:t>Connections</a:t>
            </a:r>
            <a:endParaRPr b="0" i="0" sz="1000" u="none" cap="none" strike="noStrike">
              <a:solidFill>
                <a:srgbClr val="6D6E71"/>
              </a:solidFill>
              <a:latin typeface="Arial"/>
              <a:ea typeface="Arial"/>
              <a:cs typeface="Arial"/>
              <a:sym typeface="Arial"/>
            </a:endParaRPr>
          </a:p>
        </p:txBody>
      </p:sp>
      <p:sp>
        <p:nvSpPr>
          <p:cNvPr id="170" name="Google Shape;170;p48"/>
          <p:cNvSpPr txBox="1"/>
          <p:nvPr/>
        </p:nvSpPr>
        <p:spPr>
          <a:xfrm>
            <a:off x="1645622" y="2785823"/>
            <a:ext cx="655110" cy="24622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s-AR" sz="1000" u="none" cap="none" strike="noStrike">
                <a:solidFill>
                  <a:srgbClr val="6D6E71"/>
                </a:solidFill>
                <a:latin typeface="Arial"/>
                <a:ea typeface="Arial"/>
                <a:cs typeface="Arial"/>
                <a:sym typeface="Arial"/>
              </a:rPr>
              <a:t>Desktop</a:t>
            </a:r>
            <a:endParaRPr b="0" i="0" sz="1000" u="none" cap="none" strike="noStrike">
              <a:solidFill>
                <a:srgbClr val="6D6E71"/>
              </a:solidFill>
              <a:latin typeface="Arial"/>
              <a:ea typeface="Arial"/>
              <a:cs typeface="Arial"/>
              <a:sym typeface="Arial"/>
            </a:endParaRPr>
          </a:p>
        </p:txBody>
      </p:sp>
      <p:sp>
        <p:nvSpPr>
          <p:cNvPr id="171" name="Google Shape;171;p48"/>
          <p:cNvSpPr txBox="1"/>
          <p:nvPr/>
        </p:nvSpPr>
        <p:spPr>
          <a:xfrm>
            <a:off x="4171114" y="2785823"/>
            <a:ext cx="576901" cy="24622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s-AR" sz="1000" u="none" cap="none" strike="noStrike">
                <a:solidFill>
                  <a:srgbClr val="6D6E71"/>
                </a:solidFill>
                <a:latin typeface="Arial"/>
                <a:ea typeface="Arial"/>
                <a:cs typeface="Arial"/>
                <a:sym typeface="Arial"/>
              </a:rPr>
              <a:t>Laptop</a:t>
            </a:r>
            <a:endParaRPr b="0" i="0" sz="1000" u="none" cap="none" strike="noStrike">
              <a:solidFill>
                <a:srgbClr val="6D6E71"/>
              </a:solidFill>
              <a:latin typeface="Arial"/>
              <a:ea typeface="Arial"/>
              <a:cs typeface="Arial"/>
              <a:sym typeface="Arial"/>
            </a:endParaRPr>
          </a:p>
        </p:txBody>
      </p:sp>
      <p:sp>
        <p:nvSpPr>
          <p:cNvPr id="172" name="Google Shape;172;p48"/>
          <p:cNvSpPr txBox="1"/>
          <p:nvPr/>
        </p:nvSpPr>
        <p:spPr>
          <a:xfrm>
            <a:off x="2906249" y="4105662"/>
            <a:ext cx="633820" cy="24622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s-AR" sz="1000" u="none" cap="none" strike="noStrike">
                <a:solidFill>
                  <a:srgbClr val="6D6E71"/>
                </a:solidFill>
                <a:latin typeface="Arial"/>
                <a:ea typeface="Arial"/>
                <a:cs typeface="Arial"/>
                <a:sym typeface="Arial"/>
              </a:rPr>
              <a:t>Support</a:t>
            </a:r>
            <a:endParaRPr b="0" i="0" sz="1000" u="none" cap="none" strike="noStrike">
              <a:solidFill>
                <a:srgbClr val="6D6E71"/>
              </a:solidFill>
              <a:latin typeface="Arial"/>
              <a:ea typeface="Arial"/>
              <a:cs typeface="Arial"/>
              <a:sym typeface="Arial"/>
            </a:endParaRPr>
          </a:p>
        </p:txBody>
      </p:sp>
      <p:sp>
        <p:nvSpPr>
          <p:cNvPr id="173" name="Google Shape;173;p48"/>
          <p:cNvSpPr txBox="1"/>
          <p:nvPr/>
        </p:nvSpPr>
        <p:spPr>
          <a:xfrm>
            <a:off x="5404773" y="2785823"/>
            <a:ext cx="582211" cy="24622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s-AR" sz="1000" u="none" cap="none" strike="noStrike">
                <a:solidFill>
                  <a:srgbClr val="6D6E71"/>
                </a:solidFill>
                <a:latin typeface="Arial"/>
                <a:ea typeface="Arial"/>
                <a:cs typeface="Arial"/>
                <a:sym typeface="Arial"/>
              </a:rPr>
              <a:t>Mobile</a:t>
            </a:r>
            <a:endParaRPr b="0" i="0" sz="1000" u="none" cap="none" strike="noStrike">
              <a:solidFill>
                <a:srgbClr val="6D6E71"/>
              </a:solidFill>
              <a:latin typeface="Arial"/>
              <a:ea typeface="Arial"/>
              <a:cs typeface="Arial"/>
              <a:sym typeface="Arial"/>
            </a:endParaRPr>
          </a:p>
        </p:txBody>
      </p:sp>
      <p:sp>
        <p:nvSpPr>
          <p:cNvPr id="174" name="Google Shape;174;p48"/>
          <p:cNvSpPr txBox="1"/>
          <p:nvPr/>
        </p:nvSpPr>
        <p:spPr>
          <a:xfrm>
            <a:off x="4194107" y="4105662"/>
            <a:ext cx="530915" cy="24622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s-AR" sz="1000" u="none" cap="none" strike="noStrike">
                <a:solidFill>
                  <a:srgbClr val="6D6E71"/>
                </a:solidFill>
                <a:latin typeface="Arial"/>
                <a:ea typeface="Arial"/>
                <a:cs typeface="Arial"/>
                <a:sym typeface="Arial"/>
              </a:rPr>
              <a:t>Tablet</a:t>
            </a:r>
            <a:endParaRPr b="0" i="0" sz="1000" u="none" cap="none" strike="noStrike">
              <a:solidFill>
                <a:srgbClr val="6D6E71"/>
              </a:solidFill>
              <a:latin typeface="Arial"/>
              <a:ea typeface="Arial"/>
              <a:cs typeface="Arial"/>
              <a:sym typeface="Arial"/>
            </a:endParaRPr>
          </a:p>
        </p:txBody>
      </p:sp>
      <p:sp>
        <p:nvSpPr>
          <p:cNvPr id="175" name="Google Shape;175;p48"/>
          <p:cNvSpPr txBox="1"/>
          <p:nvPr/>
        </p:nvSpPr>
        <p:spPr>
          <a:xfrm>
            <a:off x="6674653" y="2785823"/>
            <a:ext cx="595290" cy="24622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s-AR" sz="1000" u="none" cap="none" strike="noStrike">
                <a:solidFill>
                  <a:srgbClr val="6D6E71"/>
                </a:solidFill>
                <a:latin typeface="Arial"/>
                <a:ea typeface="Arial"/>
                <a:cs typeface="Arial"/>
                <a:sym typeface="Arial"/>
              </a:rPr>
              <a:t>People</a:t>
            </a:r>
            <a:endParaRPr b="0" i="0" sz="1000" u="none" cap="none" strike="noStrike">
              <a:solidFill>
                <a:srgbClr val="6D6E71"/>
              </a:solidFill>
              <a:latin typeface="Arial"/>
              <a:ea typeface="Arial"/>
              <a:cs typeface="Arial"/>
              <a:sym typeface="Arial"/>
            </a:endParaRPr>
          </a:p>
        </p:txBody>
      </p:sp>
      <p:sp>
        <p:nvSpPr>
          <p:cNvPr id="176" name="Google Shape;176;p48"/>
          <p:cNvSpPr txBox="1"/>
          <p:nvPr/>
        </p:nvSpPr>
        <p:spPr>
          <a:xfrm>
            <a:off x="7948242" y="2785823"/>
            <a:ext cx="605678" cy="24622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s-AR" sz="1000" u="none" cap="none" strike="noStrike">
                <a:solidFill>
                  <a:srgbClr val="6D6E71"/>
                </a:solidFill>
                <a:latin typeface="Arial"/>
                <a:ea typeface="Arial"/>
                <a:cs typeface="Arial"/>
                <a:sym typeface="Arial"/>
              </a:rPr>
              <a:t>Person</a:t>
            </a:r>
            <a:endParaRPr b="0" i="0" sz="1000" u="none" cap="none" strike="noStrike">
              <a:solidFill>
                <a:srgbClr val="6D6E71"/>
              </a:solidFill>
              <a:latin typeface="Arial"/>
              <a:ea typeface="Arial"/>
              <a:cs typeface="Arial"/>
              <a:sym typeface="Arial"/>
            </a:endParaRPr>
          </a:p>
        </p:txBody>
      </p:sp>
      <p:sp>
        <p:nvSpPr>
          <p:cNvPr id="177" name="Google Shape;177;p48"/>
          <p:cNvSpPr txBox="1"/>
          <p:nvPr/>
        </p:nvSpPr>
        <p:spPr>
          <a:xfrm>
            <a:off x="358065" y="4105662"/>
            <a:ext cx="582211" cy="24622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s-AR" sz="1000" u="none" cap="none" strike="noStrike">
                <a:solidFill>
                  <a:srgbClr val="6D6E71"/>
                </a:solidFill>
                <a:latin typeface="Arial"/>
                <a:ea typeface="Arial"/>
                <a:cs typeface="Arial"/>
                <a:sym typeface="Arial"/>
              </a:rPr>
              <a:t>Server</a:t>
            </a:r>
            <a:endParaRPr b="0" i="0" sz="1000" u="none" cap="none" strike="noStrike">
              <a:solidFill>
                <a:srgbClr val="6D6E71"/>
              </a:solidFill>
              <a:latin typeface="Arial"/>
              <a:ea typeface="Arial"/>
              <a:cs typeface="Arial"/>
              <a:sym typeface="Arial"/>
            </a:endParaRPr>
          </a:p>
        </p:txBody>
      </p:sp>
      <p:sp>
        <p:nvSpPr>
          <p:cNvPr id="178" name="Google Shape;178;p48"/>
          <p:cNvSpPr txBox="1"/>
          <p:nvPr/>
        </p:nvSpPr>
        <p:spPr>
          <a:xfrm>
            <a:off x="332260" y="1534551"/>
            <a:ext cx="633820" cy="24622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s-AR" sz="1000" u="none" cap="none" strike="noStrike">
                <a:solidFill>
                  <a:srgbClr val="6D6E71"/>
                </a:solidFill>
                <a:latin typeface="Arial"/>
                <a:ea typeface="Arial"/>
                <a:cs typeface="Arial"/>
                <a:sym typeface="Arial"/>
              </a:rPr>
              <a:t>Adapter</a:t>
            </a:r>
            <a:endParaRPr b="0" i="0" sz="1000" u="none" cap="none" strike="noStrike">
              <a:solidFill>
                <a:srgbClr val="6D6E71"/>
              </a:solidFill>
              <a:latin typeface="Arial"/>
              <a:ea typeface="Arial"/>
              <a:cs typeface="Arial"/>
              <a:sym typeface="Arial"/>
            </a:endParaRPr>
          </a:p>
        </p:txBody>
      </p:sp>
      <p:sp>
        <p:nvSpPr>
          <p:cNvPr id="179" name="Google Shape;179;p48"/>
          <p:cNvSpPr txBox="1"/>
          <p:nvPr/>
        </p:nvSpPr>
        <p:spPr>
          <a:xfrm>
            <a:off x="1647706" y="1534551"/>
            <a:ext cx="650944" cy="24622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s-AR" sz="1000" u="none" cap="none" strike="noStrike">
                <a:solidFill>
                  <a:srgbClr val="6D6E71"/>
                </a:solidFill>
                <a:latin typeface="Arial"/>
                <a:ea typeface="Arial"/>
                <a:cs typeface="Arial"/>
                <a:sym typeface="Arial"/>
              </a:rPr>
              <a:t>Android</a:t>
            </a:r>
            <a:endParaRPr b="0" i="0" sz="1000" u="none" cap="none" strike="noStrike">
              <a:solidFill>
                <a:srgbClr val="6D6E71"/>
              </a:solidFill>
              <a:latin typeface="Arial"/>
              <a:ea typeface="Arial"/>
              <a:cs typeface="Arial"/>
              <a:sym typeface="Arial"/>
            </a:endParaRPr>
          </a:p>
        </p:txBody>
      </p:sp>
      <p:sp>
        <p:nvSpPr>
          <p:cNvPr id="180" name="Google Shape;180;p48"/>
          <p:cNvSpPr txBox="1"/>
          <p:nvPr/>
        </p:nvSpPr>
        <p:spPr>
          <a:xfrm>
            <a:off x="2957702" y="1534551"/>
            <a:ext cx="530915" cy="24622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s-AR" sz="1000" u="none" cap="none" strike="noStrike">
                <a:solidFill>
                  <a:srgbClr val="6D6E71"/>
                </a:solidFill>
                <a:latin typeface="Arial"/>
                <a:ea typeface="Arial"/>
                <a:cs typeface="Arial"/>
                <a:sym typeface="Arial"/>
              </a:rPr>
              <a:t>Apple</a:t>
            </a:r>
            <a:endParaRPr b="0" i="0" sz="1000" u="none" cap="none" strike="noStrike">
              <a:solidFill>
                <a:srgbClr val="6D6E71"/>
              </a:solidFill>
              <a:latin typeface="Arial"/>
              <a:ea typeface="Arial"/>
              <a:cs typeface="Arial"/>
              <a:sym typeface="Arial"/>
            </a:endParaRPr>
          </a:p>
        </p:txBody>
      </p:sp>
      <p:sp>
        <p:nvSpPr>
          <p:cNvPr id="181" name="Google Shape;181;p48"/>
          <p:cNvSpPr txBox="1"/>
          <p:nvPr/>
        </p:nvSpPr>
        <p:spPr>
          <a:xfrm>
            <a:off x="5179376" y="1534551"/>
            <a:ext cx="1033005" cy="24622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s-AR" sz="1000" u="none" cap="none" strike="noStrike">
                <a:solidFill>
                  <a:srgbClr val="6D6E71"/>
                </a:solidFill>
                <a:latin typeface="Arial"/>
                <a:ea typeface="Arial"/>
                <a:cs typeface="Arial"/>
                <a:sym typeface="Arial"/>
              </a:rPr>
              <a:t>Client Location</a:t>
            </a:r>
            <a:endParaRPr b="0" i="0" sz="1000" u="none" cap="none" strike="noStrike">
              <a:solidFill>
                <a:srgbClr val="6D6E71"/>
              </a:solidFill>
              <a:latin typeface="Arial"/>
              <a:ea typeface="Arial"/>
              <a:cs typeface="Arial"/>
              <a:sym typeface="Arial"/>
            </a:endParaRPr>
          </a:p>
        </p:txBody>
      </p:sp>
      <p:sp>
        <p:nvSpPr>
          <p:cNvPr id="182" name="Google Shape;182;p48"/>
          <p:cNvSpPr txBox="1"/>
          <p:nvPr/>
        </p:nvSpPr>
        <p:spPr>
          <a:xfrm>
            <a:off x="268297" y="2785823"/>
            <a:ext cx="761747" cy="24622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s-AR" sz="1000" u="none" cap="none" strike="noStrike">
                <a:solidFill>
                  <a:srgbClr val="6D6E71"/>
                </a:solidFill>
                <a:latin typeface="Arial"/>
                <a:ea typeface="Arial"/>
                <a:cs typeface="Arial"/>
                <a:sym typeface="Arial"/>
              </a:rPr>
              <a:t>Database</a:t>
            </a:r>
            <a:endParaRPr b="0" i="0" sz="1000" u="none" cap="none" strike="noStrike">
              <a:solidFill>
                <a:srgbClr val="6D6E71"/>
              </a:solidFill>
              <a:latin typeface="Arial"/>
              <a:ea typeface="Arial"/>
              <a:cs typeface="Arial"/>
              <a:sym typeface="Arial"/>
            </a:endParaRPr>
          </a:p>
        </p:txBody>
      </p:sp>
      <p:sp>
        <p:nvSpPr>
          <p:cNvPr id="183" name="Google Shape;183;p48"/>
          <p:cNvSpPr txBox="1"/>
          <p:nvPr/>
        </p:nvSpPr>
        <p:spPr>
          <a:xfrm>
            <a:off x="2681985" y="2785823"/>
            <a:ext cx="1082348" cy="24622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s-AR" sz="1000" u="none" cap="none" strike="noStrike">
                <a:solidFill>
                  <a:srgbClr val="6D6E71"/>
                </a:solidFill>
                <a:latin typeface="Arial"/>
                <a:ea typeface="Arial"/>
                <a:cs typeface="Arial"/>
                <a:sym typeface="Arial"/>
              </a:rPr>
              <a:t>Flat Screen TV</a:t>
            </a:r>
            <a:endParaRPr b="0" i="0" sz="1000" u="none" cap="none" strike="noStrike">
              <a:solidFill>
                <a:srgbClr val="6D6E71"/>
              </a:solidFill>
              <a:latin typeface="Arial"/>
              <a:ea typeface="Arial"/>
              <a:cs typeface="Arial"/>
              <a:sym typeface="Arial"/>
            </a:endParaRPr>
          </a:p>
        </p:txBody>
      </p:sp>
      <p:sp>
        <p:nvSpPr>
          <p:cNvPr id="184" name="Google Shape;184;p48"/>
          <p:cNvSpPr txBox="1"/>
          <p:nvPr/>
        </p:nvSpPr>
        <p:spPr>
          <a:xfrm>
            <a:off x="1515360" y="4105662"/>
            <a:ext cx="915635" cy="24622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s-AR" sz="1000" u="none" cap="none" strike="noStrike">
                <a:solidFill>
                  <a:srgbClr val="6D6E71"/>
                </a:solidFill>
                <a:latin typeface="Arial"/>
                <a:ea typeface="Arial"/>
                <a:cs typeface="Arial"/>
                <a:sym typeface="Arial"/>
              </a:rPr>
              <a:t>Set-Top Box</a:t>
            </a:r>
            <a:endParaRPr b="0" i="0" sz="1000" u="none" cap="none" strike="noStrike">
              <a:solidFill>
                <a:srgbClr val="6D6E71"/>
              </a:solidFill>
              <a:latin typeface="Arial"/>
              <a:ea typeface="Arial"/>
              <a:cs typeface="Arial"/>
              <a:sym typeface="Arial"/>
            </a:endParaRPr>
          </a:p>
        </p:txBody>
      </p:sp>
      <p:sp>
        <p:nvSpPr>
          <p:cNvPr id="185" name="Google Shape;185;p48"/>
          <p:cNvSpPr txBox="1"/>
          <p:nvPr/>
        </p:nvSpPr>
        <p:spPr>
          <a:xfrm>
            <a:off x="5331997" y="4105662"/>
            <a:ext cx="727762" cy="24622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s-AR" sz="1000" u="none" cap="none" strike="noStrike">
                <a:solidFill>
                  <a:srgbClr val="6D6E71"/>
                </a:solidFill>
                <a:latin typeface="Arial"/>
                <a:ea typeface="Arial"/>
                <a:cs typeface="Arial"/>
                <a:sym typeface="Arial"/>
              </a:rPr>
              <a:t>Windows</a:t>
            </a:r>
            <a:endParaRPr b="0" i="0" sz="1000" u="none" cap="none" strike="noStrike">
              <a:solidFill>
                <a:srgbClr val="6D6E71"/>
              </a:solidFill>
              <a:latin typeface="Arial"/>
              <a:ea typeface="Arial"/>
              <a:cs typeface="Arial"/>
              <a:sym typeface="Arial"/>
            </a:endParaRPr>
          </a:p>
        </p:txBody>
      </p:sp>
      <p:pic>
        <p:nvPicPr>
          <p:cNvPr descr="Adapter_wo_container.png" id="186" name="Google Shape;186;p48"/>
          <p:cNvPicPr preferRelativeResize="0"/>
          <p:nvPr/>
        </p:nvPicPr>
        <p:blipFill rotWithShape="1">
          <a:blip r:embed="rId2">
            <a:alphaModFix/>
          </a:blip>
          <a:srcRect b="0" l="0" r="0" t="0"/>
          <a:stretch/>
        </p:blipFill>
        <p:spPr>
          <a:xfrm>
            <a:off x="191970" y="753083"/>
            <a:ext cx="914400" cy="914400"/>
          </a:xfrm>
          <a:prstGeom prst="rect">
            <a:avLst/>
          </a:prstGeom>
          <a:noFill/>
          <a:ln>
            <a:noFill/>
          </a:ln>
        </p:spPr>
      </p:pic>
      <p:pic>
        <p:nvPicPr>
          <p:cNvPr descr="Android_wo_container.png" id="187" name="Google Shape;187;p48"/>
          <p:cNvPicPr preferRelativeResize="0"/>
          <p:nvPr/>
        </p:nvPicPr>
        <p:blipFill rotWithShape="1">
          <a:blip r:embed="rId3">
            <a:alphaModFix/>
          </a:blip>
          <a:srcRect b="0" l="0" r="0" t="0"/>
          <a:stretch/>
        </p:blipFill>
        <p:spPr>
          <a:xfrm>
            <a:off x="1520369" y="750119"/>
            <a:ext cx="920245" cy="920245"/>
          </a:xfrm>
          <a:prstGeom prst="rect">
            <a:avLst/>
          </a:prstGeom>
          <a:noFill/>
          <a:ln>
            <a:noFill/>
          </a:ln>
        </p:spPr>
      </p:pic>
      <p:pic>
        <p:nvPicPr>
          <p:cNvPr descr="Apple_wo_container.png" id="188" name="Google Shape;188;p48"/>
          <p:cNvPicPr preferRelativeResize="0"/>
          <p:nvPr/>
        </p:nvPicPr>
        <p:blipFill rotWithShape="1">
          <a:blip r:embed="rId4">
            <a:alphaModFix/>
          </a:blip>
          <a:srcRect b="0" l="0" r="0" t="0"/>
          <a:stretch/>
        </p:blipFill>
        <p:spPr>
          <a:xfrm>
            <a:off x="2765959" y="749687"/>
            <a:ext cx="921110" cy="921108"/>
          </a:xfrm>
          <a:prstGeom prst="rect">
            <a:avLst/>
          </a:prstGeom>
          <a:noFill/>
          <a:ln>
            <a:noFill/>
          </a:ln>
        </p:spPr>
      </p:pic>
      <p:pic>
        <p:nvPicPr>
          <p:cNvPr descr="Apps_wo_container.png" id="189" name="Google Shape;189;p48"/>
          <p:cNvPicPr preferRelativeResize="0"/>
          <p:nvPr/>
        </p:nvPicPr>
        <p:blipFill rotWithShape="1">
          <a:blip r:embed="rId5">
            <a:alphaModFix/>
          </a:blip>
          <a:srcRect b="0" l="0" r="0" t="0"/>
          <a:stretch/>
        </p:blipFill>
        <p:spPr>
          <a:xfrm>
            <a:off x="4002364" y="753083"/>
            <a:ext cx="914400" cy="914400"/>
          </a:xfrm>
          <a:prstGeom prst="rect">
            <a:avLst/>
          </a:prstGeom>
          <a:noFill/>
          <a:ln>
            <a:noFill/>
          </a:ln>
        </p:spPr>
      </p:pic>
      <p:pic>
        <p:nvPicPr>
          <p:cNvPr descr="Client_Location_wo_container.png" id="190" name="Google Shape;190;p48"/>
          <p:cNvPicPr preferRelativeResize="0"/>
          <p:nvPr/>
        </p:nvPicPr>
        <p:blipFill rotWithShape="1">
          <a:blip r:embed="rId6">
            <a:alphaModFix/>
          </a:blip>
          <a:srcRect b="0" l="0" r="0" t="0"/>
          <a:stretch/>
        </p:blipFill>
        <p:spPr>
          <a:xfrm>
            <a:off x="5238678" y="749687"/>
            <a:ext cx="921110" cy="921108"/>
          </a:xfrm>
          <a:prstGeom prst="rect">
            <a:avLst/>
          </a:prstGeom>
          <a:noFill/>
          <a:ln>
            <a:noFill/>
          </a:ln>
        </p:spPr>
      </p:pic>
      <p:pic>
        <p:nvPicPr>
          <p:cNvPr descr="Cloud_wo_container.png" id="191" name="Google Shape;191;p48"/>
          <p:cNvPicPr preferRelativeResize="0"/>
          <p:nvPr/>
        </p:nvPicPr>
        <p:blipFill rotWithShape="1">
          <a:blip r:embed="rId7">
            <a:alphaModFix/>
          </a:blip>
          <a:srcRect b="0" l="0" r="0" t="0"/>
          <a:stretch/>
        </p:blipFill>
        <p:spPr>
          <a:xfrm>
            <a:off x="6515098" y="751191"/>
            <a:ext cx="918182" cy="918184"/>
          </a:xfrm>
          <a:prstGeom prst="rect">
            <a:avLst/>
          </a:prstGeom>
          <a:noFill/>
          <a:ln>
            <a:noFill/>
          </a:ln>
        </p:spPr>
      </p:pic>
      <p:pic>
        <p:nvPicPr>
          <p:cNvPr descr="Connections_wo_container.png" id="192" name="Google Shape;192;p48"/>
          <p:cNvPicPr preferRelativeResize="0"/>
          <p:nvPr/>
        </p:nvPicPr>
        <p:blipFill rotWithShape="1">
          <a:blip r:embed="rId8">
            <a:alphaModFix/>
          </a:blip>
          <a:srcRect b="0" l="0" r="0" t="0"/>
          <a:stretch/>
        </p:blipFill>
        <p:spPr>
          <a:xfrm>
            <a:off x="7784105" y="748195"/>
            <a:ext cx="924091" cy="924091"/>
          </a:xfrm>
          <a:prstGeom prst="rect">
            <a:avLst/>
          </a:prstGeom>
          <a:noFill/>
          <a:ln>
            <a:noFill/>
          </a:ln>
        </p:spPr>
      </p:pic>
      <p:pic>
        <p:nvPicPr>
          <p:cNvPr descr="Database_wo_container.png" id="193" name="Google Shape;193;p48"/>
          <p:cNvPicPr preferRelativeResize="0"/>
          <p:nvPr/>
        </p:nvPicPr>
        <p:blipFill rotWithShape="1">
          <a:blip r:embed="rId9">
            <a:alphaModFix/>
          </a:blip>
          <a:srcRect b="0" l="0" r="0" t="0"/>
          <a:stretch/>
        </p:blipFill>
        <p:spPr>
          <a:xfrm>
            <a:off x="169396" y="2005982"/>
            <a:ext cx="936599" cy="936599"/>
          </a:xfrm>
          <a:prstGeom prst="rect">
            <a:avLst/>
          </a:prstGeom>
          <a:noFill/>
          <a:ln>
            <a:noFill/>
          </a:ln>
        </p:spPr>
      </p:pic>
      <p:pic>
        <p:nvPicPr>
          <p:cNvPr descr="Desktop_wo_container.png" id="194" name="Google Shape;194;p48"/>
          <p:cNvPicPr preferRelativeResize="0"/>
          <p:nvPr/>
        </p:nvPicPr>
        <p:blipFill rotWithShape="1">
          <a:blip r:embed="rId10">
            <a:alphaModFix/>
          </a:blip>
          <a:srcRect b="0" l="0" r="0" t="0"/>
          <a:stretch/>
        </p:blipFill>
        <p:spPr>
          <a:xfrm>
            <a:off x="1551857" y="2016652"/>
            <a:ext cx="915635" cy="915635"/>
          </a:xfrm>
          <a:prstGeom prst="rect">
            <a:avLst/>
          </a:prstGeom>
          <a:noFill/>
          <a:ln>
            <a:noFill/>
          </a:ln>
        </p:spPr>
      </p:pic>
      <p:pic>
        <p:nvPicPr>
          <p:cNvPr descr="Flatscreen_wo_container.png" id="195" name="Google Shape;195;p48"/>
          <p:cNvPicPr preferRelativeResize="0"/>
          <p:nvPr/>
        </p:nvPicPr>
        <p:blipFill rotWithShape="1">
          <a:blip r:embed="rId11">
            <a:alphaModFix/>
          </a:blip>
          <a:srcRect b="0" l="0" r="0" t="0"/>
          <a:stretch/>
        </p:blipFill>
        <p:spPr>
          <a:xfrm>
            <a:off x="2782156" y="2017270"/>
            <a:ext cx="914399" cy="914399"/>
          </a:xfrm>
          <a:prstGeom prst="rect">
            <a:avLst/>
          </a:prstGeom>
          <a:noFill/>
          <a:ln>
            <a:noFill/>
          </a:ln>
        </p:spPr>
      </p:pic>
      <p:pic>
        <p:nvPicPr>
          <p:cNvPr descr="Laptop_wo_container.png" id="196" name="Google Shape;196;p48"/>
          <p:cNvPicPr preferRelativeResize="0"/>
          <p:nvPr/>
        </p:nvPicPr>
        <p:blipFill rotWithShape="1">
          <a:blip r:embed="rId12">
            <a:alphaModFix/>
          </a:blip>
          <a:srcRect b="0" l="0" r="0" t="0"/>
          <a:stretch/>
        </p:blipFill>
        <p:spPr>
          <a:xfrm>
            <a:off x="4002962" y="2017269"/>
            <a:ext cx="914400" cy="914400"/>
          </a:xfrm>
          <a:prstGeom prst="rect">
            <a:avLst/>
          </a:prstGeom>
          <a:noFill/>
          <a:ln>
            <a:noFill/>
          </a:ln>
        </p:spPr>
      </p:pic>
      <p:pic>
        <p:nvPicPr>
          <p:cNvPr descr="Mobile_wo_container.png" id="197" name="Google Shape;197;p48"/>
          <p:cNvPicPr preferRelativeResize="0"/>
          <p:nvPr/>
        </p:nvPicPr>
        <p:blipFill rotWithShape="1">
          <a:blip r:embed="rId13">
            <a:alphaModFix/>
          </a:blip>
          <a:srcRect b="0" l="0" r="0" t="0"/>
          <a:stretch/>
        </p:blipFill>
        <p:spPr>
          <a:xfrm>
            <a:off x="5238678" y="2017888"/>
            <a:ext cx="913163" cy="913163"/>
          </a:xfrm>
          <a:prstGeom prst="rect">
            <a:avLst/>
          </a:prstGeom>
          <a:noFill/>
          <a:ln>
            <a:noFill/>
          </a:ln>
        </p:spPr>
      </p:pic>
      <p:pic>
        <p:nvPicPr>
          <p:cNvPr descr="People_wo_container.png" id="198" name="Google Shape;198;p48"/>
          <p:cNvPicPr preferRelativeResize="0"/>
          <p:nvPr/>
        </p:nvPicPr>
        <p:blipFill rotWithShape="1">
          <a:blip r:embed="rId14">
            <a:alphaModFix/>
          </a:blip>
          <a:srcRect b="0" l="0" r="0" t="0"/>
          <a:stretch/>
        </p:blipFill>
        <p:spPr>
          <a:xfrm>
            <a:off x="6522662" y="2019160"/>
            <a:ext cx="910618" cy="910618"/>
          </a:xfrm>
          <a:prstGeom prst="rect">
            <a:avLst/>
          </a:prstGeom>
          <a:noFill/>
          <a:ln>
            <a:noFill/>
          </a:ln>
        </p:spPr>
      </p:pic>
      <p:pic>
        <p:nvPicPr>
          <p:cNvPr descr="Person_wo_container.png" id="199" name="Google Shape;199;p48"/>
          <p:cNvPicPr preferRelativeResize="0"/>
          <p:nvPr/>
        </p:nvPicPr>
        <p:blipFill rotWithShape="1">
          <a:blip r:embed="rId15">
            <a:alphaModFix/>
          </a:blip>
          <a:srcRect b="0" l="0" r="0" t="0"/>
          <a:stretch/>
        </p:blipFill>
        <p:spPr>
          <a:xfrm>
            <a:off x="7789245" y="2019160"/>
            <a:ext cx="910618" cy="910618"/>
          </a:xfrm>
          <a:prstGeom prst="rect">
            <a:avLst/>
          </a:prstGeom>
          <a:noFill/>
          <a:ln>
            <a:noFill/>
          </a:ln>
        </p:spPr>
      </p:pic>
      <p:pic>
        <p:nvPicPr>
          <p:cNvPr descr="Server_wo_container.png" id="200" name="Google Shape;200;p48"/>
          <p:cNvPicPr preferRelativeResize="0"/>
          <p:nvPr/>
        </p:nvPicPr>
        <p:blipFill rotWithShape="1">
          <a:blip r:embed="rId16">
            <a:alphaModFix/>
          </a:blip>
          <a:srcRect b="0" l="0" r="0" t="0"/>
          <a:stretch/>
        </p:blipFill>
        <p:spPr>
          <a:xfrm>
            <a:off x="191970" y="3275013"/>
            <a:ext cx="914400" cy="914400"/>
          </a:xfrm>
          <a:prstGeom prst="rect">
            <a:avLst/>
          </a:prstGeom>
          <a:noFill/>
          <a:ln>
            <a:noFill/>
          </a:ln>
        </p:spPr>
      </p:pic>
      <p:pic>
        <p:nvPicPr>
          <p:cNvPr descr="Set-Top_Box_wo_container.png" id="201" name="Google Shape;201;p48"/>
          <p:cNvPicPr preferRelativeResize="0"/>
          <p:nvPr/>
        </p:nvPicPr>
        <p:blipFill rotWithShape="1">
          <a:blip r:embed="rId17">
            <a:alphaModFix/>
          </a:blip>
          <a:srcRect b="0" l="0" r="0" t="0"/>
          <a:stretch/>
        </p:blipFill>
        <p:spPr>
          <a:xfrm>
            <a:off x="1551857" y="3269544"/>
            <a:ext cx="925253" cy="925253"/>
          </a:xfrm>
          <a:prstGeom prst="rect">
            <a:avLst/>
          </a:prstGeom>
          <a:noFill/>
          <a:ln>
            <a:noFill/>
          </a:ln>
        </p:spPr>
      </p:pic>
      <p:pic>
        <p:nvPicPr>
          <p:cNvPr descr="Support_wo_container.png" id="202" name="Google Shape;202;p48"/>
          <p:cNvPicPr preferRelativeResize="0"/>
          <p:nvPr/>
        </p:nvPicPr>
        <p:blipFill rotWithShape="1">
          <a:blip r:embed="rId18">
            <a:alphaModFix/>
          </a:blip>
          <a:srcRect b="0" l="0" r="0" t="0"/>
          <a:stretch/>
        </p:blipFill>
        <p:spPr>
          <a:xfrm>
            <a:off x="2765959" y="3275364"/>
            <a:ext cx="913699" cy="913699"/>
          </a:xfrm>
          <a:prstGeom prst="rect">
            <a:avLst/>
          </a:prstGeom>
          <a:noFill/>
          <a:ln>
            <a:noFill/>
          </a:ln>
        </p:spPr>
      </p:pic>
      <p:pic>
        <p:nvPicPr>
          <p:cNvPr descr="Tablet_wo_container.png" id="203" name="Google Shape;203;p48"/>
          <p:cNvPicPr preferRelativeResize="0"/>
          <p:nvPr/>
        </p:nvPicPr>
        <p:blipFill rotWithShape="1">
          <a:blip r:embed="rId19">
            <a:alphaModFix/>
          </a:blip>
          <a:srcRect b="0" l="0" r="0" t="0"/>
          <a:stretch/>
        </p:blipFill>
        <p:spPr>
          <a:xfrm>
            <a:off x="4006652" y="3276858"/>
            <a:ext cx="910710" cy="910710"/>
          </a:xfrm>
          <a:prstGeom prst="rect">
            <a:avLst/>
          </a:prstGeom>
          <a:noFill/>
          <a:ln>
            <a:noFill/>
          </a:ln>
        </p:spPr>
      </p:pic>
      <p:pic>
        <p:nvPicPr>
          <p:cNvPr descr="Windows_wo_container.png" id="204" name="Google Shape;204;p48"/>
          <p:cNvPicPr preferRelativeResize="0"/>
          <p:nvPr/>
        </p:nvPicPr>
        <p:blipFill rotWithShape="1">
          <a:blip r:embed="rId20">
            <a:alphaModFix/>
          </a:blip>
          <a:srcRect b="0" l="0" r="0" t="0"/>
          <a:stretch/>
        </p:blipFill>
        <p:spPr>
          <a:xfrm>
            <a:off x="5238678" y="3275368"/>
            <a:ext cx="913690" cy="91369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genda Slide">
  <p:cSld name="Agenda Slide">
    <p:spTree>
      <p:nvGrpSpPr>
        <p:cNvPr id="14" name="Shape 14"/>
        <p:cNvGrpSpPr/>
        <p:nvPr/>
      </p:nvGrpSpPr>
      <p:grpSpPr>
        <a:xfrm>
          <a:off x="0" y="0"/>
          <a:ext cx="0" cy="0"/>
          <a:chOff x="0" y="0"/>
          <a:chExt cx="0" cy="0"/>
        </a:xfrm>
      </p:grpSpPr>
      <p:sp>
        <p:nvSpPr>
          <p:cNvPr id="15" name="Google Shape;15;p34"/>
          <p:cNvSpPr/>
          <p:nvPr/>
        </p:nvSpPr>
        <p:spPr>
          <a:xfrm>
            <a:off x="0" y="0"/>
            <a:ext cx="9144000" cy="5143500"/>
          </a:xfrm>
          <a:prstGeom prst="rect">
            <a:avLst/>
          </a:prstGeom>
          <a:solidFill>
            <a:schemeClr val="dk1"/>
          </a:solidFill>
          <a:ln cap="flat" cmpd="sng" w="9525">
            <a:solidFill>
              <a:srgbClr val="696A6E"/>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Black_bkgd.png" id="16" name="Google Shape;16;p34"/>
          <p:cNvPicPr preferRelativeResize="0"/>
          <p:nvPr/>
        </p:nvPicPr>
        <p:blipFill rotWithShape="1">
          <a:blip r:embed="rId2">
            <a:alphaModFix/>
          </a:blip>
          <a:srcRect b="0" l="0" r="0" t="0"/>
          <a:stretch/>
        </p:blipFill>
        <p:spPr>
          <a:xfrm>
            <a:off x="0" y="0"/>
            <a:ext cx="9135879" cy="5138356"/>
          </a:xfrm>
          <a:prstGeom prst="rect">
            <a:avLst/>
          </a:prstGeom>
          <a:noFill/>
          <a:ln>
            <a:noFill/>
          </a:ln>
        </p:spPr>
      </p:pic>
      <p:sp>
        <p:nvSpPr>
          <p:cNvPr id="17" name="Google Shape;17;p34"/>
          <p:cNvSpPr txBox="1"/>
          <p:nvPr>
            <p:ph idx="1" type="body"/>
          </p:nvPr>
        </p:nvSpPr>
        <p:spPr>
          <a:xfrm>
            <a:off x="846668" y="981547"/>
            <a:ext cx="7078132" cy="32004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672"/>
              </a:spcBef>
              <a:spcAft>
                <a:spcPts val="0"/>
              </a:spcAft>
              <a:buClr>
                <a:schemeClr val="lt1"/>
              </a:buClr>
              <a:buSzPts val="1400"/>
              <a:buFont typeface="Arial"/>
              <a:buNone/>
              <a:defRPr b="1" i="0" sz="2800" u="none" cap="none" strike="noStrike">
                <a:solidFill>
                  <a:schemeClr val="lt1"/>
                </a:solidFill>
                <a:latin typeface="Arial"/>
                <a:ea typeface="Arial"/>
                <a:cs typeface="Arial"/>
                <a:sym typeface="Arial"/>
              </a:defRPr>
            </a:lvl1pPr>
            <a:lvl2pPr indent="-228600" lvl="1" marL="914400" marR="0" rtl="0" algn="l">
              <a:lnSpc>
                <a:spcPct val="100000"/>
              </a:lnSpc>
              <a:spcBef>
                <a:spcPts val="400"/>
              </a:spcBef>
              <a:spcAft>
                <a:spcPts val="0"/>
              </a:spcAft>
              <a:buClr>
                <a:schemeClr val="dk1"/>
              </a:buClr>
              <a:buSzPts val="14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chemeClr val="dk1"/>
              </a:buClr>
              <a:buSzPts val="14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20"/>
              </a:spcBef>
              <a:spcAft>
                <a:spcPts val="0"/>
              </a:spcAft>
              <a:buClr>
                <a:schemeClr val="dk1"/>
              </a:buClr>
              <a:buSzPts val="14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20"/>
              </a:spcBef>
              <a:spcAft>
                <a:spcPts val="0"/>
              </a:spcAft>
              <a:buClr>
                <a:schemeClr val="dk1"/>
              </a:buClr>
              <a:buSzPts val="14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320"/>
              </a:spcBef>
              <a:spcAft>
                <a:spcPts val="0"/>
              </a:spcAft>
              <a:buClr>
                <a:schemeClr val="dk1"/>
              </a:buClr>
              <a:buSzPts val="14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320"/>
              </a:spcBef>
              <a:spcAft>
                <a:spcPts val="0"/>
              </a:spcAft>
              <a:buClr>
                <a:schemeClr val="dk1"/>
              </a:buClr>
              <a:buSzPts val="14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320"/>
              </a:spcBef>
              <a:spcAft>
                <a:spcPts val="0"/>
              </a:spcAft>
              <a:buClr>
                <a:schemeClr val="dk1"/>
              </a:buClr>
              <a:buSzPts val="14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320"/>
              </a:spcBef>
              <a:spcAft>
                <a:spcPts val="0"/>
              </a:spcAft>
              <a:buClr>
                <a:schemeClr val="dk1"/>
              </a:buClr>
              <a:buSzPts val="1400"/>
              <a:buFont typeface="Arial"/>
              <a:buNone/>
              <a:defRPr b="1" i="0" sz="1600" u="none" cap="none" strike="noStrike">
                <a:solidFill>
                  <a:schemeClr val="dk1"/>
                </a:solidFill>
                <a:latin typeface="Calibri"/>
                <a:ea typeface="Calibri"/>
                <a:cs typeface="Calibri"/>
                <a:sym typeface="Calibri"/>
              </a:defRPr>
            </a:lvl9pPr>
          </a:lstStyle>
          <a:p/>
        </p:txBody>
      </p:sp>
      <p:sp>
        <p:nvSpPr>
          <p:cNvPr id="18" name="Google Shape;18;p34"/>
          <p:cNvSpPr txBox="1"/>
          <p:nvPr>
            <p:ph idx="2" type="body"/>
          </p:nvPr>
        </p:nvSpPr>
        <p:spPr>
          <a:xfrm>
            <a:off x="242720" y="4739595"/>
            <a:ext cx="2077147" cy="272674"/>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300"/>
              </a:spcBef>
              <a:spcAft>
                <a:spcPts val="0"/>
              </a:spcAft>
              <a:buClr>
                <a:srgbClr val="E9422C"/>
              </a:buClr>
              <a:buSzPts val="1400"/>
              <a:buFont typeface="Merriweather Sans"/>
              <a:buNone/>
              <a:defRPr b="0" i="0" sz="800" u="none" cap="none" strike="noStrike">
                <a:solidFill>
                  <a:srgbClr val="6D6E71"/>
                </a:solidFill>
                <a:latin typeface="Arial"/>
                <a:ea typeface="Arial"/>
                <a:cs typeface="Arial"/>
                <a:sym typeface="Arial"/>
              </a:defRPr>
            </a:lvl1pPr>
            <a:lvl2pPr indent="-292100" lvl="1" marL="914400" marR="0" rtl="0" algn="l">
              <a:lnSpc>
                <a:spcPct val="100000"/>
              </a:lnSpc>
              <a:spcBef>
                <a:spcPts val="300"/>
              </a:spcBef>
              <a:spcAft>
                <a:spcPts val="0"/>
              </a:spcAft>
              <a:buClr>
                <a:srgbClr val="E9422C"/>
              </a:buClr>
              <a:buSzPts val="1000"/>
              <a:buFont typeface="Merriweather Sans"/>
              <a:buChar char="−"/>
              <a:defRPr b="0" i="0" sz="1000" u="none" cap="none" strike="noStrike">
                <a:solidFill>
                  <a:srgbClr val="7F7F7F"/>
                </a:solidFill>
                <a:latin typeface="Arial"/>
                <a:ea typeface="Arial"/>
                <a:cs typeface="Arial"/>
                <a:sym typeface="Arial"/>
              </a:defRPr>
            </a:lvl2pPr>
            <a:lvl3pPr indent="-228600" lvl="2" marL="1371600" marR="0" rtl="0" algn="l">
              <a:lnSpc>
                <a:spcPct val="100000"/>
              </a:lnSpc>
              <a:spcBef>
                <a:spcPts val="300"/>
              </a:spcBef>
              <a:spcAft>
                <a:spcPts val="0"/>
              </a:spcAft>
              <a:buClr>
                <a:srgbClr val="E9422C"/>
              </a:buClr>
              <a:buSzPts val="1400"/>
              <a:buFont typeface="Merriweather Sans"/>
              <a:buNone/>
              <a:defRPr b="0" i="0" sz="1000" u="none" cap="none" strike="noStrike">
                <a:solidFill>
                  <a:srgbClr val="7F7F7F"/>
                </a:solidFill>
                <a:latin typeface="Arial"/>
                <a:ea typeface="Arial"/>
                <a:cs typeface="Arial"/>
                <a:sym typeface="Arial"/>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9" name="Google Shape;19;p34"/>
          <p:cNvSpPr txBox="1"/>
          <p:nvPr>
            <p:ph idx="3" type="body"/>
          </p:nvPr>
        </p:nvSpPr>
        <p:spPr>
          <a:xfrm>
            <a:off x="242888" y="981075"/>
            <a:ext cx="527050" cy="32004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672"/>
              </a:spcBef>
              <a:spcAft>
                <a:spcPts val="0"/>
              </a:spcAft>
              <a:buClr>
                <a:srgbClr val="6D6E71"/>
              </a:buClr>
              <a:buSzPts val="1400"/>
              <a:buFont typeface="Arial"/>
              <a:buNone/>
              <a:defRPr b="1" i="0" sz="2800" u="none" cap="none" strike="noStrike">
                <a:solidFill>
                  <a:srgbClr val="6D6E71"/>
                </a:solidFill>
                <a:latin typeface="Arial"/>
                <a:ea typeface="Arial"/>
                <a:cs typeface="Arial"/>
                <a:sym typeface="Arial"/>
              </a:defRPr>
            </a:lvl1pPr>
            <a:lvl2pPr indent="-228600" lvl="1" marL="914400" marR="0" rtl="0" algn="l">
              <a:lnSpc>
                <a:spcPct val="100000"/>
              </a:lnSpc>
              <a:spcBef>
                <a:spcPts val="0"/>
              </a:spcBef>
              <a:spcAft>
                <a:spcPts val="0"/>
              </a:spcAft>
              <a:buClr>
                <a:srgbClr val="E6E7E8"/>
              </a:buClr>
              <a:buSzPts val="1400"/>
              <a:buFont typeface="Arial"/>
              <a:buNone/>
              <a:defRPr b="1" i="0" sz="2800" u="none" cap="none" strike="noStrike">
                <a:solidFill>
                  <a:srgbClr val="E6E7E8"/>
                </a:solidFill>
                <a:latin typeface="Arial"/>
                <a:ea typeface="Arial"/>
                <a:cs typeface="Arial"/>
                <a:sym typeface="Arial"/>
              </a:defRPr>
            </a:lvl2pPr>
            <a:lvl3pPr indent="-228600" lvl="2" marL="1371600" marR="0" rtl="0" algn="l">
              <a:lnSpc>
                <a:spcPct val="100000"/>
              </a:lnSpc>
              <a:spcBef>
                <a:spcPts val="0"/>
              </a:spcBef>
              <a:spcAft>
                <a:spcPts val="0"/>
              </a:spcAft>
              <a:buClr>
                <a:srgbClr val="E6E7E8"/>
              </a:buClr>
              <a:buSzPts val="1400"/>
              <a:buFont typeface="Arial"/>
              <a:buNone/>
              <a:defRPr b="1" i="0" sz="2800" u="none" cap="none" strike="noStrike">
                <a:solidFill>
                  <a:srgbClr val="E6E7E8"/>
                </a:solidFill>
                <a:latin typeface="Arial"/>
                <a:ea typeface="Arial"/>
                <a:cs typeface="Arial"/>
                <a:sym typeface="Arial"/>
              </a:defRPr>
            </a:lvl3pPr>
            <a:lvl4pPr indent="-228600" lvl="3" marL="1828800" marR="0" rtl="0" algn="l">
              <a:lnSpc>
                <a:spcPct val="100000"/>
              </a:lnSpc>
              <a:spcBef>
                <a:spcPts val="0"/>
              </a:spcBef>
              <a:spcAft>
                <a:spcPts val="0"/>
              </a:spcAft>
              <a:buClr>
                <a:srgbClr val="E6E7E8"/>
              </a:buClr>
              <a:buSzPts val="1400"/>
              <a:buFont typeface="Arial"/>
              <a:buNone/>
              <a:defRPr b="1" i="0" sz="2800" u="none" cap="none" strike="noStrike">
                <a:solidFill>
                  <a:srgbClr val="E6E7E8"/>
                </a:solidFill>
                <a:latin typeface="Arial"/>
                <a:ea typeface="Arial"/>
                <a:cs typeface="Arial"/>
                <a:sym typeface="Arial"/>
              </a:defRPr>
            </a:lvl4pPr>
            <a:lvl5pPr indent="-228600" lvl="4" marL="2286000" marR="0" rtl="0" algn="l">
              <a:lnSpc>
                <a:spcPct val="100000"/>
              </a:lnSpc>
              <a:spcBef>
                <a:spcPts val="0"/>
              </a:spcBef>
              <a:spcAft>
                <a:spcPts val="0"/>
              </a:spcAft>
              <a:buClr>
                <a:srgbClr val="E6E7E8"/>
              </a:buClr>
              <a:buSzPts val="1400"/>
              <a:buFont typeface="Arial"/>
              <a:buNone/>
              <a:defRPr b="1" i="0" sz="2800" u="none" cap="none" strike="noStrike">
                <a:solidFill>
                  <a:srgbClr val="E6E7E8"/>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Column text">
  <p:cSld name="1-Column text">
    <p:spTree>
      <p:nvGrpSpPr>
        <p:cNvPr id="20" name="Shape 20"/>
        <p:cNvGrpSpPr/>
        <p:nvPr/>
      </p:nvGrpSpPr>
      <p:grpSpPr>
        <a:xfrm>
          <a:off x="0" y="0"/>
          <a:ext cx="0" cy="0"/>
          <a:chOff x="0" y="0"/>
          <a:chExt cx="0" cy="0"/>
        </a:xfrm>
      </p:grpSpPr>
      <p:pic>
        <p:nvPicPr>
          <p:cNvPr descr="White_Content.png" id="21" name="Google Shape;21;p35"/>
          <p:cNvPicPr preferRelativeResize="0"/>
          <p:nvPr/>
        </p:nvPicPr>
        <p:blipFill rotWithShape="1">
          <a:blip r:embed="rId2">
            <a:alphaModFix/>
          </a:blip>
          <a:srcRect b="0" l="0" r="0" t="0"/>
          <a:stretch/>
        </p:blipFill>
        <p:spPr>
          <a:xfrm>
            <a:off x="0" y="0"/>
            <a:ext cx="9135879" cy="5124684"/>
          </a:xfrm>
          <a:prstGeom prst="rect">
            <a:avLst/>
          </a:prstGeom>
          <a:noFill/>
          <a:ln>
            <a:noFill/>
          </a:ln>
        </p:spPr>
      </p:pic>
      <p:sp>
        <p:nvSpPr>
          <p:cNvPr id="22" name="Google Shape;22;p35"/>
          <p:cNvSpPr txBox="1"/>
          <p:nvPr>
            <p:ph idx="1" type="body"/>
          </p:nvPr>
        </p:nvSpPr>
        <p:spPr>
          <a:xfrm>
            <a:off x="235855" y="1820331"/>
            <a:ext cx="7473045" cy="2599266"/>
          </a:xfrm>
          <a:prstGeom prst="rect">
            <a:avLst/>
          </a:prstGeom>
          <a:noFill/>
          <a:ln>
            <a:noFill/>
          </a:ln>
        </p:spPr>
        <p:txBody>
          <a:bodyPr anchorCtr="0" anchor="t" bIns="91425" lIns="91425" spcFirstLastPara="1" rIns="91425" wrap="square" tIns="91425">
            <a:noAutofit/>
          </a:bodyPr>
          <a:lstStyle>
            <a:lvl1pPr indent="-292100" lvl="0" marL="457200" marR="0" rtl="0" algn="l">
              <a:lnSpc>
                <a:spcPct val="100000"/>
              </a:lnSpc>
              <a:spcBef>
                <a:spcPts val="300"/>
              </a:spcBef>
              <a:spcAft>
                <a:spcPts val="0"/>
              </a:spcAft>
              <a:buClr>
                <a:srgbClr val="F37037"/>
              </a:buClr>
              <a:buSzPts val="1000"/>
              <a:buFont typeface="Merriweather Sans"/>
              <a:buChar char="−"/>
              <a:defRPr b="0" i="0" sz="1000" u="none" cap="none" strike="noStrike">
                <a:solidFill>
                  <a:srgbClr val="6D6E71"/>
                </a:solidFill>
                <a:latin typeface="Arial"/>
                <a:ea typeface="Arial"/>
                <a:cs typeface="Arial"/>
                <a:sym typeface="Arial"/>
              </a:defRPr>
            </a:lvl1pPr>
            <a:lvl2pPr indent="-292100" lvl="1" marL="914400" marR="0" rtl="0" algn="l">
              <a:lnSpc>
                <a:spcPct val="100000"/>
              </a:lnSpc>
              <a:spcBef>
                <a:spcPts val="300"/>
              </a:spcBef>
              <a:spcAft>
                <a:spcPts val="0"/>
              </a:spcAft>
              <a:buClr>
                <a:srgbClr val="F37037"/>
              </a:buClr>
              <a:buSzPts val="1000"/>
              <a:buFont typeface="Merriweather Sans"/>
              <a:buChar char="−"/>
              <a:defRPr b="0" i="0" sz="1000" u="none" cap="none" strike="noStrike">
                <a:solidFill>
                  <a:srgbClr val="6D6E71"/>
                </a:solidFill>
                <a:latin typeface="Arial"/>
                <a:ea typeface="Arial"/>
                <a:cs typeface="Arial"/>
                <a:sym typeface="Arial"/>
              </a:defRPr>
            </a:lvl2pPr>
            <a:lvl3pPr indent="-292100" lvl="2" marL="1371600" marR="0" rtl="0" algn="l">
              <a:lnSpc>
                <a:spcPct val="100000"/>
              </a:lnSpc>
              <a:spcBef>
                <a:spcPts val="300"/>
              </a:spcBef>
              <a:spcAft>
                <a:spcPts val="0"/>
              </a:spcAft>
              <a:buClr>
                <a:srgbClr val="F37037"/>
              </a:buClr>
              <a:buSzPts val="1000"/>
              <a:buFont typeface="Merriweather Sans"/>
              <a:buChar char="−"/>
              <a:defRPr b="0" i="0" sz="1000" u="none" cap="none" strike="noStrike">
                <a:solidFill>
                  <a:srgbClr val="6D6E71"/>
                </a:solidFill>
                <a:latin typeface="Arial"/>
                <a:ea typeface="Arial"/>
                <a:cs typeface="Arial"/>
                <a:sym typeface="Arial"/>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3" name="Google Shape;23;p35"/>
          <p:cNvSpPr txBox="1"/>
          <p:nvPr>
            <p:ph idx="2" type="body"/>
          </p:nvPr>
        </p:nvSpPr>
        <p:spPr>
          <a:xfrm>
            <a:off x="242720" y="4739595"/>
            <a:ext cx="2077147" cy="272674"/>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300"/>
              </a:spcBef>
              <a:spcAft>
                <a:spcPts val="0"/>
              </a:spcAft>
              <a:buClr>
                <a:srgbClr val="E9422C"/>
              </a:buClr>
              <a:buSzPts val="1400"/>
              <a:buFont typeface="Merriweather Sans"/>
              <a:buNone/>
              <a:defRPr b="0" i="0" sz="800" u="none" cap="none" strike="noStrike">
                <a:solidFill>
                  <a:srgbClr val="6D6E71"/>
                </a:solidFill>
                <a:latin typeface="Arial"/>
                <a:ea typeface="Arial"/>
                <a:cs typeface="Arial"/>
                <a:sym typeface="Arial"/>
              </a:defRPr>
            </a:lvl1pPr>
            <a:lvl2pPr indent="-292100" lvl="1" marL="914400" marR="0" rtl="0" algn="l">
              <a:lnSpc>
                <a:spcPct val="100000"/>
              </a:lnSpc>
              <a:spcBef>
                <a:spcPts val="300"/>
              </a:spcBef>
              <a:spcAft>
                <a:spcPts val="0"/>
              </a:spcAft>
              <a:buClr>
                <a:srgbClr val="E9422C"/>
              </a:buClr>
              <a:buSzPts val="1000"/>
              <a:buFont typeface="Merriweather Sans"/>
              <a:buChar char="−"/>
              <a:defRPr b="0" i="0" sz="1000" u="none" cap="none" strike="noStrike">
                <a:solidFill>
                  <a:srgbClr val="7F7F7F"/>
                </a:solidFill>
                <a:latin typeface="Arial"/>
                <a:ea typeface="Arial"/>
                <a:cs typeface="Arial"/>
                <a:sym typeface="Arial"/>
              </a:defRPr>
            </a:lvl2pPr>
            <a:lvl3pPr indent="-228600" lvl="2" marL="1371600" marR="0" rtl="0" algn="l">
              <a:lnSpc>
                <a:spcPct val="100000"/>
              </a:lnSpc>
              <a:spcBef>
                <a:spcPts val="300"/>
              </a:spcBef>
              <a:spcAft>
                <a:spcPts val="0"/>
              </a:spcAft>
              <a:buClr>
                <a:srgbClr val="E9422C"/>
              </a:buClr>
              <a:buSzPts val="1400"/>
              <a:buFont typeface="Merriweather Sans"/>
              <a:buNone/>
              <a:defRPr b="0" i="0" sz="1000" u="none" cap="none" strike="noStrike">
                <a:solidFill>
                  <a:srgbClr val="7F7F7F"/>
                </a:solidFill>
                <a:latin typeface="Arial"/>
                <a:ea typeface="Arial"/>
                <a:cs typeface="Arial"/>
                <a:sym typeface="Arial"/>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4" name="Google Shape;24;p35"/>
          <p:cNvSpPr txBox="1"/>
          <p:nvPr>
            <p:ph idx="3" type="body"/>
          </p:nvPr>
        </p:nvSpPr>
        <p:spPr>
          <a:xfrm>
            <a:off x="242720" y="1384561"/>
            <a:ext cx="3836612" cy="29185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300"/>
              </a:spcBef>
              <a:spcAft>
                <a:spcPts val="0"/>
              </a:spcAft>
              <a:buClr>
                <a:srgbClr val="E9422C"/>
              </a:buClr>
              <a:buSzPts val="1400"/>
              <a:buFont typeface="Merriweather Sans"/>
              <a:buNone/>
              <a:defRPr b="0" i="0" sz="1200" u="none" cap="none" strike="noStrike">
                <a:solidFill>
                  <a:srgbClr val="F37037"/>
                </a:solidFill>
                <a:latin typeface="Arial"/>
                <a:ea typeface="Arial"/>
                <a:cs typeface="Arial"/>
                <a:sym typeface="Arial"/>
              </a:defRPr>
            </a:lvl1pPr>
            <a:lvl2pPr indent="-292100" lvl="1" marL="914400" marR="0" rtl="0" algn="l">
              <a:lnSpc>
                <a:spcPct val="100000"/>
              </a:lnSpc>
              <a:spcBef>
                <a:spcPts val="300"/>
              </a:spcBef>
              <a:spcAft>
                <a:spcPts val="0"/>
              </a:spcAft>
              <a:buClr>
                <a:srgbClr val="E9422C"/>
              </a:buClr>
              <a:buSzPts val="1000"/>
              <a:buFont typeface="Merriweather Sans"/>
              <a:buChar char="−"/>
              <a:defRPr b="0" i="0" sz="1000" u="none" cap="none" strike="noStrike">
                <a:solidFill>
                  <a:srgbClr val="7F7F7F"/>
                </a:solidFill>
                <a:latin typeface="Arial"/>
                <a:ea typeface="Arial"/>
                <a:cs typeface="Arial"/>
                <a:sym typeface="Arial"/>
              </a:defRPr>
            </a:lvl2pPr>
            <a:lvl3pPr indent="-292100" lvl="2" marL="1371600" marR="0" rtl="0" algn="l">
              <a:lnSpc>
                <a:spcPct val="100000"/>
              </a:lnSpc>
              <a:spcBef>
                <a:spcPts val="300"/>
              </a:spcBef>
              <a:spcAft>
                <a:spcPts val="0"/>
              </a:spcAft>
              <a:buClr>
                <a:srgbClr val="E9422C"/>
              </a:buClr>
              <a:buSzPts val="1000"/>
              <a:buFont typeface="Merriweather Sans"/>
              <a:buChar char="−"/>
              <a:defRPr b="0" i="0" sz="1000" u="none" cap="none" strike="noStrike">
                <a:solidFill>
                  <a:srgbClr val="7F7F7F"/>
                </a:solidFill>
                <a:latin typeface="Arial"/>
                <a:ea typeface="Arial"/>
                <a:cs typeface="Arial"/>
                <a:sym typeface="Arial"/>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5" name="Google Shape;25;p35"/>
          <p:cNvSpPr txBox="1"/>
          <p:nvPr>
            <p:ph type="ctrTitle"/>
          </p:nvPr>
        </p:nvSpPr>
        <p:spPr>
          <a:xfrm>
            <a:off x="242720" y="589116"/>
            <a:ext cx="7466180" cy="583772"/>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1400"/>
              <a:buFont typeface="Arial"/>
              <a:buNone/>
              <a:defRPr b="1" i="0" sz="3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6" name="Google Shape;26;p35"/>
          <p:cNvSpPr txBox="1"/>
          <p:nvPr>
            <p:ph idx="4" type="body"/>
          </p:nvPr>
        </p:nvSpPr>
        <p:spPr>
          <a:xfrm>
            <a:off x="242720" y="303063"/>
            <a:ext cx="3078845" cy="226784"/>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300"/>
              </a:spcBef>
              <a:spcAft>
                <a:spcPts val="0"/>
              </a:spcAft>
              <a:buClr>
                <a:srgbClr val="E9422C"/>
              </a:buClr>
              <a:buSzPts val="1400"/>
              <a:buFont typeface="Merriweather Sans"/>
              <a:buNone/>
              <a:defRPr b="0" i="0" sz="1000" u="none" cap="none" strike="noStrike">
                <a:solidFill>
                  <a:srgbClr val="6D6E71"/>
                </a:solidFill>
                <a:latin typeface="Arial"/>
                <a:ea typeface="Arial"/>
                <a:cs typeface="Arial"/>
                <a:sym typeface="Arial"/>
              </a:defRPr>
            </a:lvl1pPr>
            <a:lvl2pPr indent="-292100" lvl="1" marL="914400" marR="0" rtl="0" algn="l">
              <a:lnSpc>
                <a:spcPct val="100000"/>
              </a:lnSpc>
              <a:spcBef>
                <a:spcPts val="300"/>
              </a:spcBef>
              <a:spcAft>
                <a:spcPts val="0"/>
              </a:spcAft>
              <a:buClr>
                <a:srgbClr val="E9422C"/>
              </a:buClr>
              <a:buSzPts val="1000"/>
              <a:buFont typeface="Merriweather Sans"/>
              <a:buChar char="−"/>
              <a:defRPr b="0" i="0" sz="1000" u="none" cap="none" strike="noStrike">
                <a:solidFill>
                  <a:srgbClr val="7F7F7F"/>
                </a:solidFill>
                <a:latin typeface="Arial"/>
                <a:ea typeface="Arial"/>
                <a:cs typeface="Arial"/>
                <a:sym typeface="Arial"/>
              </a:defRPr>
            </a:lvl2pPr>
            <a:lvl3pPr indent="-228600" lvl="2" marL="1371600" marR="0" rtl="0" algn="l">
              <a:lnSpc>
                <a:spcPct val="100000"/>
              </a:lnSpc>
              <a:spcBef>
                <a:spcPts val="300"/>
              </a:spcBef>
              <a:spcAft>
                <a:spcPts val="0"/>
              </a:spcAft>
              <a:buClr>
                <a:srgbClr val="E9422C"/>
              </a:buClr>
              <a:buSzPts val="1400"/>
              <a:buFont typeface="Merriweather Sans"/>
              <a:buNone/>
              <a:defRPr b="0" i="0" sz="1000" u="none" cap="none" strike="noStrike">
                <a:solidFill>
                  <a:srgbClr val="7F7F7F"/>
                </a:solidFill>
                <a:latin typeface="Arial"/>
                <a:ea typeface="Arial"/>
                <a:cs typeface="Arial"/>
                <a:sym typeface="Arial"/>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ver Slide (proposal)">
  <p:cSld name="Cover Slide (proposal)">
    <p:spTree>
      <p:nvGrpSpPr>
        <p:cNvPr id="27" name="Shape 27"/>
        <p:cNvGrpSpPr/>
        <p:nvPr/>
      </p:nvGrpSpPr>
      <p:grpSpPr>
        <a:xfrm>
          <a:off x="0" y="0"/>
          <a:ext cx="0" cy="0"/>
          <a:chOff x="0" y="0"/>
          <a:chExt cx="0" cy="0"/>
        </a:xfrm>
      </p:grpSpPr>
      <p:sp>
        <p:nvSpPr>
          <p:cNvPr id="28" name="Google Shape;28;p36"/>
          <p:cNvSpPr/>
          <p:nvPr/>
        </p:nvSpPr>
        <p:spPr>
          <a:xfrm>
            <a:off x="0" y="0"/>
            <a:ext cx="9144000" cy="5143500"/>
          </a:xfrm>
          <a:prstGeom prst="rect">
            <a:avLst/>
          </a:prstGeom>
          <a:solidFill>
            <a:schemeClr val="dk1"/>
          </a:solidFill>
          <a:ln cap="flat" cmpd="sng" w="9525">
            <a:solidFill>
              <a:srgbClr val="696A6E"/>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Black_bkgd.png" id="29" name="Google Shape;29;p36"/>
          <p:cNvPicPr preferRelativeResize="0"/>
          <p:nvPr/>
        </p:nvPicPr>
        <p:blipFill rotWithShape="1">
          <a:blip r:embed="rId2">
            <a:alphaModFix/>
          </a:blip>
          <a:srcRect b="0" l="0" r="0" t="0"/>
          <a:stretch/>
        </p:blipFill>
        <p:spPr>
          <a:xfrm>
            <a:off x="0" y="0"/>
            <a:ext cx="9135879" cy="5138356"/>
          </a:xfrm>
          <a:prstGeom prst="rect">
            <a:avLst/>
          </a:prstGeom>
          <a:noFill/>
          <a:ln>
            <a:noFill/>
          </a:ln>
        </p:spPr>
      </p:pic>
      <p:sp>
        <p:nvSpPr>
          <p:cNvPr id="30" name="Google Shape;30;p36"/>
          <p:cNvSpPr txBox="1"/>
          <p:nvPr>
            <p:ph idx="1" type="body"/>
          </p:nvPr>
        </p:nvSpPr>
        <p:spPr>
          <a:xfrm>
            <a:off x="303389" y="1159669"/>
            <a:ext cx="8128000" cy="1219464"/>
          </a:xfrm>
          <a:prstGeom prst="rect">
            <a:avLst/>
          </a:prstGeom>
          <a:noFill/>
          <a:ln>
            <a:noFill/>
          </a:ln>
        </p:spPr>
        <p:txBody>
          <a:bodyPr anchorCtr="0" anchor="ctr" bIns="91425" lIns="91425" spcFirstLastPara="1" rIns="91425" wrap="square" tIns="91425">
            <a:noAutofit/>
          </a:bodyPr>
          <a:lstStyle>
            <a:lvl1pPr indent="-228600" lvl="0" marL="457200" marR="0" rtl="0" algn="ctr">
              <a:lnSpc>
                <a:spcPct val="100000"/>
              </a:lnSpc>
              <a:spcBef>
                <a:spcPts val="720"/>
              </a:spcBef>
              <a:spcAft>
                <a:spcPts val="0"/>
              </a:spcAft>
              <a:buClr>
                <a:schemeClr val="lt1"/>
              </a:buClr>
              <a:buSzPts val="1400"/>
              <a:buFont typeface="Arial"/>
              <a:buNone/>
              <a:defRPr b="1" i="0" sz="3600" u="none" cap="none" strike="noStrike">
                <a:solidFill>
                  <a:schemeClr val="lt1"/>
                </a:solidFill>
                <a:latin typeface="Arial"/>
                <a:ea typeface="Arial"/>
                <a:cs typeface="Arial"/>
                <a:sym typeface="Arial"/>
              </a:defRPr>
            </a:lvl1pPr>
            <a:lvl2pPr indent="-228600" lvl="1" marL="914400" marR="0" rtl="0" algn="l">
              <a:lnSpc>
                <a:spcPct val="100000"/>
              </a:lnSpc>
              <a:spcBef>
                <a:spcPts val="400"/>
              </a:spcBef>
              <a:spcAft>
                <a:spcPts val="0"/>
              </a:spcAft>
              <a:buClr>
                <a:schemeClr val="dk1"/>
              </a:buClr>
              <a:buSzPts val="14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chemeClr val="dk1"/>
              </a:buClr>
              <a:buSzPts val="14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20"/>
              </a:spcBef>
              <a:spcAft>
                <a:spcPts val="0"/>
              </a:spcAft>
              <a:buClr>
                <a:schemeClr val="dk1"/>
              </a:buClr>
              <a:buSzPts val="14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20"/>
              </a:spcBef>
              <a:spcAft>
                <a:spcPts val="0"/>
              </a:spcAft>
              <a:buClr>
                <a:schemeClr val="dk1"/>
              </a:buClr>
              <a:buSzPts val="14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320"/>
              </a:spcBef>
              <a:spcAft>
                <a:spcPts val="0"/>
              </a:spcAft>
              <a:buClr>
                <a:schemeClr val="dk1"/>
              </a:buClr>
              <a:buSzPts val="14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320"/>
              </a:spcBef>
              <a:spcAft>
                <a:spcPts val="0"/>
              </a:spcAft>
              <a:buClr>
                <a:schemeClr val="dk1"/>
              </a:buClr>
              <a:buSzPts val="14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320"/>
              </a:spcBef>
              <a:spcAft>
                <a:spcPts val="0"/>
              </a:spcAft>
              <a:buClr>
                <a:schemeClr val="dk1"/>
              </a:buClr>
              <a:buSzPts val="14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320"/>
              </a:spcBef>
              <a:spcAft>
                <a:spcPts val="0"/>
              </a:spcAft>
              <a:buClr>
                <a:schemeClr val="dk1"/>
              </a:buClr>
              <a:buSzPts val="1400"/>
              <a:buFont typeface="Arial"/>
              <a:buNone/>
              <a:defRPr b="1" i="0" sz="1600" u="none" cap="none" strike="noStrike">
                <a:solidFill>
                  <a:schemeClr val="dk1"/>
                </a:solidFill>
                <a:latin typeface="Calibri"/>
                <a:ea typeface="Calibri"/>
                <a:cs typeface="Calibri"/>
                <a:sym typeface="Calibri"/>
              </a:defRPr>
            </a:lvl9pPr>
          </a:lstStyle>
          <a:p/>
        </p:txBody>
      </p:sp>
      <p:sp>
        <p:nvSpPr>
          <p:cNvPr id="31" name="Google Shape;31;p36"/>
          <p:cNvSpPr txBox="1"/>
          <p:nvPr>
            <p:ph idx="2" type="body"/>
          </p:nvPr>
        </p:nvSpPr>
        <p:spPr>
          <a:xfrm>
            <a:off x="2350560" y="2386190"/>
            <a:ext cx="4041775" cy="1126066"/>
          </a:xfrm>
          <a:prstGeom prst="rect">
            <a:avLst/>
          </a:prstGeom>
          <a:noFill/>
          <a:ln>
            <a:noFill/>
          </a:ln>
        </p:spPr>
        <p:txBody>
          <a:bodyPr anchorCtr="0" anchor="ctr" bIns="91425" lIns="91425" spcFirstLastPara="1" rIns="91425" wrap="square" tIns="91425">
            <a:noAutofit/>
          </a:bodyPr>
          <a:lstStyle>
            <a:lvl1pPr indent="-228600" lvl="0" marL="457200" marR="0" rtl="0" algn="ctr">
              <a:lnSpc>
                <a:spcPct val="100000"/>
              </a:lnSpc>
              <a:spcBef>
                <a:spcPts val="480"/>
              </a:spcBef>
              <a:spcAft>
                <a:spcPts val="0"/>
              </a:spcAft>
              <a:buClr>
                <a:srgbClr val="6D6E71"/>
              </a:buClr>
              <a:buSzPts val="1400"/>
              <a:buFont typeface="Arial"/>
              <a:buNone/>
              <a:defRPr b="0" i="0" sz="2400" u="none" cap="none" strike="noStrike">
                <a:solidFill>
                  <a:srgbClr val="6D6E71"/>
                </a:solidFill>
                <a:latin typeface="Arial"/>
                <a:ea typeface="Arial"/>
                <a:cs typeface="Arial"/>
                <a:sym typeface="Arial"/>
              </a:defRPr>
            </a:lvl1pPr>
            <a:lvl2pPr indent="-228600" lvl="1" marL="914400" marR="0" rtl="0" algn="l">
              <a:lnSpc>
                <a:spcPct val="100000"/>
              </a:lnSpc>
              <a:spcBef>
                <a:spcPts val="400"/>
              </a:spcBef>
              <a:spcAft>
                <a:spcPts val="0"/>
              </a:spcAft>
              <a:buClr>
                <a:schemeClr val="dk1"/>
              </a:buClr>
              <a:buSzPts val="14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chemeClr val="dk1"/>
              </a:buClr>
              <a:buSzPts val="14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20"/>
              </a:spcBef>
              <a:spcAft>
                <a:spcPts val="0"/>
              </a:spcAft>
              <a:buClr>
                <a:schemeClr val="dk1"/>
              </a:buClr>
              <a:buSzPts val="14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20"/>
              </a:spcBef>
              <a:spcAft>
                <a:spcPts val="0"/>
              </a:spcAft>
              <a:buClr>
                <a:schemeClr val="dk1"/>
              </a:buClr>
              <a:buSzPts val="14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320"/>
              </a:spcBef>
              <a:spcAft>
                <a:spcPts val="0"/>
              </a:spcAft>
              <a:buClr>
                <a:schemeClr val="dk1"/>
              </a:buClr>
              <a:buSzPts val="14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320"/>
              </a:spcBef>
              <a:spcAft>
                <a:spcPts val="0"/>
              </a:spcAft>
              <a:buClr>
                <a:schemeClr val="dk1"/>
              </a:buClr>
              <a:buSzPts val="14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320"/>
              </a:spcBef>
              <a:spcAft>
                <a:spcPts val="0"/>
              </a:spcAft>
              <a:buClr>
                <a:schemeClr val="dk1"/>
              </a:buClr>
              <a:buSzPts val="14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320"/>
              </a:spcBef>
              <a:spcAft>
                <a:spcPts val="0"/>
              </a:spcAft>
              <a:buClr>
                <a:schemeClr val="dk1"/>
              </a:buClr>
              <a:buSzPts val="1400"/>
              <a:buFont typeface="Arial"/>
              <a:buNone/>
              <a:defRPr b="1" i="0" sz="1600" u="none" cap="none" strike="noStrike">
                <a:solidFill>
                  <a:schemeClr val="dk1"/>
                </a:solidFill>
                <a:latin typeface="Calibri"/>
                <a:ea typeface="Calibri"/>
                <a:cs typeface="Calibri"/>
                <a:sym typeface="Calibri"/>
              </a:defRPr>
            </a:lvl9pPr>
          </a:lstStyle>
          <a:p/>
        </p:txBody>
      </p:sp>
      <p:cxnSp>
        <p:nvCxnSpPr>
          <p:cNvPr id="32" name="Google Shape;32;p36"/>
          <p:cNvCxnSpPr/>
          <p:nvPr/>
        </p:nvCxnSpPr>
        <p:spPr>
          <a:xfrm>
            <a:off x="4169741" y="2567388"/>
            <a:ext cx="403412" cy="0"/>
          </a:xfrm>
          <a:prstGeom prst="straightConnector1">
            <a:avLst/>
          </a:prstGeom>
          <a:noFill/>
          <a:ln cap="flat" cmpd="sng" w="19050">
            <a:solidFill>
              <a:srgbClr val="F37037"/>
            </a:solidFill>
            <a:prstDash val="solid"/>
            <a:round/>
            <a:headEnd len="sm" w="sm" type="none"/>
            <a:tailEnd len="sm" w="sm" type="none"/>
          </a:ln>
          <a:effectLst>
            <a:outerShdw blurRad="40000" rotWithShape="0" dir="5400000" dist="20000">
              <a:srgbClr val="000000">
                <a:alpha val="37254"/>
              </a:srgbClr>
            </a:outerShdw>
          </a:effectLst>
        </p:spPr>
      </p:cxnSp>
      <p:sp>
        <p:nvSpPr>
          <p:cNvPr id="33" name="Google Shape;33;p36"/>
          <p:cNvSpPr txBox="1"/>
          <p:nvPr>
            <p:ph idx="3" type="body"/>
          </p:nvPr>
        </p:nvSpPr>
        <p:spPr>
          <a:xfrm>
            <a:off x="242720" y="4739595"/>
            <a:ext cx="2077147" cy="272674"/>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300"/>
              </a:spcBef>
              <a:spcAft>
                <a:spcPts val="0"/>
              </a:spcAft>
              <a:buClr>
                <a:srgbClr val="E9422C"/>
              </a:buClr>
              <a:buSzPts val="1400"/>
              <a:buFont typeface="Merriweather Sans"/>
              <a:buNone/>
              <a:defRPr b="0" i="0" sz="800" u="none" cap="none" strike="noStrike">
                <a:solidFill>
                  <a:srgbClr val="6D6E71"/>
                </a:solidFill>
                <a:latin typeface="Arial"/>
                <a:ea typeface="Arial"/>
                <a:cs typeface="Arial"/>
                <a:sym typeface="Arial"/>
              </a:defRPr>
            </a:lvl1pPr>
            <a:lvl2pPr indent="-292100" lvl="1" marL="914400" marR="0" rtl="0" algn="l">
              <a:lnSpc>
                <a:spcPct val="100000"/>
              </a:lnSpc>
              <a:spcBef>
                <a:spcPts val="300"/>
              </a:spcBef>
              <a:spcAft>
                <a:spcPts val="0"/>
              </a:spcAft>
              <a:buClr>
                <a:srgbClr val="E9422C"/>
              </a:buClr>
              <a:buSzPts val="1000"/>
              <a:buFont typeface="Merriweather Sans"/>
              <a:buChar char="−"/>
              <a:defRPr b="0" i="0" sz="1000" u="none" cap="none" strike="noStrike">
                <a:solidFill>
                  <a:srgbClr val="7F7F7F"/>
                </a:solidFill>
                <a:latin typeface="Arial"/>
                <a:ea typeface="Arial"/>
                <a:cs typeface="Arial"/>
                <a:sym typeface="Arial"/>
              </a:defRPr>
            </a:lvl2pPr>
            <a:lvl3pPr indent="-228600" lvl="2" marL="1371600" marR="0" rtl="0" algn="l">
              <a:lnSpc>
                <a:spcPct val="100000"/>
              </a:lnSpc>
              <a:spcBef>
                <a:spcPts val="300"/>
              </a:spcBef>
              <a:spcAft>
                <a:spcPts val="0"/>
              </a:spcAft>
              <a:buClr>
                <a:srgbClr val="E9422C"/>
              </a:buClr>
              <a:buSzPts val="1400"/>
              <a:buFont typeface="Merriweather Sans"/>
              <a:buNone/>
              <a:defRPr b="0" i="0" sz="1000" u="none" cap="none" strike="noStrike">
                <a:solidFill>
                  <a:srgbClr val="7F7F7F"/>
                </a:solidFill>
                <a:latin typeface="Arial"/>
                <a:ea typeface="Arial"/>
                <a:cs typeface="Arial"/>
                <a:sym typeface="Arial"/>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Slide">
  <p:cSld name="Divider Slide">
    <p:spTree>
      <p:nvGrpSpPr>
        <p:cNvPr id="34" name="Shape 34"/>
        <p:cNvGrpSpPr/>
        <p:nvPr/>
      </p:nvGrpSpPr>
      <p:grpSpPr>
        <a:xfrm>
          <a:off x="0" y="0"/>
          <a:ext cx="0" cy="0"/>
          <a:chOff x="0" y="0"/>
          <a:chExt cx="0" cy="0"/>
        </a:xfrm>
      </p:grpSpPr>
      <p:sp>
        <p:nvSpPr>
          <p:cNvPr id="35" name="Google Shape;35;p37"/>
          <p:cNvSpPr/>
          <p:nvPr/>
        </p:nvSpPr>
        <p:spPr>
          <a:xfrm>
            <a:off x="0" y="0"/>
            <a:ext cx="9144000" cy="5143500"/>
          </a:xfrm>
          <a:prstGeom prst="rect">
            <a:avLst/>
          </a:prstGeom>
          <a:solidFill>
            <a:srgbClr val="F37037"/>
          </a:solidFill>
          <a:ln cap="flat" cmpd="sng" w="9525">
            <a:solidFill>
              <a:srgbClr val="696A6E"/>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Orange_bkgd.png" id="36" name="Google Shape;36;p37"/>
          <p:cNvPicPr preferRelativeResize="0"/>
          <p:nvPr/>
        </p:nvPicPr>
        <p:blipFill rotWithShape="1">
          <a:blip r:embed="rId2">
            <a:alphaModFix/>
          </a:blip>
          <a:srcRect b="0" l="0" r="0" t="0"/>
          <a:stretch/>
        </p:blipFill>
        <p:spPr>
          <a:xfrm>
            <a:off x="0" y="0"/>
            <a:ext cx="9135879" cy="5124684"/>
          </a:xfrm>
          <a:prstGeom prst="rect">
            <a:avLst/>
          </a:prstGeom>
          <a:noFill/>
          <a:ln>
            <a:noFill/>
          </a:ln>
        </p:spPr>
      </p:pic>
      <p:sp>
        <p:nvSpPr>
          <p:cNvPr id="37" name="Google Shape;37;p37"/>
          <p:cNvSpPr txBox="1"/>
          <p:nvPr>
            <p:ph idx="1" type="body"/>
          </p:nvPr>
        </p:nvSpPr>
        <p:spPr>
          <a:xfrm>
            <a:off x="846668" y="981547"/>
            <a:ext cx="7662332" cy="32004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672"/>
              </a:spcBef>
              <a:spcAft>
                <a:spcPts val="0"/>
              </a:spcAft>
              <a:buClr>
                <a:schemeClr val="lt1"/>
              </a:buClr>
              <a:buSzPts val="1400"/>
              <a:buFont typeface="Arial"/>
              <a:buNone/>
              <a:defRPr b="1" i="0" sz="2800" u="none" cap="none" strike="noStrike">
                <a:solidFill>
                  <a:schemeClr val="lt1"/>
                </a:solidFill>
                <a:latin typeface="Arial"/>
                <a:ea typeface="Arial"/>
                <a:cs typeface="Arial"/>
                <a:sym typeface="Arial"/>
              </a:defRPr>
            </a:lvl1pPr>
            <a:lvl2pPr indent="-228600" lvl="1" marL="914400" marR="0" rtl="0" algn="l">
              <a:lnSpc>
                <a:spcPct val="100000"/>
              </a:lnSpc>
              <a:spcBef>
                <a:spcPts val="400"/>
              </a:spcBef>
              <a:spcAft>
                <a:spcPts val="0"/>
              </a:spcAft>
              <a:buClr>
                <a:schemeClr val="dk1"/>
              </a:buClr>
              <a:buSzPts val="14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chemeClr val="dk1"/>
              </a:buClr>
              <a:buSzPts val="14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20"/>
              </a:spcBef>
              <a:spcAft>
                <a:spcPts val="0"/>
              </a:spcAft>
              <a:buClr>
                <a:schemeClr val="dk1"/>
              </a:buClr>
              <a:buSzPts val="14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20"/>
              </a:spcBef>
              <a:spcAft>
                <a:spcPts val="0"/>
              </a:spcAft>
              <a:buClr>
                <a:schemeClr val="dk1"/>
              </a:buClr>
              <a:buSzPts val="14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320"/>
              </a:spcBef>
              <a:spcAft>
                <a:spcPts val="0"/>
              </a:spcAft>
              <a:buClr>
                <a:schemeClr val="dk1"/>
              </a:buClr>
              <a:buSzPts val="14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320"/>
              </a:spcBef>
              <a:spcAft>
                <a:spcPts val="0"/>
              </a:spcAft>
              <a:buClr>
                <a:schemeClr val="dk1"/>
              </a:buClr>
              <a:buSzPts val="14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320"/>
              </a:spcBef>
              <a:spcAft>
                <a:spcPts val="0"/>
              </a:spcAft>
              <a:buClr>
                <a:schemeClr val="dk1"/>
              </a:buClr>
              <a:buSzPts val="14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320"/>
              </a:spcBef>
              <a:spcAft>
                <a:spcPts val="0"/>
              </a:spcAft>
              <a:buClr>
                <a:schemeClr val="dk1"/>
              </a:buClr>
              <a:buSzPts val="1400"/>
              <a:buFont typeface="Arial"/>
              <a:buNone/>
              <a:defRPr b="1" i="0" sz="1600" u="none" cap="none" strike="noStrike">
                <a:solidFill>
                  <a:schemeClr val="dk1"/>
                </a:solidFill>
                <a:latin typeface="Calibri"/>
                <a:ea typeface="Calibri"/>
                <a:cs typeface="Calibri"/>
                <a:sym typeface="Calibri"/>
              </a:defRPr>
            </a:lvl9pPr>
          </a:lstStyle>
          <a:p/>
        </p:txBody>
      </p:sp>
      <p:sp>
        <p:nvSpPr>
          <p:cNvPr id="38" name="Google Shape;38;p37"/>
          <p:cNvSpPr txBox="1"/>
          <p:nvPr>
            <p:ph idx="2" type="body"/>
          </p:nvPr>
        </p:nvSpPr>
        <p:spPr>
          <a:xfrm>
            <a:off x="242720" y="4739595"/>
            <a:ext cx="2077147" cy="272674"/>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300"/>
              </a:spcBef>
              <a:spcAft>
                <a:spcPts val="0"/>
              </a:spcAft>
              <a:buClr>
                <a:srgbClr val="E9422C"/>
              </a:buClr>
              <a:buSzPts val="1400"/>
              <a:buFont typeface="Merriweather Sans"/>
              <a:buNone/>
              <a:defRPr b="0" i="0" sz="800" u="none" cap="none" strike="noStrike">
                <a:solidFill>
                  <a:srgbClr val="F2F2F2"/>
                </a:solidFill>
                <a:latin typeface="Arial"/>
                <a:ea typeface="Arial"/>
                <a:cs typeface="Arial"/>
                <a:sym typeface="Arial"/>
              </a:defRPr>
            </a:lvl1pPr>
            <a:lvl2pPr indent="-292100" lvl="1" marL="914400" marR="0" rtl="0" algn="l">
              <a:lnSpc>
                <a:spcPct val="100000"/>
              </a:lnSpc>
              <a:spcBef>
                <a:spcPts val="300"/>
              </a:spcBef>
              <a:spcAft>
                <a:spcPts val="0"/>
              </a:spcAft>
              <a:buClr>
                <a:srgbClr val="E9422C"/>
              </a:buClr>
              <a:buSzPts val="1000"/>
              <a:buFont typeface="Merriweather Sans"/>
              <a:buChar char="−"/>
              <a:defRPr b="0" i="0" sz="1000" u="none" cap="none" strike="noStrike">
                <a:solidFill>
                  <a:srgbClr val="7F7F7F"/>
                </a:solidFill>
                <a:latin typeface="Arial"/>
                <a:ea typeface="Arial"/>
                <a:cs typeface="Arial"/>
                <a:sym typeface="Arial"/>
              </a:defRPr>
            </a:lvl2pPr>
            <a:lvl3pPr indent="-228600" lvl="2" marL="1371600" marR="0" rtl="0" algn="l">
              <a:lnSpc>
                <a:spcPct val="100000"/>
              </a:lnSpc>
              <a:spcBef>
                <a:spcPts val="300"/>
              </a:spcBef>
              <a:spcAft>
                <a:spcPts val="0"/>
              </a:spcAft>
              <a:buClr>
                <a:srgbClr val="E9422C"/>
              </a:buClr>
              <a:buSzPts val="1400"/>
              <a:buFont typeface="Merriweather Sans"/>
              <a:buNone/>
              <a:defRPr b="0" i="0" sz="1000" u="none" cap="none" strike="noStrike">
                <a:solidFill>
                  <a:srgbClr val="7F7F7F"/>
                </a:solidFill>
                <a:latin typeface="Arial"/>
                <a:ea typeface="Arial"/>
                <a:cs typeface="Arial"/>
                <a:sym typeface="Arial"/>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9" name="Google Shape;39;p37"/>
          <p:cNvSpPr txBox="1"/>
          <p:nvPr>
            <p:ph idx="3" type="body"/>
          </p:nvPr>
        </p:nvSpPr>
        <p:spPr>
          <a:xfrm>
            <a:off x="234253" y="981547"/>
            <a:ext cx="544680" cy="32004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F69264"/>
              </a:buClr>
              <a:buSzPts val="1400"/>
              <a:buFont typeface="Arial"/>
              <a:buNone/>
              <a:defRPr b="1" i="0" sz="2800" u="none" cap="none" strike="noStrike">
                <a:solidFill>
                  <a:srgbClr val="F69264"/>
                </a:solidFill>
                <a:latin typeface="Arial"/>
                <a:ea typeface="Arial"/>
                <a:cs typeface="Arial"/>
                <a:sym typeface="Arial"/>
              </a:defRPr>
            </a:lvl1pPr>
            <a:lvl2pPr indent="-228600" lvl="1" marL="914400" marR="0" rtl="0" algn="l">
              <a:lnSpc>
                <a:spcPct val="100000"/>
              </a:lnSpc>
              <a:spcBef>
                <a:spcPts val="0"/>
              </a:spcBef>
              <a:spcAft>
                <a:spcPts val="0"/>
              </a:spcAft>
              <a:buClr>
                <a:srgbClr val="F69264"/>
              </a:buClr>
              <a:buSzPts val="1400"/>
              <a:buFont typeface="Arial"/>
              <a:buNone/>
              <a:defRPr b="1" i="0" sz="2800" u="none" cap="none" strike="noStrike">
                <a:solidFill>
                  <a:srgbClr val="F69264"/>
                </a:solidFill>
                <a:latin typeface="Arial"/>
                <a:ea typeface="Arial"/>
                <a:cs typeface="Arial"/>
                <a:sym typeface="Arial"/>
              </a:defRPr>
            </a:lvl2pPr>
            <a:lvl3pPr indent="-228600" lvl="2" marL="1371600" marR="0" rtl="0" algn="l">
              <a:lnSpc>
                <a:spcPct val="100000"/>
              </a:lnSpc>
              <a:spcBef>
                <a:spcPts val="0"/>
              </a:spcBef>
              <a:spcAft>
                <a:spcPts val="0"/>
              </a:spcAft>
              <a:buClr>
                <a:srgbClr val="F69264"/>
              </a:buClr>
              <a:buSzPts val="1400"/>
              <a:buFont typeface="Arial"/>
              <a:buNone/>
              <a:defRPr b="1" i="0" sz="2800" u="none" cap="none" strike="noStrike">
                <a:solidFill>
                  <a:srgbClr val="F69264"/>
                </a:solidFill>
                <a:latin typeface="Arial"/>
                <a:ea typeface="Arial"/>
                <a:cs typeface="Arial"/>
                <a:sym typeface="Arial"/>
              </a:defRPr>
            </a:lvl3pPr>
            <a:lvl4pPr indent="-228600" lvl="3" marL="1828800" marR="0" rtl="0" algn="l">
              <a:lnSpc>
                <a:spcPct val="100000"/>
              </a:lnSpc>
              <a:spcBef>
                <a:spcPts val="0"/>
              </a:spcBef>
              <a:spcAft>
                <a:spcPts val="0"/>
              </a:spcAft>
              <a:buClr>
                <a:srgbClr val="F69264"/>
              </a:buClr>
              <a:buSzPts val="1400"/>
              <a:buFont typeface="Arial"/>
              <a:buNone/>
              <a:defRPr b="1" i="0" sz="2800" u="none" cap="none" strike="noStrike">
                <a:solidFill>
                  <a:srgbClr val="F69264"/>
                </a:solidFill>
                <a:latin typeface="Arial"/>
                <a:ea typeface="Arial"/>
                <a:cs typeface="Arial"/>
                <a:sym typeface="Arial"/>
              </a:defRPr>
            </a:lvl4pPr>
            <a:lvl5pPr indent="-228600" lvl="4" marL="2286000" marR="0" rtl="0" algn="l">
              <a:lnSpc>
                <a:spcPct val="100000"/>
              </a:lnSpc>
              <a:spcBef>
                <a:spcPts val="0"/>
              </a:spcBef>
              <a:spcAft>
                <a:spcPts val="0"/>
              </a:spcAft>
              <a:buClr>
                <a:srgbClr val="F69264"/>
              </a:buClr>
              <a:buSzPts val="1400"/>
              <a:buFont typeface="Arial"/>
              <a:buNone/>
              <a:defRPr b="1" i="0" sz="2800" u="none" cap="none" strike="noStrike">
                <a:solidFill>
                  <a:srgbClr val="F69264"/>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d/Thank you">
  <p:cSld name="End/Thank you">
    <p:spTree>
      <p:nvGrpSpPr>
        <p:cNvPr id="40" name="Shape 40"/>
        <p:cNvGrpSpPr/>
        <p:nvPr/>
      </p:nvGrpSpPr>
      <p:grpSpPr>
        <a:xfrm>
          <a:off x="0" y="0"/>
          <a:ext cx="0" cy="0"/>
          <a:chOff x="0" y="0"/>
          <a:chExt cx="0" cy="0"/>
        </a:xfrm>
      </p:grpSpPr>
      <p:sp>
        <p:nvSpPr>
          <p:cNvPr id="41" name="Google Shape;41;p38"/>
          <p:cNvSpPr/>
          <p:nvPr/>
        </p:nvSpPr>
        <p:spPr>
          <a:xfrm>
            <a:off x="10160" y="0"/>
            <a:ext cx="9144950" cy="5143500"/>
          </a:xfrm>
          <a:prstGeom prst="rect">
            <a:avLst/>
          </a:prstGeom>
          <a:solidFill>
            <a:schemeClr val="dk1"/>
          </a:solidFill>
          <a:ln cap="flat" cmpd="sng" w="9525">
            <a:solidFill>
              <a:srgbClr val="696A6E"/>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Black_TY.png" id="42" name="Google Shape;42;p38"/>
          <p:cNvPicPr preferRelativeResize="0"/>
          <p:nvPr/>
        </p:nvPicPr>
        <p:blipFill rotWithShape="1">
          <a:blip r:embed="rId2">
            <a:alphaModFix/>
          </a:blip>
          <a:srcRect b="0" l="0" r="0" t="0"/>
          <a:stretch/>
        </p:blipFill>
        <p:spPr>
          <a:xfrm>
            <a:off x="0" y="0"/>
            <a:ext cx="9135879" cy="5138356"/>
          </a:xfrm>
          <a:prstGeom prst="rect">
            <a:avLst/>
          </a:prstGeom>
          <a:noFill/>
          <a:ln>
            <a:noFill/>
          </a:ln>
        </p:spPr>
      </p:pic>
      <p:sp>
        <p:nvSpPr>
          <p:cNvPr id="43" name="Google Shape;43;p38"/>
          <p:cNvSpPr txBox="1"/>
          <p:nvPr>
            <p:ph idx="1" type="body"/>
          </p:nvPr>
        </p:nvSpPr>
        <p:spPr>
          <a:xfrm>
            <a:off x="242720" y="4739595"/>
            <a:ext cx="2077147" cy="272674"/>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300"/>
              </a:spcBef>
              <a:spcAft>
                <a:spcPts val="0"/>
              </a:spcAft>
              <a:buClr>
                <a:srgbClr val="E9422C"/>
              </a:buClr>
              <a:buSzPts val="1400"/>
              <a:buFont typeface="Merriweather Sans"/>
              <a:buNone/>
              <a:defRPr b="0" i="0" sz="800" u="none" cap="none" strike="noStrike">
                <a:solidFill>
                  <a:srgbClr val="6D6E71"/>
                </a:solidFill>
                <a:latin typeface="Arial"/>
                <a:ea typeface="Arial"/>
                <a:cs typeface="Arial"/>
                <a:sym typeface="Arial"/>
              </a:defRPr>
            </a:lvl1pPr>
            <a:lvl2pPr indent="-292100" lvl="1" marL="914400" marR="0" rtl="0" algn="l">
              <a:lnSpc>
                <a:spcPct val="100000"/>
              </a:lnSpc>
              <a:spcBef>
                <a:spcPts val="300"/>
              </a:spcBef>
              <a:spcAft>
                <a:spcPts val="0"/>
              </a:spcAft>
              <a:buClr>
                <a:srgbClr val="E9422C"/>
              </a:buClr>
              <a:buSzPts val="1000"/>
              <a:buFont typeface="Merriweather Sans"/>
              <a:buChar char="−"/>
              <a:defRPr b="0" i="0" sz="1000" u="none" cap="none" strike="noStrike">
                <a:solidFill>
                  <a:srgbClr val="7F7F7F"/>
                </a:solidFill>
                <a:latin typeface="Arial"/>
                <a:ea typeface="Arial"/>
                <a:cs typeface="Arial"/>
                <a:sym typeface="Arial"/>
              </a:defRPr>
            </a:lvl2pPr>
            <a:lvl3pPr indent="-228600" lvl="2" marL="1371600" marR="0" rtl="0" algn="l">
              <a:lnSpc>
                <a:spcPct val="100000"/>
              </a:lnSpc>
              <a:spcBef>
                <a:spcPts val="300"/>
              </a:spcBef>
              <a:spcAft>
                <a:spcPts val="0"/>
              </a:spcAft>
              <a:buClr>
                <a:srgbClr val="E9422C"/>
              </a:buClr>
              <a:buSzPts val="1400"/>
              <a:buFont typeface="Merriweather Sans"/>
              <a:buNone/>
              <a:defRPr b="0" i="0" sz="1000" u="none" cap="none" strike="noStrike">
                <a:solidFill>
                  <a:srgbClr val="7F7F7F"/>
                </a:solidFill>
                <a:latin typeface="Arial"/>
                <a:ea typeface="Arial"/>
                <a:cs typeface="Arial"/>
                <a:sym typeface="Arial"/>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4" name="Google Shape;44;p38"/>
          <p:cNvSpPr txBox="1"/>
          <p:nvPr>
            <p:ph idx="2" type="body"/>
          </p:nvPr>
        </p:nvSpPr>
        <p:spPr>
          <a:xfrm>
            <a:off x="242720" y="3715128"/>
            <a:ext cx="2077147" cy="85687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300"/>
              </a:spcBef>
              <a:spcAft>
                <a:spcPts val="0"/>
              </a:spcAft>
              <a:buClr>
                <a:srgbClr val="E9422C"/>
              </a:buClr>
              <a:buSzPts val="1400"/>
              <a:buFont typeface="Merriweather Sans"/>
              <a:buNone/>
              <a:defRPr b="0" i="0" sz="1000" u="none" cap="none" strike="noStrike">
                <a:solidFill>
                  <a:srgbClr val="6D6E71"/>
                </a:solidFill>
                <a:latin typeface="Arial"/>
                <a:ea typeface="Arial"/>
                <a:cs typeface="Arial"/>
                <a:sym typeface="Arial"/>
              </a:defRPr>
            </a:lvl1pPr>
            <a:lvl2pPr indent="-292100" lvl="1" marL="914400" marR="0" rtl="0" algn="l">
              <a:lnSpc>
                <a:spcPct val="100000"/>
              </a:lnSpc>
              <a:spcBef>
                <a:spcPts val="300"/>
              </a:spcBef>
              <a:spcAft>
                <a:spcPts val="0"/>
              </a:spcAft>
              <a:buClr>
                <a:srgbClr val="E9422C"/>
              </a:buClr>
              <a:buSzPts val="1000"/>
              <a:buFont typeface="Merriweather Sans"/>
              <a:buChar char="−"/>
              <a:defRPr b="0" i="0" sz="1000" u="none" cap="none" strike="noStrike">
                <a:solidFill>
                  <a:srgbClr val="7F7F7F"/>
                </a:solidFill>
                <a:latin typeface="Arial"/>
                <a:ea typeface="Arial"/>
                <a:cs typeface="Arial"/>
                <a:sym typeface="Arial"/>
              </a:defRPr>
            </a:lvl2pPr>
            <a:lvl3pPr indent="-228600" lvl="2" marL="1371600" marR="0" rtl="0" algn="l">
              <a:lnSpc>
                <a:spcPct val="100000"/>
              </a:lnSpc>
              <a:spcBef>
                <a:spcPts val="300"/>
              </a:spcBef>
              <a:spcAft>
                <a:spcPts val="0"/>
              </a:spcAft>
              <a:buClr>
                <a:srgbClr val="E9422C"/>
              </a:buClr>
              <a:buSzPts val="1400"/>
              <a:buFont typeface="Merriweather Sans"/>
              <a:buNone/>
              <a:defRPr b="0" i="0" sz="1000" u="none" cap="none" strike="noStrike">
                <a:solidFill>
                  <a:srgbClr val="7F7F7F"/>
                </a:solidFill>
                <a:latin typeface="Arial"/>
                <a:ea typeface="Arial"/>
                <a:cs typeface="Arial"/>
                <a:sym typeface="Arial"/>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5" name="Google Shape;45;p38"/>
          <p:cNvSpPr txBox="1"/>
          <p:nvPr>
            <p:ph idx="3" type="body"/>
          </p:nvPr>
        </p:nvSpPr>
        <p:spPr>
          <a:xfrm>
            <a:off x="2438399" y="3715128"/>
            <a:ext cx="2077147" cy="85687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300"/>
              </a:spcBef>
              <a:spcAft>
                <a:spcPts val="0"/>
              </a:spcAft>
              <a:buClr>
                <a:srgbClr val="E9422C"/>
              </a:buClr>
              <a:buSzPts val="1400"/>
              <a:buFont typeface="Merriweather Sans"/>
              <a:buNone/>
              <a:defRPr b="0" i="0" sz="1000" u="none" cap="none" strike="noStrike">
                <a:solidFill>
                  <a:srgbClr val="6D6E71"/>
                </a:solidFill>
                <a:latin typeface="Arial"/>
                <a:ea typeface="Arial"/>
                <a:cs typeface="Arial"/>
                <a:sym typeface="Arial"/>
              </a:defRPr>
            </a:lvl1pPr>
            <a:lvl2pPr indent="-292100" lvl="1" marL="914400" marR="0" rtl="0" algn="l">
              <a:lnSpc>
                <a:spcPct val="100000"/>
              </a:lnSpc>
              <a:spcBef>
                <a:spcPts val="300"/>
              </a:spcBef>
              <a:spcAft>
                <a:spcPts val="0"/>
              </a:spcAft>
              <a:buClr>
                <a:srgbClr val="E9422C"/>
              </a:buClr>
              <a:buSzPts val="1000"/>
              <a:buFont typeface="Merriweather Sans"/>
              <a:buChar char="−"/>
              <a:defRPr b="0" i="0" sz="1000" u="none" cap="none" strike="noStrike">
                <a:solidFill>
                  <a:srgbClr val="7F7F7F"/>
                </a:solidFill>
                <a:latin typeface="Arial"/>
                <a:ea typeface="Arial"/>
                <a:cs typeface="Arial"/>
                <a:sym typeface="Arial"/>
              </a:defRPr>
            </a:lvl2pPr>
            <a:lvl3pPr indent="-228600" lvl="2" marL="1371600" marR="0" rtl="0" algn="l">
              <a:lnSpc>
                <a:spcPct val="100000"/>
              </a:lnSpc>
              <a:spcBef>
                <a:spcPts val="300"/>
              </a:spcBef>
              <a:spcAft>
                <a:spcPts val="0"/>
              </a:spcAft>
              <a:buClr>
                <a:srgbClr val="E9422C"/>
              </a:buClr>
              <a:buSzPts val="1400"/>
              <a:buFont typeface="Merriweather Sans"/>
              <a:buNone/>
              <a:defRPr b="0" i="0" sz="1000" u="none" cap="none" strike="noStrike">
                <a:solidFill>
                  <a:srgbClr val="7F7F7F"/>
                </a:solidFill>
                <a:latin typeface="Arial"/>
                <a:ea typeface="Arial"/>
                <a:cs typeface="Arial"/>
                <a:sym typeface="Arial"/>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6" name="Google Shape;46;p38"/>
          <p:cNvSpPr txBox="1"/>
          <p:nvPr>
            <p:ph idx="4" type="body"/>
          </p:nvPr>
        </p:nvSpPr>
        <p:spPr>
          <a:xfrm>
            <a:off x="4651012" y="3715128"/>
            <a:ext cx="2077147" cy="85687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300"/>
              </a:spcBef>
              <a:spcAft>
                <a:spcPts val="0"/>
              </a:spcAft>
              <a:buClr>
                <a:srgbClr val="E9422C"/>
              </a:buClr>
              <a:buSzPts val="1400"/>
              <a:buFont typeface="Merriweather Sans"/>
              <a:buNone/>
              <a:defRPr b="0" i="0" sz="1000" u="none" cap="none" strike="noStrike">
                <a:solidFill>
                  <a:srgbClr val="6D6E71"/>
                </a:solidFill>
                <a:latin typeface="Arial"/>
                <a:ea typeface="Arial"/>
                <a:cs typeface="Arial"/>
                <a:sym typeface="Arial"/>
              </a:defRPr>
            </a:lvl1pPr>
            <a:lvl2pPr indent="-292100" lvl="1" marL="914400" marR="0" rtl="0" algn="l">
              <a:lnSpc>
                <a:spcPct val="100000"/>
              </a:lnSpc>
              <a:spcBef>
                <a:spcPts val="300"/>
              </a:spcBef>
              <a:spcAft>
                <a:spcPts val="0"/>
              </a:spcAft>
              <a:buClr>
                <a:srgbClr val="E9422C"/>
              </a:buClr>
              <a:buSzPts val="1000"/>
              <a:buFont typeface="Merriweather Sans"/>
              <a:buChar char="−"/>
              <a:defRPr b="0" i="0" sz="1000" u="none" cap="none" strike="noStrike">
                <a:solidFill>
                  <a:srgbClr val="7F7F7F"/>
                </a:solidFill>
                <a:latin typeface="Arial"/>
                <a:ea typeface="Arial"/>
                <a:cs typeface="Arial"/>
                <a:sym typeface="Arial"/>
              </a:defRPr>
            </a:lvl2pPr>
            <a:lvl3pPr indent="-228600" lvl="2" marL="1371600" marR="0" rtl="0" algn="l">
              <a:lnSpc>
                <a:spcPct val="100000"/>
              </a:lnSpc>
              <a:spcBef>
                <a:spcPts val="300"/>
              </a:spcBef>
              <a:spcAft>
                <a:spcPts val="0"/>
              </a:spcAft>
              <a:buClr>
                <a:srgbClr val="E9422C"/>
              </a:buClr>
              <a:buSzPts val="1400"/>
              <a:buFont typeface="Merriweather Sans"/>
              <a:buNone/>
              <a:defRPr b="0" i="0" sz="1000" u="none" cap="none" strike="noStrike">
                <a:solidFill>
                  <a:srgbClr val="7F7F7F"/>
                </a:solidFill>
                <a:latin typeface="Arial"/>
                <a:ea typeface="Arial"/>
                <a:cs typeface="Arial"/>
                <a:sym typeface="Arial"/>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7" name="Google Shape;47;p38"/>
          <p:cNvSpPr txBox="1"/>
          <p:nvPr>
            <p:ph idx="5" type="body"/>
          </p:nvPr>
        </p:nvSpPr>
        <p:spPr>
          <a:xfrm>
            <a:off x="6849534" y="3715128"/>
            <a:ext cx="2077147" cy="85687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300"/>
              </a:spcBef>
              <a:spcAft>
                <a:spcPts val="0"/>
              </a:spcAft>
              <a:buClr>
                <a:srgbClr val="E9422C"/>
              </a:buClr>
              <a:buSzPts val="1400"/>
              <a:buFont typeface="Merriweather Sans"/>
              <a:buNone/>
              <a:defRPr b="0" i="0" sz="1000" u="none" cap="none" strike="noStrike">
                <a:solidFill>
                  <a:srgbClr val="6D6E71"/>
                </a:solidFill>
                <a:latin typeface="Arial"/>
                <a:ea typeface="Arial"/>
                <a:cs typeface="Arial"/>
                <a:sym typeface="Arial"/>
              </a:defRPr>
            </a:lvl1pPr>
            <a:lvl2pPr indent="-292100" lvl="1" marL="914400" marR="0" rtl="0" algn="l">
              <a:lnSpc>
                <a:spcPct val="100000"/>
              </a:lnSpc>
              <a:spcBef>
                <a:spcPts val="300"/>
              </a:spcBef>
              <a:spcAft>
                <a:spcPts val="0"/>
              </a:spcAft>
              <a:buClr>
                <a:srgbClr val="E9422C"/>
              </a:buClr>
              <a:buSzPts val="1000"/>
              <a:buFont typeface="Merriweather Sans"/>
              <a:buChar char="−"/>
              <a:defRPr b="0" i="0" sz="1000" u="none" cap="none" strike="noStrike">
                <a:solidFill>
                  <a:srgbClr val="7F7F7F"/>
                </a:solidFill>
                <a:latin typeface="Arial"/>
                <a:ea typeface="Arial"/>
                <a:cs typeface="Arial"/>
                <a:sym typeface="Arial"/>
              </a:defRPr>
            </a:lvl2pPr>
            <a:lvl3pPr indent="-228600" lvl="2" marL="1371600" marR="0" rtl="0" algn="l">
              <a:lnSpc>
                <a:spcPct val="100000"/>
              </a:lnSpc>
              <a:spcBef>
                <a:spcPts val="300"/>
              </a:spcBef>
              <a:spcAft>
                <a:spcPts val="0"/>
              </a:spcAft>
              <a:buClr>
                <a:srgbClr val="E9422C"/>
              </a:buClr>
              <a:buSzPts val="1400"/>
              <a:buFont typeface="Merriweather Sans"/>
              <a:buNone/>
              <a:defRPr b="0" i="0" sz="1000" u="none" cap="none" strike="noStrike">
                <a:solidFill>
                  <a:srgbClr val="7F7F7F"/>
                </a:solidFill>
                <a:latin typeface="Arial"/>
                <a:ea typeface="Arial"/>
                <a:cs typeface="Arial"/>
                <a:sym typeface="Arial"/>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8" name="Google Shape;48;p38"/>
          <p:cNvSpPr txBox="1"/>
          <p:nvPr>
            <p:ph idx="6" type="body"/>
          </p:nvPr>
        </p:nvSpPr>
        <p:spPr>
          <a:xfrm>
            <a:off x="345721" y="1159669"/>
            <a:ext cx="8092723" cy="1219464"/>
          </a:xfrm>
          <a:prstGeom prst="rect">
            <a:avLst/>
          </a:prstGeom>
          <a:noFill/>
          <a:ln>
            <a:noFill/>
          </a:ln>
        </p:spPr>
        <p:txBody>
          <a:bodyPr anchorCtr="0" anchor="ctr" bIns="91425" lIns="91425" spcFirstLastPara="1" rIns="91425" wrap="square" tIns="91425">
            <a:noAutofit/>
          </a:bodyPr>
          <a:lstStyle>
            <a:lvl1pPr indent="-228600" lvl="0" marL="457200" marR="0" rtl="0" algn="ctr">
              <a:lnSpc>
                <a:spcPct val="100000"/>
              </a:lnSpc>
              <a:spcBef>
                <a:spcPts val="720"/>
              </a:spcBef>
              <a:spcAft>
                <a:spcPts val="0"/>
              </a:spcAft>
              <a:buClr>
                <a:schemeClr val="lt1"/>
              </a:buClr>
              <a:buSzPts val="1400"/>
              <a:buFont typeface="Arial"/>
              <a:buNone/>
              <a:defRPr b="1" i="0" sz="3600" u="none" cap="none" strike="noStrike">
                <a:solidFill>
                  <a:schemeClr val="lt1"/>
                </a:solidFill>
                <a:latin typeface="Arial"/>
                <a:ea typeface="Arial"/>
                <a:cs typeface="Arial"/>
                <a:sym typeface="Arial"/>
              </a:defRPr>
            </a:lvl1pPr>
            <a:lvl2pPr indent="-228600" lvl="1" marL="914400" marR="0" rtl="0" algn="l">
              <a:lnSpc>
                <a:spcPct val="100000"/>
              </a:lnSpc>
              <a:spcBef>
                <a:spcPts val="400"/>
              </a:spcBef>
              <a:spcAft>
                <a:spcPts val="0"/>
              </a:spcAft>
              <a:buClr>
                <a:schemeClr val="dk1"/>
              </a:buClr>
              <a:buSzPts val="14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chemeClr val="dk1"/>
              </a:buClr>
              <a:buSzPts val="14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20"/>
              </a:spcBef>
              <a:spcAft>
                <a:spcPts val="0"/>
              </a:spcAft>
              <a:buClr>
                <a:schemeClr val="dk1"/>
              </a:buClr>
              <a:buSzPts val="14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20"/>
              </a:spcBef>
              <a:spcAft>
                <a:spcPts val="0"/>
              </a:spcAft>
              <a:buClr>
                <a:schemeClr val="dk1"/>
              </a:buClr>
              <a:buSzPts val="14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320"/>
              </a:spcBef>
              <a:spcAft>
                <a:spcPts val="0"/>
              </a:spcAft>
              <a:buClr>
                <a:schemeClr val="dk1"/>
              </a:buClr>
              <a:buSzPts val="14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320"/>
              </a:spcBef>
              <a:spcAft>
                <a:spcPts val="0"/>
              </a:spcAft>
              <a:buClr>
                <a:schemeClr val="dk1"/>
              </a:buClr>
              <a:buSzPts val="14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320"/>
              </a:spcBef>
              <a:spcAft>
                <a:spcPts val="0"/>
              </a:spcAft>
              <a:buClr>
                <a:schemeClr val="dk1"/>
              </a:buClr>
              <a:buSzPts val="14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320"/>
              </a:spcBef>
              <a:spcAft>
                <a:spcPts val="0"/>
              </a:spcAft>
              <a:buClr>
                <a:schemeClr val="dk1"/>
              </a:buClr>
              <a:buSzPts val="1400"/>
              <a:buFont typeface="Arial"/>
              <a:buNone/>
              <a:defRPr b="1" i="0" sz="16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Column text and image">
  <p:cSld name="1-Column text and image">
    <p:spTree>
      <p:nvGrpSpPr>
        <p:cNvPr id="49" name="Shape 49"/>
        <p:cNvGrpSpPr/>
        <p:nvPr/>
      </p:nvGrpSpPr>
      <p:grpSpPr>
        <a:xfrm>
          <a:off x="0" y="0"/>
          <a:ext cx="0" cy="0"/>
          <a:chOff x="0" y="0"/>
          <a:chExt cx="0" cy="0"/>
        </a:xfrm>
      </p:grpSpPr>
      <p:pic>
        <p:nvPicPr>
          <p:cNvPr descr="White_Content.png" id="50" name="Google Shape;50;p39"/>
          <p:cNvPicPr preferRelativeResize="0"/>
          <p:nvPr/>
        </p:nvPicPr>
        <p:blipFill rotWithShape="1">
          <a:blip r:embed="rId2">
            <a:alphaModFix/>
          </a:blip>
          <a:srcRect b="0" l="0" r="0" t="0"/>
          <a:stretch/>
        </p:blipFill>
        <p:spPr>
          <a:xfrm>
            <a:off x="0" y="0"/>
            <a:ext cx="9135879" cy="5124684"/>
          </a:xfrm>
          <a:prstGeom prst="rect">
            <a:avLst/>
          </a:prstGeom>
          <a:noFill/>
          <a:ln>
            <a:noFill/>
          </a:ln>
        </p:spPr>
      </p:pic>
      <p:sp>
        <p:nvSpPr>
          <p:cNvPr id="51" name="Google Shape;51;p39"/>
          <p:cNvSpPr/>
          <p:nvPr>
            <p:ph idx="2" type="pic"/>
          </p:nvPr>
        </p:nvSpPr>
        <p:spPr>
          <a:xfrm>
            <a:off x="3771900" y="1233716"/>
            <a:ext cx="5127171" cy="3236684"/>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36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560"/>
              </a:spcBef>
              <a:spcAft>
                <a:spcPts val="0"/>
              </a:spcAft>
              <a:buClr>
                <a:schemeClr val="dk1"/>
              </a:buClr>
              <a:buSzPts val="1400"/>
              <a:buFont typeface="Arial"/>
              <a:buNone/>
              <a:defRPr b="0" i="0" sz="2800" u="none" cap="none" strike="noStrike">
                <a:solidFill>
                  <a:schemeClr val="dk1"/>
                </a:solidFill>
                <a:latin typeface="Calibri"/>
                <a:ea typeface="Calibri"/>
                <a:cs typeface="Calibri"/>
                <a:sym typeface="Calibri"/>
              </a:defRPr>
            </a:lvl2pPr>
            <a:lvl3pPr lvl="2" marR="0" rtl="0" algn="l">
              <a:lnSpc>
                <a:spcPct val="100000"/>
              </a:lnSpc>
              <a:spcBef>
                <a:spcPts val="480"/>
              </a:spcBef>
              <a:spcAft>
                <a:spcPts val="0"/>
              </a:spcAft>
              <a:buClr>
                <a:schemeClr val="dk1"/>
              </a:buClr>
              <a:buSzPts val="1400"/>
              <a:buFont typeface="Arial"/>
              <a:buNone/>
              <a:defRPr b="0" i="0" sz="2400" u="none" cap="none" strike="noStrike">
                <a:solidFill>
                  <a:schemeClr val="dk1"/>
                </a:solidFill>
                <a:latin typeface="Calibri"/>
                <a:ea typeface="Calibri"/>
                <a:cs typeface="Calibri"/>
                <a:sym typeface="Calibri"/>
              </a:defRPr>
            </a:lvl3pPr>
            <a:lvl4pPr lvl="3"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4pPr>
            <a:lvl5pPr lvl="4"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52" name="Google Shape;52;p39"/>
          <p:cNvSpPr txBox="1"/>
          <p:nvPr>
            <p:ph idx="1" type="body"/>
          </p:nvPr>
        </p:nvSpPr>
        <p:spPr>
          <a:xfrm>
            <a:off x="242720" y="4739595"/>
            <a:ext cx="2077147" cy="272674"/>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300"/>
              </a:spcBef>
              <a:spcAft>
                <a:spcPts val="0"/>
              </a:spcAft>
              <a:buClr>
                <a:srgbClr val="E9422C"/>
              </a:buClr>
              <a:buSzPts val="1400"/>
              <a:buFont typeface="Merriweather Sans"/>
              <a:buNone/>
              <a:defRPr b="0" i="0" sz="800" u="none" cap="none" strike="noStrike">
                <a:solidFill>
                  <a:srgbClr val="6D6E71"/>
                </a:solidFill>
                <a:latin typeface="Arial"/>
                <a:ea typeface="Arial"/>
                <a:cs typeface="Arial"/>
                <a:sym typeface="Arial"/>
              </a:defRPr>
            </a:lvl1pPr>
            <a:lvl2pPr indent="-292100" lvl="1" marL="914400" marR="0" rtl="0" algn="l">
              <a:lnSpc>
                <a:spcPct val="100000"/>
              </a:lnSpc>
              <a:spcBef>
                <a:spcPts val="300"/>
              </a:spcBef>
              <a:spcAft>
                <a:spcPts val="0"/>
              </a:spcAft>
              <a:buClr>
                <a:srgbClr val="E9422C"/>
              </a:buClr>
              <a:buSzPts val="1000"/>
              <a:buFont typeface="Merriweather Sans"/>
              <a:buChar char="−"/>
              <a:defRPr b="0" i="0" sz="1000" u="none" cap="none" strike="noStrike">
                <a:solidFill>
                  <a:srgbClr val="7F7F7F"/>
                </a:solidFill>
                <a:latin typeface="Arial"/>
                <a:ea typeface="Arial"/>
                <a:cs typeface="Arial"/>
                <a:sym typeface="Arial"/>
              </a:defRPr>
            </a:lvl2pPr>
            <a:lvl3pPr indent="-228600" lvl="2" marL="1371600" marR="0" rtl="0" algn="l">
              <a:lnSpc>
                <a:spcPct val="100000"/>
              </a:lnSpc>
              <a:spcBef>
                <a:spcPts val="300"/>
              </a:spcBef>
              <a:spcAft>
                <a:spcPts val="0"/>
              </a:spcAft>
              <a:buClr>
                <a:srgbClr val="E9422C"/>
              </a:buClr>
              <a:buSzPts val="1400"/>
              <a:buFont typeface="Merriweather Sans"/>
              <a:buNone/>
              <a:defRPr b="0" i="0" sz="1000" u="none" cap="none" strike="noStrike">
                <a:solidFill>
                  <a:srgbClr val="7F7F7F"/>
                </a:solidFill>
                <a:latin typeface="Arial"/>
                <a:ea typeface="Arial"/>
                <a:cs typeface="Arial"/>
                <a:sym typeface="Arial"/>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3" name="Google Shape;53;p39"/>
          <p:cNvSpPr txBox="1"/>
          <p:nvPr>
            <p:ph idx="3" type="body"/>
          </p:nvPr>
        </p:nvSpPr>
        <p:spPr>
          <a:xfrm>
            <a:off x="235856" y="1820331"/>
            <a:ext cx="3252412" cy="2599266"/>
          </a:xfrm>
          <a:prstGeom prst="rect">
            <a:avLst/>
          </a:prstGeom>
          <a:noFill/>
          <a:ln>
            <a:noFill/>
          </a:ln>
        </p:spPr>
        <p:txBody>
          <a:bodyPr anchorCtr="0" anchor="t" bIns="91425" lIns="91425" spcFirstLastPara="1" rIns="91425" wrap="square" tIns="91425">
            <a:noAutofit/>
          </a:bodyPr>
          <a:lstStyle>
            <a:lvl1pPr indent="-292100" lvl="0" marL="457200" marR="0" rtl="0" algn="l">
              <a:lnSpc>
                <a:spcPct val="100000"/>
              </a:lnSpc>
              <a:spcBef>
                <a:spcPts val="300"/>
              </a:spcBef>
              <a:spcAft>
                <a:spcPts val="0"/>
              </a:spcAft>
              <a:buClr>
                <a:srgbClr val="F37037"/>
              </a:buClr>
              <a:buSzPts val="1000"/>
              <a:buFont typeface="Merriweather Sans"/>
              <a:buChar char="−"/>
              <a:defRPr b="0" i="0" sz="1000" u="none" cap="none" strike="noStrike">
                <a:solidFill>
                  <a:srgbClr val="6D6E71"/>
                </a:solidFill>
                <a:latin typeface="Arial"/>
                <a:ea typeface="Arial"/>
                <a:cs typeface="Arial"/>
                <a:sym typeface="Arial"/>
              </a:defRPr>
            </a:lvl1pPr>
            <a:lvl2pPr indent="-292100" lvl="1" marL="914400" marR="0" rtl="0" algn="l">
              <a:lnSpc>
                <a:spcPct val="100000"/>
              </a:lnSpc>
              <a:spcBef>
                <a:spcPts val="300"/>
              </a:spcBef>
              <a:spcAft>
                <a:spcPts val="0"/>
              </a:spcAft>
              <a:buClr>
                <a:srgbClr val="F37037"/>
              </a:buClr>
              <a:buSzPts val="1000"/>
              <a:buFont typeface="Merriweather Sans"/>
              <a:buChar char="−"/>
              <a:defRPr b="0" i="0" sz="1000" u="none" cap="none" strike="noStrike">
                <a:solidFill>
                  <a:srgbClr val="6D6E71"/>
                </a:solidFill>
                <a:latin typeface="Arial"/>
                <a:ea typeface="Arial"/>
                <a:cs typeface="Arial"/>
                <a:sym typeface="Arial"/>
              </a:defRPr>
            </a:lvl2pPr>
            <a:lvl3pPr indent="-292100" lvl="2" marL="1371600" marR="0" rtl="0" algn="l">
              <a:lnSpc>
                <a:spcPct val="100000"/>
              </a:lnSpc>
              <a:spcBef>
                <a:spcPts val="300"/>
              </a:spcBef>
              <a:spcAft>
                <a:spcPts val="0"/>
              </a:spcAft>
              <a:buClr>
                <a:srgbClr val="F37037"/>
              </a:buClr>
              <a:buSzPts val="1000"/>
              <a:buFont typeface="Merriweather Sans"/>
              <a:buChar char="−"/>
              <a:defRPr b="0" i="0" sz="1000" u="none" cap="none" strike="noStrike">
                <a:solidFill>
                  <a:srgbClr val="6D6E71"/>
                </a:solidFill>
                <a:latin typeface="Arial"/>
                <a:ea typeface="Arial"/>
                <a:cs typeface="Arial"/>
                <a:sym typeface="Arial"/>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4" name="Google Shape;54;p39"/>
          <p:cNvSpPr txBox="1"/>
          <p:nvPr>
            <p:ph idx="4" type="body"/>
          </p:nvPr>
        </p:nvSpPr>
        <p:spPr>
          <a:xfrm>
            <a:off x="242720" y="1384561"/>
            <a:ext cx="3245548" cy="29185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300"/>
              </a:spcBef>
              <a:spcAft>
                <a:spcPts val="0"/>
              </a:spcAft>
              <a:buClr>
                <a:srgbClr val="E9422C"/>
              </a:buClr>
              <a:buSzPts val="1400"/>
              <a:buFont typeface="Merriweather Sans"/>
              <a:buNone/>
              <a:defRPr b="0" i="0" sz="1200" u="none" cap="none" strike="noStrike">
                <a:solidFill>
                  <a:srgbClr val="F37037"/>
                </a:solidFill>
                <a:latin typeface="Arial"/>
                <a:ea typeface="Arial"/>
                <a:cs typeface="Arial"/>
                <a:sym typeface="Arial"/>
              </a:defRPr>
            </a:lvl1pPr>
            <a:lvl2pPr indent="-292100" lvl="1" marL="914400" marR="0" rtl="0" algn="l">
              <a:lnSpc>
                <a:spcPct val="100000"/>
              </a:lnSpc>
              <a:spcBef>
                <a:spcPts val="300"/>
              </a:spcBef>
              <a:spcAft>
                <a:spcPts val="0"/>
              </a:spcAft>
              <a:buClr>
                <a:srgbClr val="E9422C"/>
              </a:buClr>
              <a:buSzPts val="1000"/>
              <a:buFont typeface="Merriweather Sans"/>
              <a:buChar char="−"/>
              <a:defRPr b="0" i="0" sz="1000" u="none" cap="none" strike="noStrike">
                <a:solidFill>
                  <a:srgbClr val="7F7F7F"/>
                </a:solidFill>
                <a:latin typeface="Arial"/>
                <a:ea typeface="Arial"/>
                <a:cs typeface="Arial"/>
                <a:sym typeface="Arial"/>
              </a:defRPr>
            </a:lvl2pPr>
            <a:lvl3pPr indent="-292100" lvl="2" marL="1371600" marR="0" rtl="0" algn="l">
              <a:lnSpc>
                <a:spcPct val="100000"/>
              </a:lnSpc>
              <a:spcBef>
                <a:spcPts val="300"/>
              </a:spcBef>
              <a:spcAft>
                <a:spcPts val="0"/>
              </a:spcAft>
              <a:buClr>
                <a:srgbClr val="E9422C"/>
              </a:buClr>
              <a:buSzPts val="1000"/>
              <a:buFont typeface="Merriweather Sans"/>
              <a:buChar char="−"/>
              <a:defRPr b="0" i="0" sz="1000" u="none" cap="none" strike="noStrike">
                <a:solidFill>
                  <a:srgbClr val="7F7F7F"/>
                </a:solidFill>
                <a:latin typeface="Arial"/>
                <a:ea typeface="Arial"/>
                <a:cs typeface="Arial"/>
                <a:sym typeface="Arial"/>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5" name="Google Shape;55;p39"/>
          <p:cNvSpPr txBox="1"/>
          <p:nvPr>
            <p:ph type="ctrTitle"/>
          </p:nvPr>
        </p:nvSpPr>
        <p:spPr>
          <a:xfrm>
            <a:off x="242720" y="589116"/>
            <a:ext cx="8656351" cy="583772"/>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1400"/>
              <a:buFont typeface="Arial"/>
              <a:buNone/>
              <a:defRPr b="1" i="0" sz="3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6" name="Google Shape;56;p39"/>
          <p:cNvSpPr txBox="1"/>
          <p:nvPr>
            <p:ph idx="5" type="body"/>
          </p:nvPr>
        </p:nvSpPr>
        <p:spPr>
          <a:xfrm>
            <a:off x="242720" y="303063"/>
            <a:ext cx="3078845" cy="226784"/>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300"/>
              </a:spcBef>
              <a:spcAft>
                <a:spcPts val="0"/>
              </a:spcAft>
              <a:buClr>
                <a:srgbClr val="E9422C"/>
              </a:buClr>
              <a:buSzPts val="1400"/>
              <a:buFont typeface="Merriweather Sans"/>
              <a:buNone/>
              <a:defRPr b="0" i="0" sz="1000" u="none" cap="none" strike="noStrike">
                <a:solidFill>
                  <a:srgbClr val="6D6E71"/>
                </a:solidFill>
                <a:latin typeface="Arial"/>
                <a:ea typeface="Arial"/>
                <a:cs typeface="Arial"/>
                <a:sym typeface="Arial"/>
              </a:defRPr>
            </a:lvl1pPr>
            <a:lvl2pPr indent="-292100" lvl="1" marL="914400" marR="0" rtl="0" algn="l">
              <a:lnSpc>
                <a:spcPct val="100000"/>
              </a:lnSpc>
              <a:spcBef>
                <a:spcPts val="300"/>
              </a:spcBef>
              <a:spcAft>
                <a:spcPts val="0"/>
              </a:spcAft>
              <a:buClr>
                <a:srgbClr val="E9422C"/>
              </a:buClr>
              <a:buSzPts val="1000"/>
              <a:buFont typeface="Merriweather Sans"/>
              <a:buChar char="−"/>
              <a:defRPr b="0" i="0" sz="1000" u="none" cap="none" strike="noStrike">
                <a:solidFill>
                  <a:srgbClr val="7F7F7F"/>
                </a:solidFill>
                <a:latin typeface="Arial"/>
                <a:ea typeface="Arial"/>
                <a:cs typeface="Arial"/>
                <a:sym typeface="Arial"/>
              </a:defRPr>
            </a:lvl2pPr>
            <a:lvl3pPr indent="-228600" lvl="2" marL="1371600" marR="0" rtl="0" algn="l">
              <a:lnSpc>
                <a:spcPct val="100000"/>
              </a:lnSpc>
              <a:spcBef>
                <a:spcPts val="300"/>
              </a:spcBef>
              <a:spcAft>
                <a:spcPts val="0"/>
              </a:spcAft>
              <a:buClr>
                <a:srgbClr val="E9422C"/>
              </a:buClr>
              <a:buSzPts val="1400"/>
              <a:buFont typeface="Merriweather Sans"/>
              <a:buNone/>
              <a:defRPr b="0" i="0" sz="1000" u="none" cap="none" strike="noStrike">
                <a:solidFill>
                  <a:srgbClr val="7F7F7F"/>
                </a:solidFill>
                <a:latin typeface="Arial"/>
                <a:ea typeface="Arial"/>
                <a:cs typeface="Arial"/>
                <a:sym typeface="Arial"/>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Column">
  <p:cSld name="2-Column">
    <p:spTree>
      <p:nvGrpSpPr>
        <p:cNvPr id="57" name="Shape 57"/>
        <p:cNvGrpSpPr/>
        <p:nvPr/>
      </p:nvGrpSpPr>
      <p:grpSpPr>
        <a:xfrm>
          <a:off x="0" y="0"/>
          <a:ext cx="0" cy="0"/>
          <a:chOff x="0" y="0"/>
          <a:chExt cx="0" cy="0"/>
        </a:xfrm>
      </p:grpSpPr>
      <p:pic>
        <p:nvPicPr>
          <p:cNvPr descr="White_Content.png" id="58" name="Google Shape;58;p40"/>
          <p:cNvPicPr preferRelativeResize="0"/>
          <p:nvPr/>
        </p:nvPicPr>
        <p:blipFill rotWithShape="1">
          <a:blip r:embed="rId2">
            <a:alphaModFix/>
          </a:blip>
          <a:srcRect b="0" l="0" r="0" t="0"/>
          <a:stretch/>
        </p:blipFill>
        <p:spPr>
          <a:xfrm>
            <a:off x="0" y="0"/>
            <a:ext cx="9135879" cy="5124684"/>
          </a:xfrm>
          <a:prstGeom prst="rect">
            <a:avLst/>
          </a:prstGeom>
          <a:noFill/>
          <a:ln>
            <a:noFill/>
          </a:ln>
        </p:spPr>
      </p:pic>
      <p:sp>
        <p:nvSpPr>
          <p:cNvPr id="59" name="Google Shape;59;p40"/>
          <p:cNvSpPr txBox="1"/>
          <p:nvPr>
            <p:ph idx="1" type="body"/>
          </p:nvPr>
        </p:nvSpPr>
        <p:spPr>
          <a:xfrm>
            <a:off x="242720" y="4739595"/>
            <a:ext cx="2077147" cy="272674"/>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300"/>
              </a:spcBef>
              <a:spcAft>
                <a:spcPts val="0"/>
              </a:spcAft>
              <a:buClr>
                <a:srgbClr val="E9422C"/>
              </a:buClr>
              <a:buSzPts val="1400"/>
              <a:buFont typeface="Merriweather Sans"/>
              <a:buNone/>
              <a:defRPr b="0" i="0" sz="800" u="none" cap="none" strike="noStrike">
                <a:solidFill>
                  <a:srgbClr val="6D6E71"/>
                </a:solidFill>
                <a:latin typeface="Arial"/>
                <a:ea typeface="Arial"/>
                <a:cs typeface="Arial"/>
                <a:sym typeface="Arial"/>
              </a:defRPr>
            </a:lvl1pPr>
            <a:lvl2pPr indent="-292100" lvl="1" marL="914400" marR="0" rtl="0" algn="l">
              <a:lnSpc>
                <a:spcPct val="100000"/>
              </a:lnSpc>
              <a:spcBef>
                <a:spcPts val="300"/>
              </a:spcBef>
              <a:spcAft>
                <a:spcPts val="0"/>
              </a:spcAft>
              <a:buClr>
                <a:srgbClr val="E9422C"/>
              </a:buClr>
              <a:buSzPts val="1000"/>
              <a:buFont typeface="Merriweather Sans"/>
              <a:buChar char="−"/>
              <a:defRPr b="0" i="0" sz="1000" u="none" cap="none" strike="noStrike">
                <a:solidFill>
                  <a:srgbClr val="7F7F7F"/>
                </a:solidFill>
                <a:latin typeface="Arial"/>
                <a:ea typeface="Arial"/>
                <a:cs typeface="Arial"/>
                <a:sym typeface="Arial"/>
              </a:defRPr>
            </a:lvl2pPr>
            <a:lvl3pPr indent="-228600" lvl="2" marL="1371600" marR="0" rtl="0" algn="l">
              <a:lnSpc>
                <a:spcPct val="100000"/>
              </a:lnSpc>
              <a:spcBef>
                <a:spcPts val="300"/>
              </a:spcBef>
              <a:spcAft>
                <a:spcPts val="0"/>
              </a:spcAft>
              <a:buClr>
                <a:srgbClr val="E9422C"/>
              </a:buClr>
              <a:buSzPts val="1400"/>
              <a:buFont typeface="Merriweather Sans"/>
              <a:buNone/>
              <a:defRPr b="0" i="0" sz="1000" u="none" cap="none" strike="noStrike">
                <a:solidFill>
                  <a:srgbClr val="7F7F7F"/>
                </a:solidFill>
                <a:latin typeface="Arial"/>
                <a:ea typeface="Arial"/>
                <a:cs typeface="Arial"/>
                <a:sym typeface="Arial"/>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0" name="Google Shape;60;p40"/>
          <p:cNvSpPr txBox="1"/>
          <p:nvPr>
            <p:ph idx="2" type="body"/>
          </p:nvPr>
        </p:nvSpPr>
        <p:spPr>
          <a:xfrm>
            <a:off x="235855" y="1820331"/>
            <a:ext cx="3843477" cy="2599266"/>
          </a:xfrm>
          <a:prstGeom prst="rect">
            <a:avLst/>
          </a:prstGeom>
          <a:noFill/>
          <a:ln>
            <a:noFill/>
          </a:ln>
        </p:spPr>
        <p:txBody>
          <a:bodyPr anchorCtr="0" anchor="t" bIns="91425" lIns="91425" spcFirstLastPara="1" rIns="91425" wrap="square" tIns="91425">
            <a:noAutofit/>
          </a:bodyPr>
          <a:lstStyle>
            <a:lvl1pPr indent="-292100" lvl="0" marL="457200" marR="0" rtl="0" algn="l">
              <a:lnSpc>
                <a:spcPct val="100000"/>
              </a:lnSpc>
              <a:spcBef>
                <a:spcPts val="300"/>
              </a:spcBef>
              <a:spcAft>
                <a:spcPts val="0"/>
              </a:spcAft>
              <a:buClr>
                <a:srgbClr val="F37037"/>
              </a:buClr>
              <a:buSzPts val="1000"/>
              <a:buFont typeface="Merriweather Sans"/>
              <a:buChar char="−"/>
              <a:defRPr b="0" i="0" sz="1000" u="none" cap="none" strike="noStrike">
                <a:solidFill>
                  <a:srgbClr val="6D6E71"/>
                </a:solidFill>
                <a:latin typeface="Arial"/>
                <a:ea typeface="Arial"/>
                <a:cs typeface="Arial"/>
                <a:sym typeface="Arial"/>
              </a:defRPr>
            </a:lvl1pPr>
            <a:lvl2pPr indent="-292100" lvl="1" marL="914400" marR="0" rtl="0" algn="l">
              <a:lnSpc>
                <a:spcPct val="100000"/>
              </a:lnSpc>
              <a:spcBef>
                <a:spcPts val="300"/>
              </a:spcBef>
              <a:spcAft>
                <a:spcPts val="0"/>
              </a:spcAft>
              <a:buClr>
                <a:srgbClr val="F37037"/>
              </a:buClr>
              <a:buSzPts val="1000"/>
              <a:buFont typeface="Merriweather Sans"/>
              <a:buChar char="−"/>
              <a:defRPr b="0" i="0" sz="1000" u="none" cap="none" strike="noStrike">
                <a:solidFill>
                  <a:srgbClr val="6D6E71"/>
                </a:solidFill>
                <a:latin typeface="Arial"/>
                <a:ea typeface="Arial"/>
                <a:cs typeface="Arial"/>
                <a:sym typeface="Arial"/>
              </a:defRPr>
            </a:lvl2pPr>
            <a:lvl3pPr indent="-292100" lvl="2" marL="1371600" marR="0" rtl="0" algn="l">
              <a:lnSpc>
                <a:spcPct val="100000"/>
              </a:lnSpc>
              <a:spcBef>
                <a:spcPts val="300"/>
              </a:spcBef>
              <a:spcAft>
                <a:spcPts val="0"/>
              </a:spcAft>
              <a:buClr>
                <a:srgbClr val="F37037"/>
              </a:buClr>
              <a:buSzPts val="1000"/>
              <a:buFont typeface="Merriweather Sans"/>
              <a:buChar char="−"/>
              <a:defRPr b="0" i="0" sz="1000" u="none" cap="none" strike="noStrike">
                <a:solidFill>
                  <a:srgbClr val="6D6E71"/>
                </a:solidFill>
                <a:latin typeface="Arial"/>
                <a:ea typeface="Arial"/>
                <a:cs typeface="Arial"/>
                <a:sym typeface="Arial"/>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1" name="Google Shape;61;p40"/>
          <p:cNvSpPr txBox="1"/>
          <p:nvPr>
            <p:ph idx="3" type="body"/>
          </p:nvPr>
        </p:nvSpPr>
        <p:spPr>
          <a:xfrm>
            <a:off x="242720" y="1384561"/>
            <a:ext cx="3836612" cy="29185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300"/>
              </a:spcBef>
              <a:spcAft>
                <a:spcPts val="0"/>
              </a:spcAft>
              <a:buClr>
                <a:srgbClr val="E9422C"/>
              </a:buClr>
              <a:buSzPts val="1400"/>
              <a:buFont typeface="Merriweather Sans"/>
              <a:buNone/>
              <a:defRPr b="0" i="0" sz="1200" u="none" cap="none" strike="noStrike">
                <a:solidFill>
                  <a:srgbClr val="F37037"/>
                </a:solidFill>
                <a:latin typeface="Arial"/>
                <a:ea typeface="Arial"/>
                <a:cs typeface="Arial"/>
                <a:sym typeface="Arial"/>
              </a:defRPr>
            </a:lvl1pPr>
            <a:lvl2pPr indent="-292100" lvl="1" marL="914400" marR="0" rtl="0" algn="l">
              <a:lnSpc>
                <a:spcPct val="100000"/>
              </a:lnSpc>
              <a:spcBef>
                <a:spcPts val="300"/>
              </a:spcBef>
              <a:spcAft>
                <a:spcPts val="0"/>
              </a:spcAft>
              <a:buClr>
                <a:srgbClr val="E9422C"/>
              </a:buClr>
              <a:buSzPts val="1000"/>
              <a:buFont typeface="Merriweather Sans"/>
              <a:buChar char="−"/>
              <a:defRPr b="0" i="0" sz="1000" u="none" cap="none" strike="noStrike">
                <a:solidFill>
                  <a:srgbClr val="7F7F7F"/>
                </a:solidFill>
                <a:latin typeface="Arial"/>
                <a:ea typeface="Arial"/>
                <a:cs typeface="Arial"/>
                <a:sym typeface="Arial"/>
              </a:defRPr>
            </a:lvl2pPr>
            <a:lvl3pPr indent="-292100" lvl="2" marL="1371600" marR="0" rtl="0" algn="l">
              <a:lnSpc>
                <a:spcPct val="100000"/>
              </a:lnSpc>
              <a:spcBef>
                <a:spcPts val="300"/>
              </a:spcBef>
              <a:spcAft>
                <a:spcPts val="0"/>
              </a:spcAft>
              <a:buClr>
                <a:srgbClr val="E9422C"/>
              </a:buClr>
              <a:buSzPts val="1000"/>
              <a:buFont typeface="Merriweather Sans"/>
              <a:buChar char="−"/>
              <a:defRPr b="0" i="0" sz="1000" u="none" cap="none" strike="noStrike">
                <a:solidFill>
                  <a:srgbClr val="7F7F7F"/>
                </a:solidFill>
                <a:latin typeface="Arial"/>
                <a:ea typeface="Arial"/>
                <a:cs typeface="Arial"/>
                <a:sym typeface="Arial"/>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2" name="Google Shape;62;p40"/>
          <p:cNvSpPr txBox="1"/>
          <p:nvPr>
            <p:ph type="ctrTitle"/>
          </p:nvPr>
        </p:nvSpPr>
        <p:spPr>
          <a:xfrm>
            <a:off x="242720" y="589116"/>
            <a:ext cx="7988482" cy="583772"/>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1400"/>
              <a:buFont typeface="Arial"/>
              <a:buNone/>
              <a:defRPr b="1" i="0" sz="3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3" name="Google Shape;63;p40"/>
          <p:cNvSpPr txBox="1"/>
          <p:nvPr>
            <p:ph idx="4" type="body"/>
          </p:nvPr>
        </p:nvSpPr>
        <p:spPr>
          <a:xfrm>
            <a:off x="242720" y="303063"/>
            <a:ext cx="3078845" cy="226784"/>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300"/>
              </a:spcBef>
              <a:spcAft>
                <a:spcPts val="0"/>
              </a:spcAft>
              <a:buClr>
                <a:srgbClr val="E9422C"/>
              </a:buClr>
              <a:buSzPts val="1400"/>
              <a:buFont typeface="Merriweather Sans"/>
              <a:buNone/>
              <a:defRPr b="0" i="0" sz="1000" u="none" cap="none" strike="noStrike">
                <a:solidFill>
                  <a:srgbClr val="6D6E71"/>
                </a:solidFill>
                <a:latin typeface="Arial"/>
                <a:ea typeface="Arial"/>
                <a:cs typeface="Arial"/>
                <a:sym typeface="Arial"/>
              </a:defRPr>
            </a:lvl1pPr>
            <a:lvl2pPr indent="-292100" lvl="1" marL="914400" marR="0" rtl="0" algn="l">
              <a:lnSpc>
                <a:spcPct val="100000"/>
              </a:lnSpc>
              <a:spcBef>
                <a:spcPts val="300"/>
              </a:spcBef>
              <a:spcAft>
                <a:spcPts val="0"/>
              </a:spcAft>
              <a:buClr>
                <a:srgbClr val="E9422C"/>
              </a:buClr>
              <a:buSzPts val="1000"/>
              <a:buFont typeface="Merriweather Sans"/>
              <a:buChar char="−"/>
              <a:defRPr b="0" i="0" sz="1000" u="none" cap="none" strike="noStrike">
                <a:solidFill>
                  <a:srgbClr val="7F7F7F"/>
                </a:solidFill>
                <a:latin typeface="Arial"/>
                <a:ea typeface="Arial"/>
                <a:cs typeface="Arial"/>
                <a:sym typeface="Arial"/>
              </a:defRPr>
            </a:lvl2pPr>
            <a:lvl3pPr indent="-228600" lvl="2" marL="1371600" marR="0" rtl="0" algn="l">
              <a:lnSpc>
                <a:spcPct val="100000"/>
              </a:lnSpc>
              <a:spcBef>
                <a:spcPts val="300"/>
              </a:spcBef>
              <a:spcAft>
                <a:spcPts val="0"/>
              </a:spcAft>
              <a:buClr>
                <a:srgbClr val="E9422C"/>
              </a:buClr>
              <a:buSzPts val="1400"/>
              <a:buFont typeface="Merriweather Sans"/>
              <a:buNone/>
              <a:defRPr b="0" i="0" sz="1000" u="none" cap="none" strike="noStrike">
                <a:solidFill>
                  <a:srgbClr val="7F7F7F"/>
                </a:solidFill>
                <a:latin typeface="Arial"/>
                <a:ea typeface="Arial"/>
                <a:cs typeface="Arial"/>
                <a:sym typeface="Arial"/>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4" name="Google Shape;64;p40"/>
          <p:cNvSpPr txBox="1"/>
          <p:nvPr>
            <p:ph idx="5" type="body"/>
          </p:nvPr>
        </p:nvSpPr>
        <p:spPr>
          <a:xfrm>
            <a:off x="4387725" y="1820331"/>
            <a:ext cx="3843477" cy="2599266"/>
          </a:xfrm>
          <a:prstGeom prst="rect">
            <a:avLst/>
          </a:prstGeom>
          <a:noFill/>
          <a:ln>
            <a:noFill/>
          </a:ln>
        </p:spPr>
        <p:txBody>
          <a:bodyPr anchorCtr="0" anchor="t" bIns="91425" lIns="91425" spcFirstLastPara="1" rIns="91425" wrap="square" tIns="91425">
            <a:noAutofit/>
          </a:bodyPr>
          <a:lstStyle>
            <a:lvl1pPr indent="-292100" lvl="0" marL="457200" marR="0" rtl="0" algn="l">
              <a:lnSpc>
                <a:spcPct val="100000"/>
              </a:lnSpc>
              <a:spcBef>
                <a:spcPts val="300"/>
              </a:spcBef>
              <a:spcAft>
                <a:spcPts val="0"/>
              </a:spcAft>
              <a:buClr>
                <a:srgbClr val="F37037"/>
              </a:buClr>
              <a:buSzPts val="1000"/>
              <a:buFont typeface="Merriweather Sans"/>
              <a:buChar char="−"/>
              <a:defRPr b="0" i="0" sz="1000" u="none" cap="none" strike="noStrike">
                <a:solidFill>
                  <a:srgbClr val="6D6E71"/>
                </a:solidFill>
                <a:latin typeface="Arial"/>
                <a:ea typeface="Arial"/>
                <a:cs typeface="Arial"/>
                <a:sym typeface="Arial"/>
              </a:defRPr>
            </a:lvl1pPr>
            <a:lvl2pPr indent="-292100" lvl="1" marL="914400" marR="0" rtl="0" algn="l">
              <a:lnSpc>
                <a:spcPct val="100000"/>
              </a:lnSpc>
              <a:spcBef>
                <a:spcPts val="300"/>
              </a:spcBef>
              <a:spcAft>
                <a:spcPts val="0"/>
              </a:spcAft>
              <a:buClr>
                <a:srgbClr val="F37037"/>
              </a:buClr>
              <a:buSzPts val="1000"/>
              <a:buFont typeface="Merriweather Sans"/>
              <a:buChar char="−"/>
              <a:defRPr b="0" i="0" sz="1000" u="none" cap="none" strike="noStrike">
                <a:solidFill>
                  <a:srgbClr val="6D6E71"/>
                </a:solidFill>
                <a:latin typeface="Arial"/>
                <a:ea typeface="Arial"/>
                <a:cs typeface="Arial"/>
                <a:sym typeface="Arial"/>
              </a:defRPr>
            </a:lvl2pPr>
            <a:lvl3pPr indent="-292100" lvl="2" marL="1371600" marR="0" rtl="0" algn="l">
              <a:lnSpc>
                <a:spcPct val="100000"/>
              </a:lnSpc>
              <a:spcBef>
                <a:spcPts val="300"/>
              </a:spcBef>
              <a:spcAft>
                <a:spcPts val="0"/>
              </a:spcAft>
              <a:buClr>
                <a:srgbClr val="F37037"/>
              </a:buClr>
              <a:buSzPts val="1000"/>
              <a:buFont typeface="Merriweather Sans"/>
              <a:buChar char="−"/>
              <a:defRPr b="0" i="0" sz="1000" u="none" cap="none" strike="noStrike">
                <a:solidFill>
                  <a:srgbClr val="6D6E71"/>
                </a:solidFill>
                <a:latin typeface="Arial"/>
                <a:ea typeface="Arial"/>
                <a:cs typeface="Arial"/>
                <a:sym typeface="Arial"/>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5" name="Google Shape;65;p40"/>
          <p:cNvSpPr txBox="1"/>
          <p:nvPr>
            <p:ph idx="6" type="body"/>
          </p:nvPr>
        </p:nvSpPr>
        <p:spPr>
          <a:xfrm>
            <a:off x="4394590" y="1384561"/>
            <a:ext cx="3836612" cy="29185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300"/>
              </a:spcBef>
              <a:spcAft>
                <a:spcPts val="0"/>
              </a:spcAft>
              <a:buClr>
                <a:srgbClr val="E9422C"/>
              </a:buClr>
              <a:buSzPts val="1400"/>
              <a:buFont typeface="Merriweather Sans"/>
              <a:buNone/>
              <a:defRPr b="0" i="0" sz="1200" u="none" cap="none" strike="noStrike">
                <a:solidFill>
                  <a:srgbClr val="F37037"/>
                </a:solidFill>
                <a:latin typeface="Arial"/>
                <a:ea typeface="Arial"/>
                <a:cs typeface="Arial"/>
                <a:sym typeface="Arial"/>
              </a:defRPr>
            </a:lvl1pPr>
            <a:lvl2pPr indent="-292100" lvl="1" marL="914400" marR="0" rtl="0" algn="l">
              <a:lnSpc>
                <a:spcPct val="100000"/>
              </a:lnSpc>
              <a:spcBef>
                <a:spcPts val="300"/>
              </a:spcBef>
              <a:spcAft>
                <a:spcPts val="0"/>
              </a:spcAft>
              <a:buClr>
                <a:srgbClr val="E9422C"/>
              </a:buClr>
              <a:buSzPts val="1000"/>
              <a:buFont typeface="Merriweather Sans"/>
              <a:buChar char="−"/>
              <a:defRPr b="0" i="0" sz="1000" u="none" cap="none" strike="noStrike">
                <a:solidFill>
                  <a:srgbClr val="7F7F7F"/>
                </a:solidFill>
                <a:latin typeface="Arial"/>
                <a:ea typeface="Arial"/>
                <a:cs typeface="Arial"/>
                <a:sym typeface="Arial"/>
              </a:defRPr>
            </a:lvl2pPr>
            <a:lvl3pPr indent="-292100" lvl="2" marL="1371600" marR="0" rtl="0" algn="l">
              <a:lnSpc>
                <a:spcPct val="100000"/>
              </a:lnSpc>
              <a:spcBef>
                <a:spcPts val="300"/>
              </a:spcBef>
              <a:spcAft>
                <a:spcPts val="0"/>
              </a:spcAft>
              <a:buClr>
                <a:srgbClr val="E9422C"/>
              </a:buClr>
              <a:buSzPts val="1000"/>
              <a:buFont typeface="Merriweather Sans"/>
              <a:buChar char="−"/>
              <a:defRPr b="0" i="0" sz="1000" u="none" cap="none" strike="noStrike">
                <a:solidFill>
                  <a:srgbClr val="7F7F7F"/>
                </a:solidFill>
                <a:latin typeface="Arial"/>
                <a:ea typeface="Arial"/>
                <a:cs typeface="Arial"/>
                <a:sym typeface="Arial"/>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Column">
  <p:cSld name="3-Column">
    <p:spTree>
      <p:nvGrpSpPr>
        <p:cNvPr id="66" name="Shape 66"/>
        <p:cNvGrpSpPr/>
        <p:nvPr/>
      </p:nvGrpSpPr>
      <p:grpSpPr>
        <a:xfrm>
          <a:off x="0" y="0"/>
          <a:ext cx="0" cy="0"/>
          <a:chOff x="0" y="0"/>
          <a:chExt cx="0" cy="0"/>
        </a:xfrm>
      </p:grpSpPr>
      <p:pic>
        <p:nvPicPr>
          <p:cNvPr descr="White_Content.png" id="67" name="Google Shape;67;p41"/>
          <p:cNvPicPr preferRelativeResize="0"/>
          <p:nvPr/>
        </p:nvPicPr>
        <p:blipFill rotWithShape="1">
          <a:blip r:embed="rId2">
            <a:alphaModFix/>
          </a:blip>
          <a:srcRect b="0" l="0" r="0" t="0"/>
          <a:stretch/>
        </p:blipFill>
        <p:spPr>
          <a:xfrm>
            <a:off x="0" y="0"/>
            <a:ext cx="9135879" cy="5124684"/>
          </a:xfrm>
          <a:prstGeom prst="rect">
            <a:avLst/>
          </a:prstGeom>
          <a:noFill/>
          <a:ln>
            <a:noFill/>
          </a:ln>
        </p:spPr>
      </p:pic>
      <p:sp>
        <p:nvSpPr>
          <p:cNvPr id="68" name="Google Shape;68;p41"/>
          <p:cNvSpPr txBox="1"/>
          <p:nvPr>
            <p:ph idx="1" type="body"/>
          </p:nvPr>
        </p:nvSpPr>
        <p:spPr>
          <a:xfrm>
            <a:off x="242720" y="4739595"/>
            <a:ext cx="2077147" cy="272674"/>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300"/>
              </a:spcBef>
              <a:spcAft>
                <a:spcPts val="0"/>
              </a:spcAft>
              <a:buClr>
                <a:srgbClr val="E9422C"/>
              </a:buClr>
              <a:buSzPts val="1400"/>
              <a:buFont typeface="Merriweather Sans"/>
              <a:buNone/>
              <a:defRPr b="0" i="0" sz="800" u="none" cap="none" strike="noStrike">
                <a:solidFill>
                  <a:srgbClr val="6D6E71"/>
                </a:solidFill>
                <a:latin typeface="Arial"/>
                <a:ea typeface="Arial"/>
                <a:cs typeface="Arial"/>
                <a:sym typeface="Arial"/>
              </a:defRPr>
            </a:lvl1pPr>
            <a:lvl2pPr indent="-292100" lvl="1" marL="914400" marR="0" rtl="0" algn="l">
              <a:lnSpc>
                <a:spcPct val="100000"/>
              </a:lnSpc>
              <a:spcBef>
                <a:spcPts val="300"/>
              </a:spcBef>
              <a:spcAft>
                <a:spcPts val="0"/>
              </a:spcAft>
              <a:buClr>
                <a:srgbClr val="E9422C"/>
              </a:buClr>
              <a:buSzPts val="1000"/>
              <a:buFont typeface="Merriweather Sans"/>
              <a:buChar char="−"/>
              <a:defRPr b="0" i="0" sz="1000" u="none" cap="none" strike="noStrike">
                <a:solidFill>
                  <a:srgbClr val="7F7F7F"/>
                </a:solidFill>
                <a:latin typeface="Arial"/>
                <a:ea typeface="Arial"/>
                <a:cs typeface="Arial"/>
                <a:sym typeface="Arial"/>
              </a:defRPr>
            </a:lvl2pPr>
            <a:lvl3pPr indent="-228600" lvl="2" marL="1371600" marR="0" rtl="0" algn="l">
              <a:lnSpc>
                <a:spcPct val="100000"/>
              </a:lnSpc>
              <a:spcBef>
                <a:spcPts val="300"/>
              </a:spcBef>
              <a:spcAft>
                <a:spcPts val="0"/>
              </a:spcAft>
              <a:buClr>
                <a:srgbClr val="E9422C"/>
              </a:buClr>
              <a:buSzPts val="1400"/>
              <a:buFont typeface="Merriweather Sans"/>
              <a:buNone/>
              <a:defRPr b="0" i="0" sz="1000" u="none" cap="none" strike="noStrike">
                <a:solidFill>
                  <a:srgbClr val="7F7F7F"/>
                </a:solidFill>
                <a:latin typeface="Arial"/>
                <a:ea typeface="Arial"/>
                <a:cs typeface="Arial"/>
                <a:sym typeface="Arial"/>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9" name="Google Shape;69;p41"/>
          <p:cNvSpPr txBox="1"/>
          <p:nvPr>
            <p:ph idx="2" type="body"/>
          </p:nvPr>
        </p:nvSpPr>
        <p:spPr>
          <a:xfrm>
            <a:off x="235856" y="1820331"/>
            <a:ext cx="2490412" cy="2599266"/>
          </a:xfrm>
          <a:prstGeom prst="rect">
            <a:avLst/>
          </a:prstGeom>
          <a:noFill/>
          <a:ln>
            <a:noFill/>
          </a:ln>
        </p:spPr>
        <p:txBody>
          <a:bodyPr anchorCtr="0" anchor="t" bIns="91425" lIns="91425" spcFirstLastPara="1" rIns="91425" wrap="square" tIns="91425">
            <a:noAutofit/>
          </a:bodyPr>
          <a:lstStyle>
            <a:lvl1pPr indent="-292100" lvl="0" marL="457200" marR="0" rtl="0" algn="l">
              <a:lnSpc>
                <a:spcPct val="100000"/>
              </a:lnSpc>
              <a:spcBef>
                <a:spcPts val="300"/>
              </a:spcBef>
              <a:spcAft>
                <a:spcPts val="0"/>
              </a:spcAft>
              <a:buClr>
                <a:srgbClr val="F37037"/>
              </a:buClr>
              <a:buSzPts val="1000"/>
              <a:buFont typeface="Merriweather Sans"/>
              <a:buChar char="−"/>
              <a:defRPr b="0" i="0" sz="1000" u="none" cap="none" strike="noStrike">
                <a:solidFill>
                  <a:srgbClr val="6D6E71"/>
                </a:solidFill>
                <a:latin typeface="Arial"/>
                <a:ea typeface="Arial"/>
                <a:cs typeface="Arial"/>
                <a:sym typeface="Arial"/>
              </a:defRPr>
            </a:lvl1pPr>
            <a:lvl2pPr indent="-292100" lvl="1" marL="914400" marR="0" rtl="0" algn="l">
              <a:lnSpc>
                <a:spcPct val="100000"/>
              </a:lnSpc>
              <a:spcBef>
                <a:spcPts val="300"/>
              </a:spcBef>
              <a:spcAft>
                <a:spcPts val="0"/>
              </a:spcAft>
              <a:buClr>
                <a:srgbClr val="F37037"/>
              </a:buClr>
              <a:buSzPts val="1000"/>
              <a:buFont typeface="Merriweather Sans"/>
              <a:buChar char="−"/>
              <a:defRPr b="0" i="0" sz="1000" u="none" cap="none" strike="noStrike">
                <a:solidFill>
                  <a:srgbClr val="6D6E71"/>
                </a:solidFill>
                <a:latin typeface="Arial"/>
                <a:ea typeface="Arial"/>
                <a:cs typeface="Arial"/>
                <a:sym typeface="Arial"/>
              </a:defRPr>
            </a:lvl2pPr>
            <a:lvl3pPr indent="-292100" lvl="2" marL="1371600" marR="0" rtl="0" algn="l">
              <a:lnSpc>
                <a:spcPct val="100000"/>
              </a:lnSpc>
              <a:spcBef>
                <a:spcPts val="300"/>
              </a:spcBef>
              <a:spcAft>
                <a:spcPts val="0"/>
              </a:spcAft>
              <a:buClr>
                <a:srgbClr val="F37037"/>
              </a:buClr>
              <a:buSzPts val="1000"/>
              <a:buFont typeface="Merriweather Sans"/>
              <a:buChar char="−"/>
              <a:defRPr b="0" i="0" sz="1000" u="none" cap="none" strike="noStrike">
                <a:solidFill>
                  <a:srgbClr val="6D6E71"/>
                </a:solidFill>
                <a:latin typeface="Arial"/>
                <a:ea typeface="Arial"/>
                <a:cs typeface="Arial"/>
                <a:sym typeface="Arial"/>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0" name="Google Shape;70;p41"/>
          <p:cNvSpPr txBox="1"/>
          <p:nvPr>
            <p:ph idx="3" type="body"/>
          </p:nvPr>
        </p:nvSpPr>
        <p:spPr>
          <a:xfrm>
            <a:off x="242720" y="1384561"/>
            <a:ext cx="2483547" cy="29185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300"/>
              </a:spcBef>
              <a:spcAft>
                <a:spcPts val="0"/>
              </a:spcAft>
              <a:buClr>
                <a:srgbClr val="E9422C"/>
              </a:buClr>
              <a:buSzPts val="1400"/>
              <a:buFont typeface="Merriweather Sans"/>
              <a:buNone/>
              <a:defRPr b="0" i="0" sz="1200" u="none" cap="none" strike="noStrike">
                <a:solidFill>
                  <a:srgbClr val="F37037"/>
                </a:solidFill>
                <a:latin typeface="Arial"/>
                <a:ea typeface="Arial"/>
                <a:cs typeface="Arial"/>
                <a:sym typeface="Arial"/>
              </a:defRPr>
            </a:lvl1pPr>
            <a:lvl2pPr indent="-292100" lvl="1" marL="914400" marR="0" rtl="0" algn="l">
              <a:lnSpc>
                <a:spcPct val="100000"/>
              </a:lnSpc>
              <a:spcBef>
                <a:spcPts val="300"/>
              </a:spcBef>
              <a:spcAft>
                <a:spcPts val="0"/>
              </a:spcAft>
              <a:buClr>
                <a:srgbClr val="E9422C"/>
              </a:buClr>
              <a:buSzPts val="1000"/>
              <a:buFont typeface="Merriweather Sans"/>
              <a:buChar char="−"/>
              <a:defRPr b="0" i="0" sz="1000" u="none" cap="none" strike="noStrike">
                <a:solidFill>
                  <a:srgbClr val="7F7F7F"/>
                </a:solidFill>
                <a:latin typeface="Arial"/>
                <a:ea typeface="Arial"/>
                <a:cs typeface="Arial"/>
                <a:sym typeface="Arial"/>
              </a:defRPr>
            </a:lvl2pPr>
            <a:lvl3pPr indent="-292100" lvl="2" marL="1371600" marR="0" rtl="0" algn="l">
              <a:lnSpc>
                <a:spcPct val="100000"/>
              </a:lnSpc>
              <a:spcBef>
                <a:spcPts val="300"/>
              </a:spcBef>
              <a:spcAft>
                <a:spcPts val="0"/>
              </a:spcAft>
              <a:buClr>
                <a:srgbClr val="E9422C"/>
              </a:buClr>
              <a:buSzPts val="1000"/>
              <a:buFont typeface="Merriweather Sans"/>
              <a:buChar char="−"/>
              <a:defRPr b="0" i="0" sz="1000" u="none" cap="none" strike="noStrike">
                <a:solidFill>
                  <a:srgbClr val="7F7F7F"/>
                </a:solidFill>
                <a:latin typeface="Arial"/>
                <a:ea typeface="Arial"/>
                <a:cs typeface="Arial"/>
                <a:sym typeface="Arial"/>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1" name="Google Shape;71;p41"/>
          <p:cNvSpPr txBox="1"/>
          <p:nvPr>
            <p:ph type="ctrTitle"/>
          </p:nvPr>
        </p:nvSpPr>
        <p:spPr>
          <a:xfrm>
            <a:off x="242720" y="589116"/>
            <a:ext cx="8071548" cy="583772"/>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1400"/>
              <a:buFont typeface="Arial"/>
              <a:buNone/>
              <a:defRPr b="1" i="0" sz="3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2" name="Google Shape;72;p41"/>
          <p:cNvSpPr txBox="1"/>
          <p:nvPr>
            <p:ph idx="4" type="body"/>
          </p:nvPr>
        </p:nvSpPr>
        <p:spPr>
          <a:xfrm>
            <a:off x="242720" y="303063"/>
            <a:ext cx="3078845" cy="226784"/>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300"/>
              </a:spcBef>
              <a:spcAft>
                <a:spcPts val="0"/>
              </a:spcAft>
              <a:buClr>
                <a:srgbClr val="E9422C"/>
              </a:buClr>
              <a:buSzPts val="1400"/>
              <a:buFont typeface="Merriweather Sans"/>
              <a:buNone/>
              <a:defRPr b="0" i="0" sz="1000" u="none" cap="none" strike="noStrike">
                <a:solidFill>
                  <a:srgbClr val="6D6E71"/>
                </a:solidFill>
                <a:latin typeface="Arial"/>
                <a:ea typeface="Arial"/>
                <a:cs typeface="Arial"/>
                <a:sym typeface="Arial"/>
              </a:defRPr>
            </a:lvl1pPr>
            <a:lvl2pPr indent="-292100" lvl="1" marL="914400" marR="0" rtl="0" algn="l">
              <a:lnSpc>
                <a:spcPct val="100000"/>
              </a:lnSpc>
              <a:spcBef>
                <a:spcPts val="300"/>
              </a:spcBef>
              <a:spcAft>
                <a:spcPts val="0"/>
              </a:spcAft>
              <a:buClr>
                <a:srgbClr val="E9422C"/>
              </a:buClr>
              <a:buSzPts val="1000"/>
              <a:buFont typeface="Merriweather Sans"/>
              <a:buChar char="−"/>
              <a:defRPr b="0" i="0" sz="1000" u="none" cap="none" strike="noStrike">
                <a:solidFill>
                  <a:srgbClr val="7F7F7F"/>
                </a:solidFill>
                <a:latin typeface="Arial"/>
                <a:ea typeface="Arial"/>
                <a:cs typeface="Arial"/>
                <a:sym typeface="Arial"/>
              </a:defRPr>
            </a:lvl2pPr>
            <a:lvl3pPr indent="-228600" lvl="2" marL="1371600" marR="0" rtl="0" algn="l">
              <a:lnSpc>
                <a:spcPct val="100000"/>
              </a:lnSpc>
              <a:spcBef>
                <a:spcPts val="300"/>
              </a:spcBef>
              <a:spcAft>
                <a:spcPts val="0"/>
              </a:spcAft>
              <a:buClr>
                <a:srgbClr val="E9422C"/>
              </a:buClr>
              <a:buSzPts val="1400"/>
              <a:buFont typeface="Merriweather Sans"/>
              <a:buNone/>
              <a:defRPr b="0" i="0" sz="1000" u="none" cap="none" strike="noStrike">
                <a:solidFill>
                  <a:srgbClr val="7F7F7F"/>
                </a:solidFill>
                <a:latin typeface="Arial"/>
                <a:ea typeface="Arial"/>
                <a:cs typeface="Arial"/>
                <a:sym typeface="Arial"/>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3" name="Google Shape;73;p41"/>
          <p:cNvSpPr txBox="1"/>
          <p:nvPr>
            <p:ph idx="5" type="body"/>
          </p:nvPr>
        </p:nvSpPr>
        <p:spPr>
          <a:xfrm>
            <a:off x="3038320" y="1828812"/>
            <a:ext cx="2490412" cy="2599266"/>
          </a:xfrm>
          <a:prstGeom prst="rect">
            <a:avLst/>
          </a:prstGeom>
          <a:noFill/>
          <a:ln>
            <a:noFill/>
          </a:ln>
        </p:spPr>
        <p:txBody>
          <a:bodyPr anchorCtr="0" anchor="t" bIns="91425" lIns="91425" spcFirstLastPara="1" rIns="91425" wrap="square" tIns="91425">
            <a:noAutofit/>
          </a:bodyPr>
          <a:lstStyle>
            <a:lvl1pPr indent="-292100" lvl="0" marL="457200" marR="0" rtl="0" algn="l">
              <a:lnSpc>
                <a:spcPct val="100000"/>
              </a:lnSpc>
              <a:spcBef>
                <a:spcPts val="300"/>
              </a:spcBef>
              <a:spcAft>
                <a:spcPts val="0"/>
              </a:spcAft>
              <a:buClr>
                <a:srgbClr val="F37037"/>
              </a:buClr>
              <a:buSzPts val="1000"/>
              <a:buFont typeface="Merriweather Sans"/>
              <a:buChar char="−"/>
              <a:defRPr b="0" i="0" sz="1000" u="none" cap="none" strike="noStrike">
                <a:solidFill>
                  <a:srgbClr val="6D6E71"/>
                </a:solidFill>
                <a:latin typeface="Arial"/>
                <a:ea typeface="Arial"/>
                <a:cs typeface="Arial"/>
                <a:sym typeface="Arial"/>
              </a:defRPr>
            </a:lvl1pPr>
            <a:lvl2pPr indent="-292100" lvl="1" marL="914400" marR="0" rtl="0" algn="l">
              <a:lnSpc>
                <a:spcPct val="100000"/>
              </a:lnSpc>
              <a:spcBef>
                <a:spcPts val="300"/>
              </a:spcBef>
              <a:spcAft>
                <a:spcPts val="0"/>
              </a:spcAft>
              <a:buClr>
                <a:srgbClr val="F37037"/>
              </a:buClr>
              <a:buSzPts val="1000"/>
              <a:buFont typeface="Merriweather Sans"/>
              <a:buChar char="−"/>
              <a:defRPr b="0" i="0" sz="1000" u="none" cap="none" strike="noStrike">
                <a:solidFill>
                  <a:srgbClr val="6D6E71"/>
                </a:solidFill>
                <a:latin typeface="Arial"/>
                <a:ea typeface="Arial"/>
                <a:cs typeface="Arial"/>
                <a:sym typeface="Arial"/>
              </a:defRPr>
            </a:lvl2pPr>
            <a:lvl3pPr indent="-292100" lvl="2" marL="1371600" marR="0" rtl="0" algn="l">
              <a:lnSpc>
                <a:spcPct val="100000"/>
              </a:lnSpc>
              <a:spcBef>
                <a:spcPts val="300"/>
              </a:spcBef>
              <a:spcAft>
                <a:spcPts val="0"/>
              </a:spcAft>
              <a:buClr>
                <a:srgbClr val="F37037"/>
              </a:buClr>
              <a:buSzPts val="1000"/>
              <a:buFont typeface="Merriweather Sans"/>
              <a:buChar char="−"/>
              <a:defRPr b="0" i="0" sz="1000" u="none" cap="none" strike="noStrike">
                <a:solidFill>
                  <a:srgbClr val="6D6E71"/>
                </a:solidFill>
                <a:latin typeface="Arial"/>
                <a:ea typeface="Arial"/>
                <a:cs typeface="Arial"/>
                <a:sym typeface="Arial"/>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4" name="Google Shape;74;p41"/>
          <p:cNvSpPr txBox="1"/>
          <p:nvPr>
            <p:ph idx="6" type="body"/>
          </p:nvPr>
        </p:nvSpPr>
        <p:spPr>
          <a:xfrm>
            <a:off x="3045184" y="1393042"/>
            <a:ext cx="2483547" cy="29185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300"/>
              </a:spcBef>
              <a:spcAft>
                <a:spcPts val="0"/>
              </a:spcAft>
              <a:buClr>
                <a:srgbClr val="E9422C"/>
              </a:buClr>
              <a:buSzPts val="1400"/>
              <a:buFont typeface="Merriweather Sans"/>
              <a:buNone/>
              <a:defRPr b="0" i="0" sz="1200" u="none" cap="none" strike="noStrike">
                <a:solidFill>
                  <a:srgbClr val="F37037"/>
                </a:solidFill>
                <a:latin typeface="Arial"/>
                <a:ea typeface="Arial"/>
                <a:cs typeface="Arial"/>
                <a:sym typeface="Arial"/>
              </a:defRPr>
            </a:lvl1pPr>
            <a:lvl2pPr indent="-292100" lvl="1" marL="914400" marR="0" rtl="0" algn="l">
              <a:lnSpc>
                <a:spcPct val="100000"/>
              </a:lnSpc>
              <a:spcBef>
                <a:spcPts val="300"/>
              </a:spcBef>
              <a:spcAft>
                <a:spcPts val="0"/>
              </a:spcAft>
              <a:buClr>
                <a:srgbClr val="E9422C"/>
              </a:buClr>
              <a:buSzPts val="1000"/>
              <a:buFont typeface="Merriweather Sans"/>
              <a:buChar char="−"/>
              <a:defRPr b="0" i="0" sz="1000" u="none" cap="none" strike="noStrike">
                <a:solidFill>
                  <a:srgbClr val="7F7F7F"/>
                </a:solidFill>
                <a:latin typeface="Arial"/>
                <a:ea typeface="Arial"/>
                <a:cs typeface="Arial"/>
                <a:sym typeface="Arial"/>
              </a:defRPr>
            </a:lvl2pPr>
            <a:lvl3pPr indent="-292100" lvl="2" marL="1371600" marR="0" rtl="0" algn="l">
              <a:lnSpc>
                <a:spcPct val="100000"/>
              </a:lnSpc>
              <a:spcBef>
                <a:spcPts val="300"/>
              </a:spcBef>
              <a:spcAft>
                <a:spcPts val="0"/>
              </a:spcAft>
              <a:buClr>
                <a:srgbClr val="E9422C"/>
              </a:buClr>
              <a:buSzPts val="1000"/>
              <a:buFont typeface="Merriweather Sans"/>
              <a:buChar char="−"/>
              <a:defRPr b="0" i="0" sz="1000" u="none" cap="none" strike="noStrike">
                <a:solidFill>
                  <a:srgbClr val="7F7F7F"/>
                </a:solidFill>
                <a:latin typeface="Arial"/>
                <a:ea typeface="Arial"/>
                <a:cs typeface="Arial"/>
                <a:sym typeface="Arial"/>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5" name="Google Shape;75;p41"/>
          <p:cNvSpPr txBox="1"/>
          <p:nvPr>
            <p:ph idx="7" type="body"/>
          </p:nvPr>
        </p:nvSpPr>
        <p:spPr>
          <a:xfrm>
            <a:off x="5823857" y="1820331"/>
            <a:ext cx="2490412" cy="2599266"/>
          </a:xfrm>
          <a:prstGeom prst="rect">
            <a:avLst/>
          </a:prstGeom>
          <a:noFill/>
          <a:ln>
            <a:noFill/>
          </a:ln>
        </p:spPr>
        <p:txBody>
          <a:bodyPr anchorCtr="0" anchor="t" bIns="91425" lIns="91425" spcFirstLastPara="1" rIns="91425" wrap="square" tIns="91425">
            <a:noAutofit/>
          </a:bodyPr>
          <a:lstStyle>
            <a:lvl1pPr indent="-292100" lvl="0" marL="457200" marR="0" rtl="0" algn="l">
              <a:lnSpc>
                <a:spcPct val="100000"/>
              </a:lnSpc>
              <a:spcBef>
                <a:spcPts val="300"/>
              </a:spcBef>
              <a:spcAft>
                <a:spcPts val="0"/>
              </a:spcAft>
              <a:buClr>
                <a:srgbClr val="F37037"/>
              </a:buClr>
              <a:buSzPts val="1000"/>
              <a:buFont typeface="Merriweather Sans"/>
              <a:buChar char="−"/>
              <a:defRPr b="0" i="0" sz="1000" u="none" cap="none" strike="noStrike">
                <a:solidFill>
                  <a:srgbClr val="6D6E71"/>
                </a:solidFill>
                <a:latin typeface="Arial"/>
                <a:ea typeface="Arial"/>
                <a:cs typeface="Arial"/>
                <a:sym typeface="Arial"/>
              </a:defRPr>
            </a:lvl1pPr>
            <a:lvl2pPr indent="-292100" lvl="1" marL="914400" marR="0" rtl="0" algn="l">
              <a:lnSpc>
                <a:spcPct val="100000"/>
              </a:lnSpc>
              <a:spcBef>
                <a:spcPts val="300"/>
              </a:spcBef>
              <a:spcAft>
                <a:spcPts val="0"/>
              </a:spcAft>
              <a:buClr>
                <a:srgbClr val="F37037"/>
              </a:buClr>
              <a:buSzPts val="1000"/>
              <a:buFont typeface="Merriweather Sans"/>
              <a:buChar char="−"/>
              <a:defRPr b="0" i="0" sz="1000" u="none" cap="none" strike="noStrike">
                <a:solidFill>
                  <a:srgbClr val="6D6E71"/>
                </a:solidFill>
                <a:latin typeface="Arial"/>
                <a:ea typeface="Arial"/>
                <a:cs typeface="Arial"/>
                <a:sym typeface="Arial"/>
              </a:defRPr>
            </a:lvl2pPr>
            <a:lvl3pPr indent="-292100" lvl="2" marL="1371600" marR="0" rtl="0" algn="l">
              <a:lnSpc>
                <a:spcPct val="100000"/>
              </a:lnSpc>
              <a:spcBef>
                <a:spcPts val="300"/>
              </a:spcBef>
              <a:spcAft>
                <a:spcPts val="0"/>
              </a:spcAft>
              <a:buClr>
                <a:srgbClr val="F37037"/>
              </a:buClr>
              <a:buSzPts val="1000"/>
              <a:buFont typeface="Merriweather Sans"/>
              <a:buChar char="−"/>
              <a:defRPr b="0" i="0" sz="1000" u="none" cap="none" strike="noStrike">
                <a:solidFill>
                  <a:srgbClr val="6D6E71"/>
                </a:solidFill>
                <a:latin typeface="Arial"/>
                <a:ea typeface="Arial"/>
                <a:cs typeface="Arial"/>
                <a:sym typeface="Arial"/>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6" name="Google Shape;76;p41"/>
          <p:cNvSpPr txBox="1"/>
          <p:nvPr>
            <p:ph idx="8" type="body"/>
          </p:nvPr>
        </p:nvSpPr>
        <p:spPr>
          <a:xfrm>
            <a:off x="5830721" y="1384561"/>
            <a:ext cx="2483547" cy="29185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300"/>
              </a:spcBef>
              <a:spcAft>
                <a:spcPts val="0"/>
              </a:spcAft>
              <a:buClr>
                <a:srgbClr val="E9422C"/>
              </a:buClr>
              <a:buSzPts val="1400"/>
              <a:buFont typeface="Merriweather Sans"/>
              <a:buNone/>
              <a:defRPr b="0" i="0" sz="1200" u="none" cap="none" strike="noStrike">
                <a:solidFill>
                  <a:srgbClr val="F37037"/>
                </a:solidFill>
                <a:latin typeface="Arial"/>
                <a:ea typeface="Arial"/>
                <a:cs typeface="Arial"/>
                <a:sym typeface="Arial"/>
              </a:defRPr>
            </a:lvl1pPr>
            <a:lvl2pPr indent="-292100" lvl="1" marL="914400" marR="0" rtl="0" algn="l">
              <a:lnSpc>
                <a:spcPct val="100000"/>
              </a:lnSpc>
              <a:spcBef>
                <a:spcPts val="300"/>
              </a:spcBef>
              <a:spcAft>
                <a:spcPts val="0"/>
              </a:spcAft>
              <a:buClr>
                <a:srgbClr val="E9422C"/>
              </a:buClr>
              <a:buSzPts val="1000"/>
              <a:buFont typeface="Merriweather Sans"/>
              <a:buChar char="−"/>
              <a:defRPr b="0" i="0" sz="1000" u="none" cap="none" strike="noStrike">
                <a:solidFill>
                  <a:srgbClr val="7F7F7F"/>
                </a:solidFill>
                <a:latin typeface="Arial"/>
                <a:ea typeface="Arial"/>
                <a:cs typeface="Arial"/>
                <a:sym typeface="Arial"/>
              </a:defRPr>
            </a:lvl2pPr>
            <a:lvl3pPr indent="-292100" lvl="2" marL="1371600" marR="0" rtl="0" algn="l">
              <a:lnSpc>
                <a:spcPct val="100000"/>
              </a:lnSpc>
              <a:spcBef>
                <a:spcPts val="300"/>
              </a:spcBef>
              <a:spcAft>
                <a:spcPts val="0"/>
              </a:spcAft>
              <a:buClr>
                <a:srgbClr val="E9422C"/>
              </a:buClr>
              <a:buSzPts val="1000"/>
              <a:buFont typeface="Merriweather Sans"/>
              <a:buChar char="−"/>
              <a:defRPr b="0" i="0" sz="1000" u="none" cap="none" strike="noStrike">
                <a:solidFill>
                  <a:srgbClr val="7F7F7F"/>
                </a:solidFill>
                <a:latin typeface="Arial"/>
                <a:ea typeface="Arial"/>
                <a:cs typeface="Arial"/>
                <a:sym typeface="Arial"/>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puntocomnoesunlenguaje.blogspot.com.es/2013/02/java-static.html"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1"/>
          <p:cNvSpPr txBox="1"/>
          <p:nvPr>
            <p:ph idx="1" type="body"/>
          </p:nvPr>
        </p:nvSpPr>
        <p:spPr>
          <a:xfrm>
            <a:off x="242720" y="4739595"/>
            <a:ext cx="2749800" cy="272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00"/>
              </a:spcBef>
              <a:spcAft>
                <a:spcPts val="0"/>
              </a:spcAft>
              <a:buClr>
                <a:srgbClr val="E9422C"/>
              </a:buClr>
              <a:buSzPts val="1400"/>
              <a:buFont typeface="Merriweather Sans"/>
              <a:buNone/>
            </a:pPr>
            <a:r>
              <a:rPr lang="es-AR">
                <a:solidFill>
                  <a:schemeClr val="dk2"/>
                </a:solidFill>
              </a:rPr>
              <a:t>Bootcamp 2020 -  S&amp;I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10"/>
          <p:cNvSpPr txBox="1"/>
          <p:nvPr>
            <p:ph idx="2" type="body"/>
          </p:nvPr>
        </p:nvSpPr>
        <p:spPr>
          <a:xfrm>
            <a:off x="242720" y="4739595"/>
            <a:ext cx="2077200" cy="272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E9422C"/>
              </a:buClr>
              <a:buSzPts val="1400"/>
              <a:buFont typeface="Merriweather Sans"/>
              <a:buNone/>
            </a:pPr>
            <a:r>
              <a:rPr lang="es-AR">
                <a:solidFill>
                  <a:schemeClr val="dk1"/>
                </a:solidFill>
              </a:rPr>
              <a:t>Bootcamp 2020 - S&amp;I</a:t>
            </a:r>
            <a:endParaRPr b="0" i="0" sz="800" u="none" cap="none" strike="noStrike">
              <a:solidFill>
                <a:srgbClr val="6D6E71"/>
              </a:solidFill>
              <a:latin typeface="Arial"/>
              <a:ea typeface="Arial"/>
              <a:cs typeface="Arial"/>
              <a:sym typeface="Arial"/>
            </a:endParaRPr>
          </a:p>
        </p:txBody>
      </p:sp>
      <p:sp>
        <p:nvSpPr>
          <p:cNvPr id="274" name="Google Shape;274;p10"/>
          <p:cNvSpPr txBox="1"/>
          <p:nvPr>
            <p:ph type="ctrTitle"/>
          </p:nvPr>
        </p:nvSpPr>
        <p:spPr>
          <a:xfrm>
            <a:off x="242725" y="339825"/>
            <a:ext cx="8630100" cy="8955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dk1"/>
              </a:buClr>
              <a:buSzPts val="1100"/>
              <a:buFont typeface="Arial"/>
              <a:buNone/>
            </a:pPr>
            <a:r>
              <a:rPr b="0" lang="es-AR" sz="1800" u="sng">
                <a:solidFill>
                  <a:srgbClr val="FF9900"/>
                </a:solidFill>
              </a:rPr>
              <a:t>3 - Estructuras básicas</a:t>
            </a:r>
            <a:endParaRPr b="0" i="0" sz="1800" u="sng" cap="none" strike="noStrike">
              <a:solidFill>
                <a:srgbClr val="FF9900"/>
              </a:solidFill>
            </a:endParaRPr>
          </a:p>
        </p:txBody>
      </p:sp>
      <p:sp>
        <p:nvSpPr>
          <p:cNvPr id="275" name="Google Shape;275;p10"/>
          <p:cNvSpPr txBox="1"/>
          <p:nvPr/>
        </p:nvSpPr>
        <p:spPr>
          <a:xfrm>
            <a:off x="527350" y="854750"/>
            <a:ext cx="7920900" cy="35814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15000"/>
              </a:lnSpc>
              <a:spcBef>
                <a:spcPts val="0"/>
              </a:spcBef>
              <a:spcAft>
                <a:spcPts val="0"/>
              </a:spcAft>
              <a:buClr>
                <a:schemeClr val="dk1"/>
              </a:buClr>
              <a:buSzPts val="1200"/>
              <a:buFont typeface="Arial"/>
              <a:buChar char="●"/>
            </a:pPr>
            <a:r>
              <a:rPr b="1" i="0" lang="es-AR" sz="1200" u="none" cap="none" strike="noStrike">
                <a:solidFill>
                  <a:schemeClr val="dk1"/>
                </a:solidFill>
                <a:latin typeface="Arial"/>
                <a:ea typeface="Arial"/>
                <a:cs typeface="Arial"/>
                <a:sym typeface="Arial"/>
              </a:rPr>
              <a:t>Ejercicio 3.1</a:t>
            </a:r>
            <a:r>
              <a:rPr b="0" i="0" lang="es-AR" sz="1200" u="none" cap="none" strike="noStrike">
                <a:solidFill>
                  <a:schemeClr val="dk1"/>
                </a:solidFill>
                <a:latin typeface="Arial"/>
                <a:ea typeface="Arial"/>
                <a:cs typeface="Arial"/>
                <a:sym typeface="Arial"/>
              </a:rPr>
              <a:t> : Creación de tipo de datos primitivos</a:t>
            </a:r>
            <a:endParaRPr b="0" i="0" sz="12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200"/>
              <a:buFont typeface="Arial"/>
              <a:buNone/>
            </a:pPr>
            <a:r>
              <a:rPr b="1" i="0" lang="es-AR" sz="1200" u="none" cap="none" strike="noStrike">
                <a:solidFill>
                  <a:schemeClr val="dk1"/>
                </a:solidFill>
                <a:latin typeface="Arial"/>
                <a:ea typeface="Arial"/>
                <a:cs typeface="Arial"/>
                <a:sym typeface="Arial"/>
              </a:rPr>
              <a:t>Pasos</a:t>
            </a:r>
            <a:r>
              <a:rPr b="0" i="0" lang="es-AR" sz="1200" u="none" cap="none" strike="noStrike">
                <a:solidFill>
                  <a:schemeClr val="dk1"/>
                </a:solidFill>
                <a:latin typeface="Arial"/>
                <a:ea typeface="Arial"/>
                <a:cs typeface="Arial"/>
                <a:sym typeface="Arial"/>
              </a:rPr>
              <a:t>:</a:t>
            </a:r>
            <a:endParaRPr b="0" i="0" sz="1200" u="none" cap="none" strike="noStrike">
              <a:solidFill>
                <a:schemeClr val="dk1"/>
              </a:solidFill>
              <a:latin typeface="Arial"/>
              <a:ea typeface="Arial"/>
              <a:cs typeface="Arial"/>
              <a:sym typeface="Arial"/>
            </a:endParaRPr>
          </a:p>
          <a:p>
            <a:pPr indent="-304800" lvl="1" marL="914400" marR="0" rtl="0" algn="l">
              <a:lnSpc>
                <a:spcPct val="115000"/>
              </a:lnSpc>
              <a:spcBef>
                <a:spcPts val="0"/>
              </a:spcBef>
              <a:spcAft>
                <a:spcPts val="0"/>
              </a:spcAft>
              <a:buClr>
                <a:srgbClr val="000000"/>
              </a:buClr>
              <a:buSzPts val="1200"/>
              <a:buFont typeface="Arial"/>
              <a:buChar char="○"/>
            </a:pPr>
            <a:r>
              <a:rPr b="0" i="0" lang="es-AR" sz="1200" u="none" cap="none" strike="noStrike">
                <a:solidFill>
                  <a:schemeClr val="dk1"/>
                </a:solidFill>
                <a:latin typeface="Arial"/>
                <a:ea typeface="Arial"/>
                <a:cs typeface="Arial"/>
                <a:sym typeface="Arial"/>
              </a:rPr>
              <a:t>Crear una clase </a:t>
            </a:r>
            <a:r>
              <a:rPr b="0" i="0" lang="es-AR" sz="1200" u="none" cap="none" strike="noStrike">
                <a:solidFill>
                  <a:schemeClr val="dk1"/>
                </a:solidFill>
                <a:latin typeface="Courier New"/>
                <a:ea typeface="Courier New"/>
                <a:cs typeface="Courier New"/>
                <a:sym typeface="Courier New"/>
              </a:rPr>
              <a:t>TiposPrimitivos </a:t>
            </a:r>
            <a:r>
              <a:rPr b="0" i="0" lang="es-AR" sz="1200" u="none" cap="none" strike="noStrike">
                <a:solidFill>
                  <a:schemeClr val="dk1"/>
                </a:solidFill>
                <a:latin typeface="Arial"/>
                <a:ea typeface="Arial"/>
                <a:cs typeface="Arial"/>
                <a:sym typeface="Arial"/>
              </a:rPr>
              <a:t>con un método </a:t>
            </a:r>
            <a:r>
              <a:rPr b="0" i="0" lang="es-AR" sz="1200" u="none" cap="none" strike="noStrike">
                <a:solidFill>
                  <a:schemeClr val="dk1"/>
                </a:solidFill>
                <a:latin typeface="Courier New"/>
                <a:ea typeface="Courier New"/>
                <a:cs typeface="Courier New"/>
                <a:sym typeface="Courier New"/>
              </a:rPr>
              <a:t>main() </a:t>
            </a:r>
            <a:endParaRPr b="0" i="0" sz="1200" u="none" cap="none" strike="noStrike">
              <a:solidFill>
                <a:schemeClr val="dk1"/>
              </a:solidFill>
              <a:latin typeface="Courier New"/>
              <a:ea typeface="Courier New"/>
              <a:cs typeface="Courier New"/>
              <a:sym typeface="Courier New"/>
            </a:endParaRPr>
          </a:p>
          <a:p>
            <a:pPr indent="-304800" lvl="1" marL="914400" marR="0" rtl="0" algn="l">
              <a:lnSpc>
                <a:spcPct val="115000"/>
              </a:lnSpc>
              <a:spcBef>
                <a:spcPts val="0"/>
              </a:spcBef>
              <a:spcAft>
                <a:spcPts val="0"/>
              </a:spcAft>
              <a:buClr>
                <a:schemeClr val="dk1"/>
              </a:buClr>
              <a:buSzPts val="1200"/>
              <a:buFont typeface="Arial"/>
              <a:buChar char="○"/>
            </a:pPr>
            <a:r>
              <a:rPr b="0" i="0" lang="es-AR" sz="1200" u="none" cap="none" strike="noStrike">
                <a:solidFill>
                  <a:schemeClr val="dk1"/>
                </a:solidFill>
                <a:latin typeface="Arial"/>
                <a:ea typeface="Arial"/>
                <a:cs typeface="Arial"/>
                <a:sym typeface="Arial"/>
              </a:rPr>
              <a:t>Dentro del método crear una variable llamada </a:t>
            </a:r>
            <a:r>
              <a:rPr b="0" i="0" lang="es-AR" sz="1200" u="none" cap="none" strike="noStrike">
                <a:solidFill>
                  <a:schemeClr val="dk1"/>
                </a:solidFill>
                <a:latin typeface="Courier New"/>
                <a:ea typeface="Courier New"/>
                <a:cs typeface="Courier New"/>
                <a:sym typeface="Courier New"/>
              </a:rPr>
              <a:t>myNum </a:t>
            </a:r>
            <a:r>
              <a:rPr b="0" i="0" lang="es-AR" sz="1200" u="none" cap="none" strike="noStrike">
                <a:solidFill>
                  <a:schemeClr val="dk1"/>
                </a:solidFill>
                <a:latin typeface="Arial"/>
                <a:ea typeface="Arial"/>
                <a:cs typeface="Arial"/>
                <a:sym typeface="Arial"/>
              </a:rPr>
              <a:t>de tipo </a:t>
            </a:r>
            <a:r>
              <a:rPr b="0" i="0" lang="es-AR" sz="1200" u="none" cap="none" strike="noStrike">
                <a:solidFill>
                  <a:srgbClr val="FF0000"/>
                </a:solidFill>
                <a:latin typeface="Courier New"/>
                <a:ea typeface="Courier New"/>
                <a:cs typeface="Courier New"/>
                <a:sym typeface="Courier New"/>
              </a:rPr>
              <a:t>int</a:t>
            </a:r>
            <a:r>
              <a:rPr b="0" i="0" lang="es-AR" sz="1200" u="none" cap="none" strike="noStrike">
                <a:solidFill>
                  <a:schemeClr val="dk1"/>
                </a:solidFill>
                <a:latin typeface="Courier New"/>
                <a:ea typeface="Courier New"/>
                <a:cs typeface="Courier New"/>
                <a:sym typeface="Courier New"/>
              </a:rPr>
              <a:t> </a:t>
            </a:r>
            <a:r>
              <a:rPr b="0" i="0" lang="es-AR" sz="1200" u="none" cap="none" strike="noStrike">
                <a:solidFill>
                  <a:schemeClr val="dk1"/>
                </a:solidFill>
                <a:latin typeface="Arial"/>
                <a:ea typeface="Arial"/>
                <a:cs typeface="Arial"/>
                <a:sym typeface="Arial"/>
              </a:rPr>
              <a:t>y asígnarle el valor 15.</a:t>
            </a:r>
            <a:endParaRPr b="0" i="0" sz="1200" u="none" cap="none" strike="noStrike">
              <a:solidFill>
                <a:schemeClr val="dk1"/>
              </a:solidFill>
              <a:latin typeface="Arial"/>
              <a:ea typeface="Arial"/>
              <a:cs typeface="Arial"/>
              <a:sym typeface="Arial"/>
            </a:endParaRPr>
          </a:p>
          <a:p>
            <a:pPr indent="-304800" lvl="1" marL="914400" marR="0" rtl="0" algn="l">
              <a:lnSpc>
                <a:spcPct val="115000"/>
              </a:lnSpc>
              <a:spcBef>
                <a:spcPts val="0"/>
              </a:spcBef>
              <a:spcAft>
                <a:spcPts val="0"/>
              </a:spcAft>
              <a:buClr>
                <a:schemeClr val="dk1"/>
              </a:buClr>
              <a:buSzPts val="1200"/>
              <a:buFont typeface="Arial"/>
              <a:buChar char="○"/>
            </a:pPr>
            <a:r>
              <a:rPr b="0" i="0" lang="es-AR" sz="1200" u="none" cap="none" strike="noStrike">
                <a:solidFill>
                  <a:schemeClr val="dk1"/>
                </a:solidFill>
                <a:latin typeface="Arial"/>
                <a:ea typeface="Arial"/>
                <a:cs typeface="Arial"/>
                <a:sym typeface="Arial"/>
              </a:rPr>
              <a:t>Imprimir el valor utilizando </a:t>
            </a:r>
            <a:r>
              <a:rPr b="0" i="0" lang="es-AR" sz="1200" u="none" cap="none" strike="noStrike">
                <a:solidFill>
                  <a:schemeClr val="dk1"/>
                </a:solidFill>
                <a:latin typeface="Courier New"/>
                <a:ea typeface="Courier New"/>
                <a:cs typeface="Courier New"/>
                <a:sym typeface="Courier New"/>
              </a:rPr>
              <a:t>System.out.println(myNum)</a:t>
            </a:r>
            <a:r>
              <a:rPr b="0" i="0" lang="es-AR" sz="1200" u="none" cap="none" strike="noStrike">
                <a:solidFill>
                  <a:schemeClr val="dk1"/>
                </a:solidFill>
                <a:latin typeface="Arial"/>
                <a:ea typeface="Arial"/>
                <a:cs typeface="Arial"/>
                <a:sym typeface="Arial"/>
              </a:rPr>
              <a:t>;</a:t>
            </a:r>
            <a:endParaRPr b="0" i="0" sz="1200" u="none" cap="none" strike="noStrike">
              <a:solidFill>
                <a:srgbClr val="999999"/>
              </a:solidFill>
              <a:highlight>
                <a:srgbClr val="F1F1F1"/>
              </a:highlight>
              <a:latin typeface="Arial"/>
              <a:ea typeface="Arial"/>
              <a:cs typeface="Arial"/>
              <a:sym typeface="Arial"/>
            </a:endParaRPr>
          </a:p>
          <a:p>
            <a:pPr indent="-304800" lvl="0" marL="1080000" marR="0" rtl="0" algn="l">
              <a:lnSpc>
                <a:spcPct val="115000"/>
              </a:lnSpc>
              <a:spcBef>
                <a:spcPts val="0"/>
              </a:spcBef>
              <a:spcAft>
                <a:spcPts val="0"/>
              </a:spcAft>
              <a:buClr>
                <a:srgbClr val="000000"/>
              </a:buClr>
              <a:buSzPts val="1200"/>
              <a:buFont typeface="Arial"/>
              <a:buChar char="-"/>
            </a:pPr>
            <a:r>
              <a:rPr b="0" i="0" lang="es-AR" sz="1200" u="none" cap="none" strike="noStrike">
                <a:solidFill>
                  <a:schemeClr val="dk1"/>
                </a:solidFill>
                <a:latin typeface="Arial"/>
                <a:ea typeface="Arial"/>
                <a:cs typeface="Arial"/>
                <a:sym typeface="Arial"/>
              </a:rPr>
              <a:t>Crear una variable de tipo </a:t>
            </a:r>
            <a:r>
              <a:rPr b="0" i="0" lang="es-AR" sz="1200" u="none" cap="none" strike="noStrike">
                <a:solidFill>
                  <a:schemeClr val="dk1"/>
                </a:solidFill>
                <a:latin typeface="Courier New"/>
                <a:ea typeface="Courier New"/>
                <a:cs typeface="Courier New"/>
                <a:sym typeface="Courier New"/>
              </a:rPr>
              <a:t>char</a:t>
            </a:r>
            <a:r>
              <a:rPr b="0" i="0" lang="es-AR" sz="1200" u="none" cap="none" strike="noStrike">
                <a:solidFill>
                  <a:schemeClr val="dk1"/>
                </a:solidFill>
                <a:latin typeface="Arial"/>
                <a:ea typeface="Arial"/>
                <a:cs typeface="Arial"/>
                <a:sym typeface="Arial"/>
              </a:rPr>
              <a:t>,  asignar el valor  </a:t>
            </a:r>
            <a:r>
              <a:rPr b="0" i="0" lang="es-AR" sz="1200" u="none" cap="none" strike="noStrike">
                <a:solidFill>
                  <a:srgbClr val="008000"/>
                </a:solidFill>
                <a:highlight>
                  <a:srgbClr val="FFFFFF"/>
                </a:highlight>
                <a:latin typeface="Arial"/>
                <a:ea typeface="Arial"/>
                <a:cs typeface="Arial"/>
                <a:sym typeface="Arial"/>
              </a:rPr>
              <a:t>'</a:t>
            </a:r>
            <a:r>
              <a:rPr b="0" i="0" lang="es-AR" sz="1200" u="none" cap="none" strike="noStrike">
                <a:solidFill>
                  <a:srgbClr val="008000"/>
                </a:solidFill>
                <a:highlight>
                  <a:srgbClr val="FFFFFF"/>
                </a:highlight>
                <a:latin typeface="Courier New"/>
                <a:ea typeface="Courier New"/>
                <a:cs typeface="Courier New"/>
                <a:sym typeface="Courier New"/>
              </a:rPr>
              <a:t>a</a:t>
            </a:r>
            <a:r>
              <a:rPr b="0" i="0" lang="es-AR" sz="1200" u="none" cap="none" strike="noStrike">
                <a:solidFill>
                  <a:srgbClr val="008000"/>
                </a:solidFill>
                <a:highlight>
                  <a:srgbClr val="FFFFFF"/>
                </a:highlight>
                <a:latin typeface="Arial"/>
                <a:ea typeface="Arial"/>
                <a:cs typeface="Arial"/>
                <a:sym typeface="Arial"/>
              </a:rPr>
              <a:t>' </a:t>
            </a:r>
            <a:r>
              <a:rPr b="0" i="0" lang="es-AR" sz="1200" u="none" cap="none" strike="noStrike">
                <a:solidFill>
                  <a:schemeClr val="dk1"/>
                </a:solidFill>
                <a:latin typeface="Arial"/>
                <a:ea typeface="Arial"/>
                <a:cs typeface="Arial"/>
                <a:sym typeface="Arial"/>
              </a:rPr>
              <a:t> e imprimir su valor.</a:t>
            </a:r>
            <a:endParaRPr b="0" i="0" sz="1200" u="none" cap="none" strike="noStrike">
              <a:solidFill>
                <a:schemeClr val="dk1"/>
              </a:solidFill>
              <a:latin typeface="Arial"/>
              <a:ea typeface="Arial"/>
              <a:cs typeface="Arial"/>
              <a:sym typeface="Arial"/>
            </a:endParaRPr>
          </a:p>
          <a:p>
            <a:pPr indent="-304800" lvl="0" marL="1080000" marR="0" rtl="0" algn="l">
              <a:lnSpc>
                <a:spcPct val="115000"/>
              </a:lnSpc>
              <a:spcBef>
                <a:spcPts val="0"/>
              </a:spcBef>
              <a:spcAft>
                <a:spcPts val="0"/>
              </a:spcAft>
              <a:buClr>
                <a:srgbClr val="000000"/>
              </a:buClr>
              <a:buSzPts val="1200"/>
              <a:buFont typeface="Arial"/>
              <a:buChar char="-"/>
            </a:pPr>
            <a:r>
              <a:rPr b="0" i="0" lang="es-AR" sz="1200" u="none" cap="none" strike="noStrike">
                <a:solidFill>
                  <a:schemeClr val="dk1"/>
                </a:solidFill>
                <a:latin typeface="Arial"/>
                <a:ea typeface="Arial"/>
                <a:cs typeface="Arial"/>
                <a:sym typeface="Arial"/>
              </a:rPr>
              <a:t>Crear una variable de tipo </a:t>
            </a:r>
            <a:r>
              <a:rPr b="0" i="0" lang="es-AR" sz="1200" u="none" cap="none" strike="noStrike">
                <a:solidFill>
                  <a:schemeClr val="dk1"/>
                </a:solidFill>
                <a:latin typeface="Courier New"/>
                <a:ea typeface="Courier New"/>
                <a:cs typeface="Courier New"/>
                <a:sym typeface="Courier New"/>
              </a:rPr>
              <a:t>booleano</a:t>
            </a:r>
            <a:r>
              <a:rPr b="0" i="0" lang="es-AR" sz="1200" u="none" cap="none" strike="noStrike">
                <a:solidFill>
                  <a:schemeClr val="dk1"/>
                </a:solidFill>
                <a:latin typeface="Arial"/>
                <a:ea typeface="Arial"/>
                <a:cs typeface="Arial"/>
                <a:sym typeface="Arial"/>
              </a:rPr>
              <a:t>, asignar el valor </a:t>
            </a:r>
            <a:r>
              <a:rPr b="0" i="0" lang="es-AR" sz="1200" u="none" cap="none" strike="noStrike">
                <a:solidFill>
                  <a:schemeClr val="dk1"/>
                </a:solidFill>
                <a:latin typeface="Courier New"/>
                <a:ea typeface="Courier New"/>
                <a:cs typeface="Courier New"/>
                <a:sym typeface="Courier New"/>
              </a:rPr>
              <a:t>true </a:t>
            </a:r>
            <a:r>
              <a:rPr b="0" i="0" lang="es-AR" sz="1200" u="none" cap="none" strike="noStrike">
                <a:solidFill>
                  <a:schemeClr val="dk1"/>
                </a:solidFill>
                <a:latin typeface="Arial"/>
                <a:ea typeface="Arial"/>
                <a:cs typeface="Arial"/>
                <a:sym typeface="Arial"/>
              </a:rPr>
              <a:t>e imprimir su valor.</a:t>
            </a:r>
            <a:endParaRPr b="0" i="0" sz="1200" u="none" cap="none" strike="noStrike">
              <a:solidFill>
                <a:schemeClr val="dk1"/>
              </a:solidFill>
              <a:latin typeface="Arial"/>
              <a:ea typeface="Arial"/>
              <a:cs typeface="Arial"/>
              <a:sym typeface="Arial"/>
            </a:endParaRPr>
          </a:p>
          <a:p>
            <a:pPr indent="-304800" lvl="0" marL="1080000" marR="0" rtl="0" algn="l">
              <a:lnSpc>
                <a:spcPct val="115000"/>
              </a:lnSpc>
              <a:spcBef>
                <a:spcPts val="0"/>
              </a:spcBef>
              <a:spcAft>
                <a:spcPts val="0"/>
              </a:spcAft>
              <a:buClr>
                <a:srgbClr val="000000"/>
              </a:buClr>
              <a:buSzPts val="1200"/>
              <a:buFont typeface="Arial"/>
              <a:buChar char="-"/>
            </a:pPr>
            <a:r>
              <a:rPr b="0" i="0" lang="es-AR" sz="1200" u="none" cap="none" strike="noStrike">
                <a:solidFill>
                  <a:schemeClr val="dk1"/>
                </a:solidFill>
                <a:latin typeface="Arial"/>
                <a:ea typeface="Arial"/>
                <a:cs typeface="Arial"/>
                <a:sym typeface="Arial"/>
              </a:rPr>
              <a:t>Crear una variable de tipo </a:t>
            </a:r>
            <a:r>
              <a:rPr b="0" i="0" lang="es-AR" sz="1200" u="none" cap="none" strike="noStrike">
                <a:solidFill>
                  <a:schemeClr val="dk1"/>
                </a:solidFill>
                <a:latin typeface="Courier New"/>
                <a:ea typeface="Courier New"/>
                <a:cs typeface="Courier New"/>
                <a:sym typeface="Courier New"/>
              </a:rPr>
              <a:t>float</a:t>
            </a:r>
            <a:r>
              <a:rPr b="0" i="0" lang="es-AR" sz="1200" u="none" cap="none" strike="noStrike">
                <a:solidFill>
                  <a:schemeClr val="dk1"/>
                </a:solidFill>
                <a:latin typeface="Arial"/>
                <a:ea typeface="Arial"/>
                <a:cs typeface="Arial"/>
                <a:sym typeface="Arial"/>
              </a:rPr>
              <a:t>,  asignar el valor  </a:t>
            </a:r>
            <a:r>
              <a:rPr b="0" i="0" lang="es-AR" sz="1200" u="none" cap="none" strike="noStrike">
                <a:solidFill>
                  <a:srgbClr val="008000"/>
                </a:solidFill>
                <a:highlight>
                  <a:schemeClr val="lt1"/>
                </a:highlight>
                <a:latin typeface="Arial"/>
                <a:ea typeface="Arial"/>
                <a:cs typeface="Arial"/>
                <a:sym typeface="Arial"/>
              </a:rPr>
              <a:t>'</a:t>
            </a:r>
            <a:r>
              <a:rPr b="0" i="0" lang="es-AR" sz="1200" u="none" cap="none" strike="noStrike">
                <a:solidFill>
                  <a:schemeClr val="dk1"/>
                </a:solidFill>
                <a:latin typeface="Courier New"/>
                <a:ea typeface="Courier New"/>
                <a:cs typeface="Courier New"/>
                <a:sym typeface="Courier New"/>
              </a:rPr>
              <a:t>2436.2456</a:t>
            </a:r>
            <a:r>
              <a:rPr b="0" i="0" lang="es-AR" sz="1200" u="none" cap="none" strike="noStrike">
                <a:solidFill>
                  <a:srgbClr val="008000"/>
                </a:solidFill>
                <a:highlight>
                  <a:schemeClr val="lt1"/>
                </a:highlight>
                <a:latin typeface="Arial"/>
                <a:ea typeface="Arial"/>
                <a:cs typeface="Arial"/>
                <a:sym typeface="Arial"/>
              </a:rPr>
              <a:t>' </a:t>
            </a:r>
            <a:r>
              <a:rPr b="0" i="0" lang="es-AR" sz="1200" u="none" cap="none" strike="noStrike">
                <a:solidFill>
                  <a:schemeClr val="dk1"/>
                </a:solidFill>
                <a:latin typeface="Arial"/>
                <a:ea typeface="Arial"/>
                <a:cs typeface="Arial"/>
                <a:sym typeface="Arial"/>
              </a:rPr>
              <a:t>e imprimir su valor.</a:t>
            </a:r>
            <a:endParaRPr b="0" i="0" sz="1200" u="none" cap="none" strike="noStrike">
              <a:solidFill>
                <a:schemeClr val="dk1"/>
              </a:solidFill>
              <a:latin typeface="Arial"/>
              <a:ea typeface="Arial"/>
              <a:cs typeface="Arial"/>
              <a:sym typeface="Arial"/>
            </a:endParaRPr>
          </a:p>
          <a:p>
            <a:pPr indent="-304800" lvl="0" marL="1080000" marR="0" rtl="0" algn="l">
              <a:lnSpc>
                <a:spcPct val="115000"/>
              </a:lnSpc>
              <a:spcBef>
                <a:spcPts val="0"/>
              </a:spcBef>
              <a:spcAft>
                <a:spcPts val="0"/>
              </a:spcAft>
              <a:buClr>
                <a:srgbClr val="000000"/>
              </a:buClr>
              <a:buSzPts val="1200"/>
              <a:buFont typeface="Arial"/>
              <a:buChar char="-"/>
            </a:pPr>
            <a:r>
              <a:rPr b="0" i="0" lang="es-AR" sz="1200" u="none" cap="none" strike="noStrike">
                <a:solidFill>
                  <a:schemeClr val="dk1"/>
                </a:solidFill>
                <a:latin typeface="Arial"/>
                <a:ea typeface="Arial"/>
                <a:cs typeface="Arial"/>
                <a:sym typeface="Arial"/>
              </a:rPr>
              <a:t>Crear una variable de tipo </a:t>
            </a:r>
            <a:r>
              <a:rPr b="0" i="0" lang="es-AR" sz="1200" u="none" cap="none" strike="noStrike">
                <a:solidFill>
                  <a:schemeClr val="dk1"/>
                </a:solidFill>
                <a:latin typeface="Courier New"/>
                <a:ea typeface="Courier New"/>
                <a:cs typeface="Courier New"/>
                <a:sym typeface="Courier New"/>
              </a:rPr>
              <a:t>short</a:t>
            </a:r>
            <a:r>
              <a:rPr b="0" i="0" lang="es-AR" sz="1200" u="none" cap="none" strike="noStrike">
                <a:solidFill>
                  <a:schemeClr val="dk1"/>
                </a:solidFill>
                <a:latin typeface="Arial"/>
                <a:ea typeface="Arial"/>
                <a:cs typeface="Arial"/>
                <a:sym typeface="Arial"/>
              </a:rPr>
              <a:t>,  asignar el valor  </a:t>
            </a:r>
            <a:r>
              <a:rPr b="0" i="0" lang="es-AR" sz="1200" u="none" cap="none" strike="noStrike">
                <a:solidFill>
                  <a:srgbClr val="008000"/>
                </a:solidFill>
                <a:highlight>
                  <a:schemeClr val="lt1"/>
                </a:highlight>
                <a:latin typeface="Arial"/>
                <a:ea typeface="Arial"/>
                <a:cs typeface="Arial"/>
                <a:sym typeface="Arial"/>
              </a:rPr>
              <a:t>'</a:t>
            </a:r>
            <a:r>
              <a:rPr b="0" i="0" lang="es-AR" sz="1200" u="none" cap="none" strike="noStrike">
                <a:solidFill>
                  <a:schemeClr val="dk1"/>
                </a:solidFill>
                <a:latin typeface="Courier New"/>
                <a:ea typeface="Courier New"/>
                <a:cs typeface="Courier New"/>
                <a:sym typeface="Courier New"/>
              </a:rPr>
              <a:t>500</a:t>
            </a:r>
            <a:r>
              <a:rPr b="0" i="0" lang="es-AR" sz="1200" u="none" cap="none" strike="noStrike">
                <a:solidFill>
                  <a:srgbClr val="008000"/>
                </a:solidFill>
                <a:highlight>
                  <a:schemeClr val="lt1"/>
                </a:highlight>
                <a:latin typeface="Arial"/>
                <a:ea typeface="Arial"/>
                <a:cs typeface="Arial"/>
                <a:sym typeface="Arial"/>
              </a:rPr>
              <a:t>' </a:t>
            </a:r>
            <a:r>
              <a:rPr b="0" i="0" lang="es-AR" sz="1200" u="none" cap="none" strike="noStrike">
                <a:solidFill>
                  <a:schemeClr val="dk1"/>
                </a:solidFill>
                <a:latin typeface="Arial"/>
                <a:ea typeface="Arial"/>
                <a:cs typeface="Arial"/>
                <a:sym typeface="Arial"/>
              </a:rPr>
              <a:t>e imprimir su valor.</a:t>
            </a:r>
            <a:endParaRPr b="0" i="0" sz="1200" u="none" cap="none" strike="noStrike">
              <a:solidFill>
                <a:schemeClr val="dk1"/>
              </a:solidFill>
              <a:latin typeface="Arial"/>
              <a:ea typeface="Arial"/>
              <a:cs typeface="Arial"/>
              <a:sym typeface="Arial"/>
            </a:endParaRPr>
          </a:p>
          <a:p>
            <a:pPr indent="45720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0" marR="0" rtl="0" algn="l">
              <a:lnSpc>
                <a:spcPct val="115000"/>
              </a:lnSpc>
              <a:spcBef>
                <a:spcPts val="0"/>
              </a:spcBef>
              <a:spcAft>
                <a:spcPts val="0"/>
              </a:spcAft>
              <a:buClr>
                <a:srgbClr val="000000"/>
              </a:buClr>
              <a:buSzPts val="1200"/>
              <a:buFont typeface="Arial"/>
              <a:buNone/>
            </a:pPr>
            <a:r>
              <a:rPr b="1" i="0" lang="es-AR" sz="1200" u="none" cap="none" strike="noStrike">
                <a:solidFill>
                  <a:schemeClr val="dk1"/>
                </a:solidFill>
                <a:latin typeface="Arial"/>
                <a:ea typeface="Arial"/>
                <a:cs typeface="Arial"/>
                <a:sym typeface="Arial"/>
              </a:rPr>
              <a:t>Se espera como salida: </a:t>
            </a:r>
            <a:endParaRPr b="1" i="0" sz="1200" u="none" cap="none" strike="noStrike">
              <a:solidFill>
                <a:schemeClr val="dk1"/>
              </a:solidFill>
              <a:latin typeface="Arial"/>
              <a:ea typeface="Arial"/>
              <a:cs typeface="Arial"/>
              <a:sym typeface="Arial"/>
            </a:endParaRPr>
          </a:p>
          <a:p>
            <a:pPr indent="0" lvl="0" marL="914400" marR="0" rtl="0" algn="l">
              <a:lnSpc>
                <a:spcPct val="115000"/>
              </a:lnSpc>
              <a:spcBef>
                <a:spcPts val="0"/>
              </a:spcBef>
              <a:spcAft>
                <a:spcPts val="0"/>
              </a:spcAft>
              <a:buClr>
                <a:srgbClr val="000000"/>
              </a:buClr>
              <a:buSzPts val="1200"/>
              <a:buFont typeface="Arial"/>
              <a:buNone/>
            </a:pPr>
            <a:r>
              <a:rPr b="0" i="0" lang="es-AR" sz="1200" u="none" cap="none" strike="noStrike">
                <a:solidFill>
                  <a:schemeClr val="dk1"/>
                </a:solidFill>
                <a:latin typeface="Courier New"/>
                <a:ea typeface="Courier New"/>
                <a:cs typeface="Courier New"/>
                <a:sym typeface="Courier New"/>
              </a:rPr>
              <a:t>El valor de mi numero es 15</a:t>
            </a:r>
            <a:endParaRPr b="0" i="0" sz="1200" u="none" cap="none" strike="noStrike">
              <a:solidFill>
                <a:schemeClr val="dk1"/>
              </a:solidFill>
              <a:latin typeface="Courier New"/>
              <a:ea typeface="Courier New"/>
              <a:cs typeface="Courier New"/>
              <a:sym typeface="Courier New"/>
            </a:endParaRPr>
          </a:p>
          <a:p>
            <a:pPr indent="0" lvl="0" marL="914400" marR="0" rtl="0" algn="l">
              <a:lnSpc>
                <a:spcPct val="115000"/>
              </a:lnSpc>
              <a:spcBef>
                <a:spcPts val="0"/>
              </a:spcBef>
              <a:spcAft>
                <a:spcPts val="0"/>
              </a:spcAft>
              <a:buClr>
                <a:srgbClr val="000000"/>
              </a:buClr>
              <a:buSzPts val="1200"/>
              <a:buFont typeface="Arial"/>
              <a:buNone/>
            </a:pPr>
            <a:r>
              <a:rPr b="0" i="0" lang="es-AR" sz="1200" u="none" cap="none" strike="noStrike">
                <a:solidFill>
                  <a:schemeClr val="dk1"/>
                </a:solidFill>
                <a:latin typeface="Courier New"/>
                <a:ea typeface="Courier New"/>
                <a:cs typeface="Courier New"/>
                <a:sym typeface="Courier New"/>
              </a:rPr>
              <a:t>El valor de caracter es a</a:t>
            </a:r>
            <a:endParaRPr b="0" i="0" sz="1200" u="none" cap="none" strike="noStrike">
              <a:solidFill>
                <a:schemeClr val="dk1"/>
              </a:solidFill>
              <a:latin typeface="Courier New"/>
              <a:ea typeface="Courier New"/>
              <a:cs typeface="Courier New"/>
              <a:sym typeface="Courier New"/>
            </a:endParaRPr>
          </a:p>
          <a:p>
            <a:pPr indent="0" lvl="0" marL="914400" marR="0" rtl="0" algn="l">
              <a:lnSpc>
                <a:spcPct val="115000"/>
              </a:lnSpc>
              <a:spcBef>
                <a:spcPts val="0"/>
              </a:spcBef>
              <a:spcAft>
                <a:spcPts val="0"/>
              </a:spcAft>
              <a:buClr>
                <a:srgbClr val="000000"/>
              </a:buClr>
              <a:buSzPts val="1200"/>
              <a:buFont typeface="Arial"/>
              <a:buNone/>
            </a:pPr>
            <a:r>
              <a:rPr b="0" i="0" lang="es-AR" sz="1200" u="none" cap="none" strike="noStrike">
                <a:solidFill>
                  <a:schemeClr val="dk1"/>
                </a:solidFill>
                <a:latin typeface="Courier New"/>
                <a:ea typeface="Courier New"/>
                <a:cs typeface="Courier New"/>
                <a:sym typeface="Courier New"/>
              </a:rPr>
              <a:t>El valor de b es true</a:t>
            </a:r>
            <a:endParaRPr b="0" i="0" sz="1200" u="none" cap="none" strike="noStrike">
              <a:solidFill>
                <a:schemeClr val="dk1"/>
              </a:solidFill>
              <a:latin typeface="Courier New"/>
              <a:ea typeface="Courier New"/>
              <a:cs typeface="Courier New"/>
              <a:sym typeface="Courier New"/>
            </a:endParaRPr>
          </a:p>
          <a:p>
            <a:pPr indent="0" lvl="0" marL="914400" marR="0" rtl="0" algn="l">
              <a:lnSpc>
                <a:spcPct val="115000"/>
              </a:lnSpc>
              <a:spcBef>
                <a:spcPts val="0"/>
              </a:spcBef>
              <a:spcAft>
                <a:spcPts val="0"/>
              </a:spcAft>
              <a:buClr>
                <a:srgbClr val="000000"/>
              </a:buClr>
              <a:buSzPts val="1200"/>
              <a:buFont typeface="Arial"/>
              <a:buNone/>
            </a:pPr>
            <a:r>
              <a:rPr b="0" i="0" lang="es-AR" sz="1200" u="none" cap="none" strike="noStrike">
                <a:solidFill>
                  <a:schemeClr val="dk1"/>
                </a:solidFill>
                <a:latin typeface="Courier New"/>
                <a:ea typeface="Courier New"/>
                <a:cs typeface="Courier New"/>
                <a:sym typeface="Courier New"/>
              </a:rPr>
              <a:t>El valor de mifloat es 2436.2456</a:t>
            </a:r>
            <a:endParaRPr b="0" i="0" sz="1200" u="none" cap="none" strike="noStrike">
              <a:solidFill>
                <a:schemeClr val="dk1"/>
              </a:solidFill>
              <a:latin typeface="Courier New"/>
              <a:ea typeface="Courier New"/>
              <a:cs typeface="Courier New"/>
              <a:sym typeface="Courier New"/>
            </a:endParaRPr>
          </a:p>
          <a:p>
            <a:pPr indent="0" lvl="0" marL="914400" marR="0" rtl="0" algn="l">
              <a:lnSpc>
                <a:spcPct val="115000"/>
              </a:lnSpc>
              <a:spcBef>
                <a:spcPts val="0"/>
              </a:spcBef>
              <a:spcAft>
                <a:spcPts val="0"/>
              </a:spcAft>
              <a:buClr>
                <a:srgbClr val="000000"/>
              </a:buClr>
              <a:buSzPts val="1200"/>
              <a:buFont typeface="Arial"/>
              <a:buNone/>
            </a:pPr>
            <a:r>
              <a:rPr b="0" i="0" lang="es-AR" sz="1200" u="none" cap="none" strike="noStrike">
                <a:solidFill>
                  <a:schemeClr val="dk1"/>
                </a:solidFill>
                <a:latin typeface="Courier New"/>
                <a:ea typeface="Courier New"/>
                <a:cs typeface="Courier New"/>
                <a:sym typeface="Courier New"/>
              </a:rPr>
              <a:t>El valor de mishort es 500</a:t>
            </a:r>
            <a:endParaRPr b="0" i="0" sz="1200" u="none" cap="none" strike="noStrike">
              <a:solidFill>
                <a:schemeClr val="dk1"/>
              </a:solidFill>
              <a:latin typeface="Courier New"/>
              <a:ea typeface="Courier New"/>
              <a:cs typeface="Courier New"/>
              <a:sym typeface="Courier New"/>
            </a:endParaRPr>
          </a:p>
          <a:p>
            <a:pPr indent="457200" lvl="0" marL="457200" marR="0" rtl="0" algn="l">
              <a:lnSpc>
                <a:spcPct val="115000"/>
              </a:lnSpc>
              <a:spcBef>
                <a:spcPts val="0"/>
              </a:spcBef>
              <a:spcAft>
                <a:spcPts val="0"/>
              </a:spcAft>
              <a:buClr>
                <a:srgbClr val="000000"/>
              </a:buClr>
              <a:buSzPts val="1200"/>
              <a:buFont typeface="Arial"/>
              <a:buNone/>
            </a:pPr>
            <a:r>
              <a:rPr b="0" i="0" lang="es-AR" sz="1200" u="none" cap="none" strike="noStrike">
                <a:solidFill>
                  <a:schemeClr val="dk1"/>
                </a:solidFill>
                <a:latin typeface="Calibri"/>
                <a:ea typeface="Calibri"/>
                <a:cs typeface="Calibri"/>
                <a:sym typeface="Calibri"/>
              </a:rPr>
              <a: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15000"/>
              </a:lnSpc>
              <a:spcBef>
                <a:spcPts val="0"/>
              </a:spcBef>
              <a:spcAft>
                <a:spcPts val="0"/>
              </a:spcAft>
              <a:buClr>
                <a:srgbClr val="000000"/>
              </a:buClr>
              <a:buSzPts val="1200"/>
              <a:buFont typeface="Arial"/>
              <a:buNone/>
            </a:pPr>
            <a:r>
              <a:rPr b="0" i="0" lang="es-AR"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11"/>
          <p:cNvSpPr txBox="1"/>
          <p:nvPr>
            <p:ph idx="2" type="body"/>
          </p:nvPr>
        </p:nvSpPr>
        <p:spPr>
          <a:xfrm>
            <a:off x="242720" y="4739595"/>
            <a:ext cx="2077200" cy="272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E9422C"/>
              </a:buClr>
              <a:buSzPts val="1400"/>
              <a:buFont typeface="Merriweather Sans"/>
              <a:buNone/>
            </a:pPr>
            <a:r>
              <a:rPr lang="es-AR">
                <a:solidFill>
                  <a:schemeClr val="dk1"/>
                </a:solidFill>
              </a:rPr>
              <a:t>Bootcamp 2020 - S&amp;I</a:t>
            </a:r>
            <a:endParaRPr b="0" i="0" sz="800" u="none" cap="none" strike="noStrike">
              <a:solidFill>
                <a:srgbClr val="6D6E71"/>
              </a:solidFill>
              <a:latin typeface="Arial"/>
              <a:ea typeface="Arial"/>
              <a:cs typeface="Arial"/>
              <a:sym typeface="Arial"/>
            </a:endParaRPr>
          </a:p>
        </p:txBody>
      </p:sp>
      <p:sp>
        <p:nvSpPr>
          <p:cNvPr id="281" name="Google Shape;281;p11"/>
          <p:cNvSpPr txBox="1"/>
          <p:nvPr>
            <p:ph type="ctrTitle"/>
          </p:nvPr>
        </p:nvSpPr>
        <p:spPr>
          <a:xfrm>
            <a:off x="242725" y="339825"/>
            <a:ext cx="8630100" cy="8955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dk1"/>
              </a:buClr>
              <a:buSzPts val="1100"/>
              <a:buFont typeface="Arial"/>
              <a:buNone/>
            </a:pPr>
            <a:r>
              <a:rPr b="0" lang="es-AR" sz="1800" u="sng">
                <a:solidFill>
                  <a:srgbClr val="FF9900"/>
                </a:solidFill>
              </a:rPr>
              <a:t>3 - Estructuras básicas</a:t>
            </a:r>
            <a:endParaRPr b="0" sz="1800" u="sng">
              <a:solidFill>
                <a:srgbClr val="FF9900"/>
              </a:solidFill>
            </a:endParaRPr>
          </a:p>
          <a:p>
            <a:pPr indent="0" lvl="0" marL="0" rtl="0" algn="ctr">
              <a:lnSpc>
                <a:spcPct val="100000"/>
              </a:lnSpc>
              <a:spcBef>
                <a:spcPts val="0"/>
              </a:spcBef>
              <a:spcAft>
                <a:spcPts val="0"/>
              </a:spcAft>
              <a:buClr>
                <a:schemeClr val="dk1"/>
              </a:buClr>
              <a:buSzPts val="1100"/>
              <a:buFont typeface="Arial"/>
              <a:buNone/>
            </a:pPr>
            <a:r>
              <a:t/>
            </a:r>
            <a:endParaRPr b="0" sz="1800" u="sng">
              <a:solidFill>
                <a:srgbClr val="FF9900"/>
              </a:solidFill>
            </a:endParaRPr>
          </a:p>
        </p:txBody>
      </p:sp>
      <p:sp>
        <p:nvSpPr>
          <p:cNvPr id="282" name="Google Shape;282;p11"/>
          <p:cNvSpPr txBox="1"/>
          <p:nvPr/>
        </p:nvSpPr>
        <p:spPr>
          <a:xfrm>
            <a:off x="488875" y="867575"/>
            <a:ext cx="8058300" cy="34287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15000"/>
              </a:lnSpc>
              <a:spcBef>
                <a:spcPts val="0"/>
              </a:spcBef>
              <a:spcAft>
                <a:spcPts val="0"/>
              </a:spcAft>
              <a:buClr>
                <a:schemeClr val="dk1"/>
              </a:buClr>
              <a:buSzPts val="1200"/>
              <a:buFont typeface="Arial"/>
              <a:buChar char="●"/>
            </a:pPr>
            <a:r>
              <a:rPr b="1" i="0" lang="es-AR" sz="1200" u="none" cap="none" strike="noStrike">
                <a:solidFill>
                  <a:schemeClr val="dk1"/>
                </a:solidFill>
                <a:latin typeface="Arial"/>
                <a:ea typeface="Arial"/>
                <a:cs typeface="Arial"/>
                <a:sym typeface="Arial"/>
              </a:rPr>
              <a:t>Ejercicio 3.2</a:t>
            </a:r>
            <a:r>
              <a:rPr b="0" i="0" lang="es-AR"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s-AR" sz="1200" u="none" cap="none" strike="noStrike">
                <a:solidFill>
                  <a:schemeClr val="dk1"/>
                </a:solidFill>
                <a:latin typeface="Arial"/>
                <a:ea typeface="Arial"/>
                <a:cs typeface="Arial"/>
                <a:sym typeface="Arial"/>
              </a:rPr>
              <a:t> 	</a:t>
            </a:r>
            <a:r>
              <a:rPr b="1" i="0" lang="es-AR" sz="1200" u="none" cap="none" strike="noStrike">
                <a:solidFill>
                  <a:schemeClr val="dk1"/>
                </a:solidFill>
                <a:latin typeface="Arial"/>
                <a:ea typeface="Arial"/>
                <a:cs typeface="Arial"/>
                <a:sym typeface="Arial"/>
              </a:rPr>
              <a:t>Pasos</a:t>
            </a:r>
            <a:r>
              <a:rPr b="0" i="0" lang="es-AR" sz="1200" u="none" cap="none" strike="noStrike">
                <a:solidFill>
                  <a:schemeClr val="dk1"/>
                </a:solidFill>
                <a:latin typeface="Arial"/>
                <a:ea typeface="Arial"/>
                <a:cs typeface="Arial"/>
                <a:sym typeface="Arial"/>
              </a:rPr>
              <a:t>:</a:t>
            </a:r>
            <a:endParaRPr b="0" i="0" sz="1200" u="none" cap="none" strike="noStrike">
              <a:solidFill>
                <a:schemeClr val="dk1"/>
              </a:solidFill>
              <a:latin typeface="Arial"/>
              <a:ea typeface="Arial"/>
              <a:cs typeface="Arial"/>
              <a:sym typeface="Arial"/>
            </a:endParaRPr>
          </a:p>
          <a:p>
            <a:pPr indent="-304800" lvl="1" marL="914400" marR="0" rtl="0" algn="l">
              <a:lnSpc>
                <a:spcPct val="115000"/>
              </a:lnSpc>
              <a:spcBef>
                <a:spcPts val="0"/>
              </a:spcBef>
              <a:spcAft>
                <a:spcPts val="0"/>
              </a:spcAft>
              <a:buClr>
                <a:schemeClr val="dk1"/>
              </a:buClr>
              <a:buSzPts val="1200"/>
              <a:buFont typeface="Arial"/>
              <a:buChar char="○"/>
            </a:pPr>
            <a:r>
              <a:rPr b="0" i="0" lang="es-AR" sz="1200" u="none" cap="none" strike="noStrike">
                <a:solidFill>
                  <a:schemeClr val="dk1"/>
                </a:solidFill>
                <a:latin typeface="Arial"/>
                <a:ea typeface="Arial"/>
                <a:cs typeface="Arial"/>
                <a:sym typeface="Arial"/>
              </a:rPr>
              <a:t>Crear una clase </a:t>
            </a:r>
            <a:r>
              <a:rPr b="0" i="0" lang="es-AR" sz="1200" u="none" cap="none" strike="noStrike">
                <a:solidFill>
                  <a:schemeClr val="dk1"/>
                </a:solidFill>
                <a:latin typeface="Courier New"/>
                <a:ea typeface="Courier New"/>
                <a:cs typeface="Courier New"/>
                <a:sym typeface="Courier New"/>
              </a:rPr>
              <a:t>PrimeraVariable</a:t>
            </a:r>
            <a:r>
              <a:rPr b="0" i="0" lang="es-AR" sz="1200" u="none" cap="none" strike="noStrike">
                <a:solidFill>
                  <a:schemeClr val="dk1"/>
                </a:solidFill>
                <a:latin typeface="Arial"/>
                <a:ea typeface="Arial"/>
                <a:cs typeface="Arial"/>
                <a:sym typeface="Arial"/>
              </a:rPr>
              <a:t>, agregar un método </a:t>
            </a:r>
            <a:r>
              <a:rPr b="0" i="0" lang="es-AR" sz="1200" u="none" cap="none" strike="noStrike">
                <a:solidFill>
                  <a:schemeClr val="dk1"/>
                </a:solidFill>
                <a:latin typeface="Courier New"/>
                <a:ea typeface="Courier New"/>
                <a:cs typeface="Courier New"/>
                <a:sym typeface="Courier New"/>
              </a:rPr>
              <a:t>main()</a:t>
            </a:r>
            <a:r>
              <a:rPr b="0" i="0" lang="es-AR" sz="1200" u="none" cap="none" strike="noStrike">
                <a:solidFill>
                  <a:schemeClr val="dk1"/>
                </a:solidFill>
                <a:latin typeface="Arial"/>
                <a:ea typeface="Arial"/>
                <a:cs typeface="Arial"/>
                <a:sym typeface="Arial"/>
              </a:rPr>
              <a:t>, dentro del método crear una variable de tipo </a:t>
            </a:r>
            <a:r>
              <a:rPr b="0" i="0" lang="es-AR" sz="1200" u="none" cap="none" strike="noStrike">
                <a:solidFill>
                  <a:schemeClr val="dk1"/>
                </a:solidFill>
                <a:latin typeface="Courier New"/>
                <a:ea typeface="Courier New"/>
                <a:cs typeface="Courier New"/>
                <a:sym typeface="Courier New"/>
              </a:rPr>
              <a:t>String</a:t>
            </a:r>
            <a:r>
              <a:rPr b="0" i="0" lang="es-AR" sz="1200" u="none" cap="none" strike="noStrike">
                <a:solidFill>
                  <a:schemeClr val="dk1"/>
                </a:solidFill>
                <a:latin typeface="Arial"/>
                <a:ea typeface="Arial"/>
                <a:cs typeface="Arial"/>
                <a:sym typeface="Arial"/>
              </a:rPr>
              <a:t> </a:t>
            </a:r>
            <a:r>
              <a:rPr b="0" i="1" lang="es-AR" sz="1200" u="none" cap="none" strike="noStrike">
                <a:solidFill>
                  <a:schemeClr val="dk1"/>
                </a:solidFill>
                <a:latin typeface="Arial"/>
                <a:ea typeface="Arial"/>
                <a:cs typeface="Arial"/>
                <a:sym typeface="Arial"/>
              </a:rPr>
              <a:t>mensaje </a:t>
            </a:r>
            <a:r>
              <a:rPr b="0" i="0" lang="es-AR" sz="1200" u="none" cap="none" strike="noStrike">
                <a:solidFill>
                  <a:schemeClr val="dk1"/>
                </a:solidFill>
                <a:latin typeface="Arial"/>
                <a:ea typeface="Arial"/>
                <a:cs typeface="Arial"/>
                <a:sym typeface="Arial"/>
              </a:rPr>
              <a:t>y asignes como valor de inicial </a:t>
            </a:r>
            <a:r>
              <a:rPr b="0" i="0" lang="es-AR" sz="1200" u="none" cap="none" strike="noStrike">
                <a:solidFill>
                  <a:schemeClr val="dk1"/>
                </a:solidFill>
                <a:highlight>
                  <a:srgbClr val="FFFFFF"/>
                </a:highlight>
                <a:latin typeface="Courier New"/>
                <a:ea typeface="Courier New"/>
                <a:cs typeface="Courier New"/>
                <a:sym typeface="Courier New"/>
              </a:rPr>
              <a:t>"Valor inicial",</a:t>
            </a:r>
            <a:r>
              <a:rPr b="0" i="0" lang="es-AR" sz="1200" u="none" cap="none" strike="noStrike">
                <a:solidFill>
                  <a:schemeClr val="dk1"/>
                </a:solidFill>
                <a:latin typeface="Arial"/>
                <a:ea typeface="Arial"/>
                <a:cs typeface="Arial"/>
                <a:sym typeface="Arial"/>
              </a:rPr>
              <a:t>imprimir el valor. A continuación asígnar a la variable </a:t>
            </a:r>
            <a:r>
              <a:rPr b="0" i="1" lang="es-AR" sz="1200" u="none" cap="none" strike="noStrike">
                <a:solidFill>
                  <a:schemeClr val="dk1"/>
                </a:solidFill>
                <a:latin typeface="Arial"/>
                <a:ea typeface="Arial"/>
                <a:cs typeface="Arial"/>
                <a:sym typeface="Arial"/>
              </a:rPr>
              <a:t>mensaje </a:t>
            </a:r>
            <a:r>
              <a:rPr b="0" i="0" lang="es-AR" sz="1200" u="none" cap="none" strike="noStrike">
                <a:solidFill>
                  <a:schemeClr val="dk1"/>
                </a:solidFill>
                <a:latin typeface="Arial"/>
                <a:ea typeface="Arial"/>
                <a:cs typeface="Arial"/>
                <a:sym typeface="Arial"/>
              </a:rPr>
              <a:t>el valor </a:t>
            </a:r>
            <a:r>
              <a:rPr b="0" i="0" lang="es-AR" sz="1200" u="none" cap="none" strike="noStrike">
                <a:solidFill>
                  <a:schemeClr val="dk1"/>
                </a:solidFill>
                <a:highlight>
                  <a:srgbClr val="FFFFFF"/>
                </a:highlight>
                <a:latin typeface="Courier New"/>
                <a:ea typeface="Courier New"/>
                <a:cs typeface="Courier New"/>
                <a:sym typeface="Courier New"/>
              </a:rPr>
              <a:t>"Valor modificado" </a:t>
            </a:r>
            <a:r>
              <a:rPr b="0" i="0" lang="es-AR" sz="1200" u="none" cap="none" strike="noStrike">
                <a:solidFill>
                  <a:schemeClr val="dk1"/>
                </a:solidFill>
                <a:latin typeface="Arial"/>
                <a:ea typeface="Arial"/>
                <a:cs typeface="Arial"/>
                <a:sym typeface="Arial"/>
              </a:rPr>
              <a:t>y vuelva a  imprimirla.</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1" i="0" lang="es-AR" sz="1200" u="none" cap="none" strike="noStrike">
                <a:solidFill>
                  <a:schemeClr val="dk1"/>
                </a:solidFill>
                <a:latin typeface="Arial"/>
                <a:ea typeface="Arial"/>
                <a:cs typeface="Arial"/>
                <a:sym typeface="Arial"/>
              </a:rPr>
              <a:t>Ejercicio 3.3</a:t>
            </a:r>
            <a:r>
              <a:rPr b="0" i="0" lang="es-AR" sz="1200" u="none" cap="none" strike="noStrike">
                <a:solidFill>
                  <a:schemeClr val="dk1"/>
                </a:solidFill>
                <a:latin typeface="Arial"/>
                <a:ea typeface="Arial"/>
                <a:cs typeface="Arial"/>
                <a:sym typeface="Arial"/>
              </a:rPr>
              <a:t>: Crear una clase </a:t>
            </a:r>
            <a:r>
              <a:rPr b="0" i="0" lang="es-AR" sz="1200" u="none" cap="none" strike="noStrike">
                <a:solidFill>
                  <a:schemeClr val="dk1"/>
                </a:solidFill>
                <a:latin typeface="Courier New"/>
                <a:ea typeface="Courier New"/>
                <a:cs typeface="Courier New"/>
                <a:sym typeface="Courier New"/>
              </a:rPr>
              <a:t>PrimeraLista </a:t>
            </a:r>
            <a:r>
              <a:rPr b="0" i="0" lang="es-AR" sz="1200" u="none" cap="none" strike="noStrike">
                <a:solidFill>
                  <a:schemeClr val="dk1"/>
                </a:solidFill>
                <a:latin typeface="Arial"/>
                <a:ea typeface="Arial"/>
                <a:cs typeface="Arial"/>
                <a:sym typeface="Arial"/>
              </a:rPr>
              <a:t>, agregar un método </a:t>
            </a:r>
            <a:r>
              <a:rPr b="0" i="0" lang="es-AR" sz="1200" u="none" cap="none" strike="noStrike">
                <a:solidFill>
                  <a:schemeClr val="dk1"/>
                </a:solidFill>
                <a:latin typeface="Courier New"/>
                <a:ea typeface="Courier New"/>
                <a:cs typeface="Courier New"/>
                <a:sym typeface="Courier New"/>
              </a:rPr>
              <a:t>main()</a:t>
            </a:r>
            <a:r>
              <a:rPr b="0" i="0" lang="es-AR" sz="1200" u="none" cap="none" strike="noStrike">
                <a:solidFill>
                  <a:schemeClr val="dk1"/>
                </a:solidFill>
                <a:latin typeface="Arial"/>
                <a:ea typeface="Arial"/>
                <a:cs typeface="Arial"/>
                <a:sym typeface="Arial"/>
              </a:rPr>
              <a:t>, dentro del método crear una Lista de Strings </a:t>
            </a:r>
            <a:r>
              <a:rPr b="0" i="1" lang="es-AR" sz="1200" u="none" cap="none" strike="noStrike">
                <a:solidFill>
                  <a:schemeClr val="dk1"/>
                </a:solidFill>
                <a:highlight>
                  <a:srgbClr val="FFFFFF"/>
                </a:highlight>
                <a:latin typeface="Arial"/>
                <a:ea typeface="Arial"/>
                <a:cs typeface="Arial"/>
                <a:sym typeface="Arial"/>
              </a:rPr>
              <a:t>letters</a:t>
            </a:r>
            <a:r>
              <a:rPr b="0" i="0" lang="es-AR" sz="1200" u="none" cap="none" strike="noStrike">
                <a:solidFill>
                  <a:schemeClr val="dk1"/>
                </a:solidFill>
                <a:highlight>
                  <a:srgbClr val="FFFFFF"/>
                </a:highlight>
                <a:latin typeface="Arial"/>
                <a:ea typeface="Arial"/>
                <a:cs typeface="Arial"/>
                <a:sym typeface="Arial"/>
              </a:rPr>
              <a:t> y agregar a la lista </a:t>
            </a:r>
            <a:r>
              <a:rPr b="1" i="0" lang="es-AR" sz="1200" u="none" cap="none" strike="noStrike">
                <a:solidFill>
                  <a:schemeClr val="dk1"/>
                </a:solidFill>
                <a:highlight>
                  <a:srgbClr val="FFFFFF"/>
                </a:highlight>
                <a:latin typeface="Arial"/>
                <a:ea typeface="Arial"/>
                <a:cs typeface="Arial"/>
                <a:sym typeface="Arial"/>
              </a:rPr>
              <a:t>A</a:t>
            </a:r>
            <a:r>
              <a:rPr b="0" i="0" lang="es-AR" sz="1200" u="none" cap="none" strike="noStrike">
                <a:solidFill>
                  <a:schemeClr val="dk1"/>
                </a:solidFill>
                <a:highlight>
                  <a:srgbClr val="FFFFFF"/>
                </a:highlight>
                <a:latin typeface="Arial"/>
                <a:ea typeface="Arial"/>
                <a:cs typeface="Arial"/>
                <a:sym typeface="Arial"/>
              </a:rPr>
              <a:t>, </a:t>
            </a:r>
            <a:r>
              <a:rPr b="1" i="0" lang="es-AR" sz="1200" u="none" cap="none" strike="noStrike">
                <a:solidFill>
                  <a:schemeClr val="dk1"/>
                </a:solidFill>
                <a:highlight>
                  <a:srgbClr val="FFFFFF"/>
                </a:highlight>
                <a:latin typeface="Arial"/>
                <a:ea typeface="Arial"/>
                <a:cs typeface="Arial"/>
                <a:sym typeface="Arial"/>
              </a:rPr>
              <a:t>B</a:t>
            </a:r>
            <a:r>
              <a:rPr b="0" i="0" lang="es-AR" sz="1200" u="none" cap="none" strike="noStrike">
                <a:solidFill>
                  <a:schemeClr val="dk1"/>
                </a:solidFill>
                <a:highlight>
                  <a:srgbClr val="FFFFFF"/>
                </a:highlight>
                <a:latin typeface="Arial"/>
                <a:ea typeface="Arial"/>
                <a:cs typeface="Arial"/>
                <a:sym typeface="Arial"/>
              </a:rPr>
              <a:t> y </a:t>
            </a:r>
            <a:r>
              <a:rPr b="1" i="0" lang="es-AR" sz="1200" u="none" cap="none" strike="noStrike">
                <a:solidFill>
                  <a:schemeClr val="dk1"/>
                </a:solidFill>
                <a:highlight>
                  <a:srgbClr val="FFFFFF"/>
                </a:highlight>
                <a:latin typeface="Arial"/>
                <a:ea typeface="Arial"/>
                <a:cs typeface="Arial"/>
                <a:sym typeface="Arial"/>
              </a:rPr>
              <a:t>C</a:t>
            </a:r>
            <a:r>
              <a:rPr b="0" i="0" lang="es-AR" sz="1200" u="none" cap="none" strike="noStrike">
                <a:solidFill>
                  <a:schemeClr val="dk1"/>
                </a:solidFill>
                <a:highlight>
                  <a:srgbClr val="FFFFFF"/>
                </a:highlight>
                <a:latin typeface="Arial"/>
                <a:ea typeface="Arial"/>
                <a:cs typeface="Arial"/>
                <a:sym typeface="Arial"/>
              </a:rPr>
              <a:t>.</a:t>
            </a:r>
            <a:br>
              <a:rPr b="0" i="0" lang="es-AR" sz="1200" u="none" cap="none" strike="noStrike">
                <a:solidFill>
                  <a:schemeClr val="dk1"/>
                </a:solidFill>
                <a:highlight>
                  <a:srgbClr val="FFFFFF"/>
                </a:highlight>
                <a:latin typeface="Arial"/>
                <a:ea typeface="Arial"/>
                <a:cs typeface="Arial"/>
                <a:sym typeface="Arial"/>
              </a:rPr>
            </a:br>
            <a:r>
              <a:rPr b="0" i="0" lang="es-AR" sz="1200" u="none" cap="none" strike="noStrike">
                <a:solidFill>
                  <a:schemeClr val="dk1"/>
                </a:solidFill>
                <a:highlight>
                  <a:srgbClr val="FFFFFF"/>
                </a:highlight>
                <a:latin typeface="Arial"/>
                <a:ea typeface="Arial"/>
                <a:cs typeface="Arial"/>
                <a:sym typeface="Arial"/>
              </a:rPr>
              <a:t>Imprimir la lista y luego imprimir la cantidad de elementos que posee la lista.</a:t>
            </a:r>
            <a:br>
              <a:rPr b="0" i="0" lang="es-AR" sz="1200" u="none" cap="none" strike="noStrike">
                <a:solidFill>
                  <a:schemeClr val="dk1"/>
                </a:solidFill>
                <a:highlight>
                  <a:srgbClr val="FFFFFF"/>
                </a:highlight>
                <a:latin typeface="Arial"/>
                <a:ea typeface="Arial"/>
                <a:cs typeface="Arial"/>
                <a:sym typeface="Arial"/>
              </a:rPr>
            </a:br>
            <a:r>
              <a:rPr b="0" i="0" lang="es-AR" sz="1200" u="none" cap="none" strike="noStrike">
                <a:solidFill>
                  <a:schemeClr val="dk1"/>
                </a:solidFill>
                <a:highlight>
                  <a:srgbClr val="FFFFFF"/>
                </a:highlight>
                <a:latin typeface="Arial"/>
                <a:ea typeface="Arial"/>
                <a:cs typeface="Arial"/>
                <a:sym typeface="Arial"/>
              </a:rPr>
              <a:t>Agregar en la primera posición el elemento </a:t>
            </a:r>
            <a:r>
              <a:rPr b="1" i="0" lang="es-AR" sz="1200" u="none" cap="none" strike="noStrike">
                <a:solidFill>
                  <a:schemeClr val="dk1"/>
                </a:solidFill>
                <a:highlight>
                  <a:srgbClr val="FFFFFF"/>
                </a:highlight>
                <a:latin typeface="Arial"/>
                <a:ea typeface="Arial"/>
                <a:cs typeface="Arial"/>
                <a:sym typeface="Arial"/>
              </a:rPr>
              <a:t>X</a:t>
            </a:r>
            <a:r>
              <a:rPr b="0" i="0" lang="es-AR" sz="1200" u="none" cap="none" strike="noStrike">
                <a:solidFill>
                  <a:schemeClr val="dk1"/>
                </a:solidFill>
                <a:highlight>
                  <a:srgbClr val="FFFFFF"/>
                </a:highlight>
                <a:latin typeface="Arial"/>
                <a:ea typeface="Arial"/>
                <a:cs typeface="Arial"/>
                <a:sym typeface="Arial"/>
              </a:rPr>
              <a:t> y volver a imprimir la lista.	</a:t>
            </a:r>
            <a:r>
              <a:rPr b="0" i="0" lang="es-AR"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457200" lvl="0" marL="45720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highlight>
                <a:srgbClr val="FFFFFF"/>
              </a:highlight>
              <a:latin typeface="Arial"/>
              <a:ea typeface="Arial"/>
              <a:cs typeface="Arial"/>
              <a:sym typeface="Arial"/>
            </a:endParaRPr>
          </a:p>
          <a:p>
            <a:pPr indent="0" lvl="0" marL="45720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1371600" marR="0" rtl="0" algn="l">
              <a:lnSpc>
                <a:spcPct val="115000"/>
              </a:lnSpc>
              <a:spcBef>
                <a:spcPts val="0"/>
              </a:spcBef>
              <a:spcAft>
                <a:spcPts val="0"/>
              </a:spcAft>
              <a:buClr>
                <a:srgbClr val="000000"/>
              </a:buClr>
              <a:buSzPts val="1400"/>
              <a:buFont typeface="Arial"/>
              <a:buNone/>
            </a:pPr>
            <a:r>
              <a:rPr b="0" i="0" lang="es-AR" sz="1400" u="none" cap="none" strike="noStrike">
                <a:solidFill>
                  <a:schemeClr val="dk1"/>
                </a:solidFill>
                <a:latin typeface="Arial"/>
                <a:ea typeface="Arial"/>
                <a:cs typeface="Arial"/>
                <a:sym typeface="Arial"/>
              </a:rPr>
              <a:t> </a:t>
            </a:r>
            <a:endParaRPr b="0" i="0" sz="1400" u="none" cap="none" strike="noStrike">
              <a:solidFill>
                <a:schemeClr val="dk1"/>
              </a:solidFill>
              <a:latin typeface="Arial"/>
              <a:ea typeface="Arial"/>
              <a:cs typeface="Arial"/>
              <a:sym typeface="Arial"/>
            </a:endParaRPr>
          </a:p>
          <a:p>
            <a:pPr indent="0" lvl="0" marL="137160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137160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12"/>
          <p:cNvSpPr txBox="1"/>
          <p:nvPr>
            <p:ph idx="2" type="body"/>
          </p:nvPr>
        </p:nvSpPr>
        <p:spPr>
          <a:xfrm>
            <a:off x="242720" y="4739595"/>
            <a:ext cx="2077200" cy="272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E9422C"/>
              </a:buClr>
              <a:buSzPts val="1400"/>
              <a:buFont typeface="Merriweather Sans"/>
              <a:buNone/>
            </a:pPr>
            <a:r>
              <a:rPr lang="es-AR">
                <a:solidFill>
                  <a:schemeClr val="dk1"/>
                </a:solidFill>
              </a:rPr>
              <a:t>Bootcamp 2020 - S&amp;I</a:t>
            </a:r>
            <a:endParaRPr b="0" i="0" sz="800" u="none" cap="none" strike="noStrike">
              <a:solidFill>
                <a:srgbClr val="6D6E71"/>
              </a:solidFill>
              <a:latin typeface="Arial"/>
              <a:ea typeface="Arial"/>
              <a:cs typeface="Arial"/>
              <a:sym typeface="Arial"/>
            </a:endParaRPr>
          </a:p>
        </p:txBody>
      </p:sp>
      <p:sp>
        <p:nvSpPr>
          <p:cNvPr id="288" name="Google Shape;288;p12"/>
          <p:cNvSpPr txBox="1"/>
          <p:nvPr>
            <p:ph type="ctrTitle"/>
          </p:nvPr>
        </p:nvSpPr>
        <p:spPr>
          <a:xfrm>
            <a:off x="242725" y="339825"/>
            <a:ext cx="8630100" cy="8955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dk1"/>
              </a:buClr>
              <a:buSzPts val="1100"/>
              <a:buFont typeface="Arial"/>
              <a:buNone/>
            </a:pPr>
            <a:r>
              <a:rPr b="0" lang="es-AR" sz="1800" u="sng">
                <a:solidFill>
                  <a:srgbClr val="FF9900"/>
                </a:solidFill>
              </a:rPr>
              <a:t>3 - Estructuras básicas</a:t>
            </a:r>
            <a:endParaRPr b="0" sz="1800" u="sng">
              <a:solidFill>
                <a:srgbClr val="FF9900"/>
              </a:solidFill>
            </a:endParaRPr>
          </a:p>
          <a:p>
            <a:pPr indent="0" lvl="0" marL="0" rtl="0" algn="ctr">
              <a:lnSpc>
                <a:spcPct val="100000"/>
              </a:lnSpc>
              <a:spcBef>
                <a:spcPts val="0"/>
              </a:spcBef>
              <a:spcAft>
                <a:spcPts val="0"/>
              </a:spcAft>
              <a:buClr>
                <a:schemeClr val="dk1"/>
              </a:buClr>
              <a:buSzPts val="1100"/>
              <a:buFont typeface="Arial"/>
              <a:buNone/>
            </a:pPr>
            <a:r>
              <a:t/>
            </a:r>
            <a:endParaRPr b="0" sz="1800" u="sng">
              <a:solidFill>
                <a:srgbClr val="FF9900"/>
              </a:solidFill>
            </a:endParaRPr>
          </a:p>
        </p:txBody>
      </p:sp>
      <p:sp>
        <p:nvSpPr>
          <p:cNvPr id="289" name="Google Shape;289;p12"/>
          <p:cNvSpPr txBox="1"/>
          <p:nvPr/>
        </p:nvSpPr>
        <p:spPr>
          <a:xfrm>
            <a:off x="488875" y="867575"/>
            <a:ext cx="8058300" cy="34287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15000"/>
              </a:lnSpc>
              <a:spcBef>
                <a:spcPts val="0"/>
              </a:spcBef>
              <a:spcAft>
                <a:spcPts val="0"/>
              </a:spcAft>
              <a:buClr>
                <a:schemeClr val="dk1"/>
              </a:buClr>
              <a:buSzPts val="1200"/>
              <a:buFont typeface="Calibri"/>
              <a:buChar char="●"/>
            </a:pPr>
            <a:r>
              <a:rPr b="1" i="0" lang="es-AR" sz="1200" u="none" cap="none" strike="noStrike">
                <a:solidFill>
                  <a:schemeClr val="dk1"/>
                </a:solidFill>
                <a:latin typeface="Arial"/>
                <a:ea typeface="Arial"/>
                <a:cs typeface="Arial"/>
                <a:sym typeface="Arial"/>
              </a:rPr>
              <a:t>Ejercicio 3.4: </a:t>
            </a:r>
            <a:endParaRPr b="1" i="0" sz="1200" u="none" cap="none" strike="noStrike">
              <a:solidFill>
                <a:schemeClr val="dk1"/>
              </a:solidFill>
              <a:latin typeface="Arial"/>
              <a:ea typeface="Arial"/>
              <a:cs typeface="Arial"/>
              <a:sym typeface="Arial"/>
            </a:endParaRPr>
          </a:p>
          <a:p>
            <a:pPr indent="0" lvl="0" marL="457200" rtl="0" algn="l">
              <a:lnSpc>
                <a:spcPct val="115000"/>
              </a:lnSpc>
              <a:spcBef>
                <a:spcPts val="0"/>
              </a:spcBef>
              <a:spcAft>
                <a:spcPts val="0"/>
              </a:spcAft>
              <a:buNone/>
            </a:pPr>
            <a:r>
              <a:rPr lang="es-AR" sz="1200">
                <a:solidFill>
                  <a:schemeClr val="dk1"/>
                </a:solidFill>
              </a:rPr>
              <a:t>Crear una nueva clase StudentDetails.</a:t>
            </a:r>
            <a:endParaRPr sz="1200">
              <a:solidFill>
                <a:schemeClr val="dk1"/>
              </a:solidFill>
            </a:endParaRPr>
          </a:p>
          <a:p>
            <a:pPr indent="0" lvl="0" marL="457200" rtl="0" algn="l">
              <a:lnSpc>
                <a:spcPct val="115000"/>
              </a:lnSpc>
              <a:spcBef>
                <a:spcPts val="0"/>
              </a:spcBef>
              <a:spcAft>
                <a:spcPts val="0"/>
              </a:spcAft>
              <a:buNone/>
            </a:pPr>
            <a:r>
              <a:rPr lang="es-AR" sz="1200">
                <a:solidFill>
                  <a:schemeClr val="dk1"/>
                </a:solidFill>
              </a:rPr>
              <a:t>Agregar un método studentAge, dentro crear una variable de tipo int con nombre age, valor 0 y sumar el valor 5.</a:t>
            </a:r>
            <a:endParaRPr sz="1200">
              <a:solidFill>
                <a:schemeClr val="dk1"/>
              </a:solidFill>
            </a:endParaRPr>
          </a:p>
          <a:p>
            <a:pPr indent="0" lvl="0" marL="457200" rtl="0" algn="l">
              <a:lnSpc>
                <a:spcPct val="115000"/>
              </a:lnSpc>
              <a:spcBef>
                <a:spcPts val="0"/>
              </a:spcBef>
              <a:spcAft>
                <a:spcPts val="0"/>
              </a:spcAft>
              <a:buNone/>
            </a:pPr>
            <a:r>
              <a:rPr lang="es-AR" sz="1200">
                <a:solidFill>
                  <a:schemeClr val="dk1"/>
                </a:solidFill>
              </a:rPr>
              <a:t> Imprimir el valor de la variable  agregando como mensaje lo siguiente  “La edad del estudiante es :”.</a:t>
            </a:r>
            <a:endParaRPr sz="1200">
              <a:solidFill>
                <a:schemeClr val="dk1"/>
              </a:solidFill>
            </a:endParaRPr>
          </a:p>
          <a:p>
            <a:pPr indent="0" lvl="0" marL="457200" rtl="0" algn="l">
              <a:lnSpc>
                <a:spcPct val="115000"/>
              </a:lnSpc>
              <a:spcBef>
                <a:spcPts val="0"/>
              </a:spcBef>
              <a:spcAft>
                <a:spcPts val="0"/>
              </a:spcAft>
              <a:buNone/>
            </a:pPr>
            <a:r>
              <a:rPr lang="es-AR" sz="1200">
                <a:solidFill>
                  <a:schemeClr val="dk1"/>
                </a:solidFill>
              </a:rPr>
              <a:t>En el main, crear una variable de tipo local de nombre estudiante, asignar una instancia de StudentDetails y luego invocar al método studentAge. Validar que la salida sea la correcta.</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457200" rtl="0" algn="l">
              <a:lnSpc>
                <a:spcPct val="115000"/>
              </a:lnSpc>
              <a:spcBef>
                <a:spcPts val="0"/>
              </a:spcBef>
              <a:spcAft>
                <a:spcPts val="0"/>
              </a:spcAft>
              <a:buNone/>
            </a:pPr>
            <a:r>
              <a:rPr lang="es-AR" sz="1200">
                <a:solidFill>
                  <a:schemeClr val="dk1"/>
                </a:solidFill>
              </a:rPr>
              <a:t>Luego modificar el método para que imprima la edad que reciba por parámetro en vez del valor hardcodeado 5.</a:t>
            </a:r>
            <a:endParaRPr sz="1200">
              <a:solidFill>
                <a:schemeClr val="dk1"/>
              </a:solidFill>
            </a:endParaRPr>
          </a:p>
          <a:p>
            <a:pPr indent="0" lvl="0" marL="457200" rtl="0" algn="l">
              <a:lnSpc>
                <a:spcPct val="115000"/>
              </a:lnSpc>
              <a:spcBef>
                <a:spcPts val="0"/>
              </a:spcBef>
              <a:spcAft>
                <a:spcPts val="0"/>
              </a:spcAft>
              <a:buNone/>
            </a:pPr>
            <a:r>
              <a:rPr lang="es-AR" sz="1200">
                <a:solidFill>
                  <a:schemeClr val="dk1"/>
                </a:solidFill>
              </a:rPr>
              <a:t>Validar que imprima el valor pasado por parámetro.</a:t>
            </a:r>
            <a:endParaRPr sz="1200">
              <a:solidFill>
                <a:schemeClr val="dk1"/>
              </a:solidFill>
            </a:endParaRPr>
          </a:p>
          <a:p>
            <a:pPr indent="0" lvl="0" marL="4572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highlight>
                <a:schemeClr val="lt1"/>
              </a:highlight>
              <a:latin typeface="Arial"/>
              <a:ea typeface="Arial"/>
              <a:cs typeface="Arial"/>
              <a:sym typeface="Arial"/>
            </a:endParaRPr>
          </a:p>
          <a:p>
            <a:pPr indent="0" lvl="0" marL="4572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Courier New"/>
              <a:ea typeface="Courier New"/>
              <a:cs typeface="Courier New"/>
              <a:sym typeface="Courier New"/>
            </a:endParaRPr>
          </a:p>
          <a:p>
            <a:pPr indent="45720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Courier New"/>
              <a:ea typeface="Courier New"/>
              <a:cs typeface="Courier New"/>
              <a:sym typeface="Courier New"/>
            </a:endParaRPr>
          </a:p>
          <a:p>
            <a:pPr indent="0" lvl="0" marL="457200" marR="0" rtl="0" algn="l">
              <a:lnSpc>
                <a:spcPct val="115000"/>
              </a:lnSpc>
              <a:spcBef>
                <a:spcPts val="0"/>
              </a:spcBef>
              <a:spcAft>
                <a:spcPts val="0"/>
              </a:spcAft>
              <a:buClr>
                <a:schemeClr val="dk1"/>
              </a:buClr>
              <a:buSzPts val="1100"/>
              <a:buFont typeface="Arial"/>
              <a:buNone/>
            </a:pPr>
            <a:r>
              <a:t/>
            </a:r>
            <a:endParaRPr b="0" i="0" sz="1200" u="none" cap="none" strike="noStrike">
              <a:solidFill>
                <a:schemeClr val="dk1"/>
              </a:solidFill>
              <a:highlight>
                <a:schemeClr val="lt1"/>
              </a:highlight>
              <a:latin typeface="Arial"/>
              <a:ea typeface="Arial"/>
              <a:cs typeface="Arial"/>
              <a:sym typeface="Arial"/>
            </a:endParaRPr>
          </a:p>
          <a:p>
            <a:pPr indent="0" lvl="0" marL="45720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1371600" marR="0" rtl="0" algn="l">
              <a:lnSpc>
                <a:spcPct val="115000"/>
              </a:lnSpc>
              <a:spcBef>
                <a:spcPts val="0"/>
              </a:spcBef>
              <a:spcAft>
                <a:spcPts val="0"/>
              </a:spcAft>
              <a:buClr>
                <a:srgbClr val="000000"/>
              </a:buClr>
              <a:buSzPts val="1400"/>
              <a:buFont typeface="Arial"/>
              <a:buNone/>
            </a:pPr>
            <a:r>
              <a:rPr b="0" i="0" lang="es-AR" sz="1400" u="none" cap="none" strike="noStrike">
                <a:solidFill>
                  <a:schemeClr val="dk1"/>
                </a:solidFill>
                <a:latin typeface="Arial"/>
                <a:ea typeface="Arial"/>
                <a:cs typeface="Arial"/>
                <a:sym typeface="Arial"/>
              </a:rPr>
              <a:t> </a:t>
            </a:r>
            <a:endParaRPr b="0" i="0" sz="1400" u="none" cap="none" strike="noStrike">
              <a:solidFill>
                <a:schemeClr val="dk1"/>
              </a:solidFill>
              <a:latin typeface="Arial"/>
              <a:ea typeface="Arial"/>
              <a:cs typeface="Arial"/>
              <a:sym typeface="Arial"/>
            </a:endParaRPr>
          </a:p>
          <a:p>
            <a:pPr indent="0" lvl="0" marL="137160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137160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13"/>
          <p:cNvSpPr txBox="1"/>
          <p:nvPr>
            <p:ph idx="2" type="body"/>
          </p:nvPr>
        </p:nvSpPr>
        <p:spPr>
          <a:xfrm>
            <a:off x="242720" y="4739595"/>
            <a:ext cx="2077200" cy="272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E9422C"/>
              </a:buClr>
              <a:buSzPts val="1400"/>
              <a:buFont typeface="Merriweather Sans"/>
              <a:buNone/>
            </a:pPr>
            <a:r>
              <a:rPr lang="es-AR">
                <a:solidFill>
                  <a:schemeClr val="dk1"/>
                </a:solidFill>
              </a:rPr>
              <a:t>Bootcamp 2020 - S&amp;I</a:t>
            </a:r>
            <a:endParaRPr b="0" i="0" sz="800" u="none" cap="none" strike="noStrike">
              <a:solidFill>
                <a:srgbClr val="6D6E71"/>
              </a:solidFill>
              <a:latin typeface="Arial"/>
              <a:ea typeface="Arial"/>
              <a:cs typeface="Arial"/>
              <a:sym typeface="Arial"/>
            </a:endParaRPr>
          </a:p>
        </p:txBody>
      </p:sp>
      <p:sp>
        <p:nvSpPr>
          <p:cNvPr id="295" name="Google Shape;295;p13"/>
          <p:cNvSpPr txBox="1"/>
          <p:nvPr>
            <p:ph type="ctrTitle"/>
          </p:nvPr>
        </p:nvSpPr>
        <p:spPr>
          <a:xfrm>
            <a:off x="242725" y="339825"/>
            <a:ext cx="8630100" cy="8955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dk1"/>
              </a:buClr>
              <a:buSzPts val="1100"/>
              <a:buFont typeface="Arial"/>
              <a:buNone/>
            </a:pPr>
            <a:r>
              <a:rPr b="0" lang="es-AR" sz="1800" u="sng">
                <a:solidFill>
                  <a:srgbClr val="FF9900"/>
                </a:solidFill>
              </a:rPr>
              <a:t>3 - Estructuras básicas</a:t>
            </a:r>
            <a:endParaRPr b="0" sz="1800" u="sng">
              <a:solidFill>
                <a:srgbClr val="FF9900"/>
              </a:solidFill>
            </a:endParaRPr>
          </a:p>
          <a:p>
            <a:pPr indent="0" lvl="0" marL="0" rtl="0" algn="ctr">
              <a:lnSpc>
                <a:spcPct val="100000"/>
              </a:lnSpc>
              <a:spcBef>
                <a:spcPts val="0"/>
              </a:spcBef>
              <a:spcAft>
                <a:spcPts val="0"/>
              </a:spcAft>
              <a:buClr>
                <a:schemeClr val="dk1"/>
              </a:buClr>
              <a:buSzPts val="1100"/>
              <a:buFont typeface="Arial"/>
              <a:buNone/>
            </a:pPr>
            <a:r>
              <a:t/>
            </a:r>
            <a:endParaRPr b="0" sz="1800" u="sng">
              <a:solidFill>
                <a:srgbClr val="FF9900"/>
              </a:solidFill>
            </a:endParaRPr>
          </a:p>
        </p:txBody>
      </p:sp>
      <p:sp>
        <p:nvSpPr>
          <p:cNvPr id="296" name="Google Shape;296;p13"/>
          <p:cNvSpPr txBox="1"/>
          <p:nvPr/>
        </p:nvSpPr>
        <p:spPr>
          <a:xfrm>
            <a:off x="488875" y="867575"/>
            <a:ext cx="8058300" cy="34287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15000"/>
              </a:lnSpc>
              <a:spcBef>
                <a:spcPts val="0"/>
              </a:spcBef>
              <a:spcAft>
                <a:spcPts val="0"/>
              </a:spcAft>
              <a:buClr>
                <a:schemeClr val="dk1"/>
              </a:buClr>
              <a:buSzPts val="1200"/>
              <a:buFont typeface="Calibri"/>
              <a:buChar char="●"/>
            </a:pPr>
            <a:r>
              <a:rPr b="1" i="0" lang="es-AR" sz="1200" u="none" cap="none" strike="noStrike">
                <a:solidFill>
                  <a:schemeClr val="dk1"/>
                </a:solidFill>
                <a:latin typeface="Arial"/>
                <a:ea typeface="Arial"/>
                <a:cs typeface="Arial"/>
                <a:sym typeface="Arial"/>
              </a:rPr>
              <a:t>Ejercicio 3.5: </a:t>
            </a:r>
            <a:r>
              <a:rPr b="0" i="0" lang="es-AR" sz="1200" u="none" cap="none" strike="noStrike">
                <a:solidFill>
                  <a:schemeClr val="dk1"/>
                </a:solidFill>
                <a:latin typeface="Arial"/>
                <a:ea typeface="Arial"/>
                <a:cs typeface="Arial"/>
                <a:sym typeface="Arial"/>
              </a:rPr>
              <a:t>Crear una nueva clase </a:t>
            </a:r>
            <a:r>
              <a:rPr b="0" i="0" lang="es-AR" sz="1200" u="none" cap="none" strike="noStrike">
                <a:solidFill>
                  <a:schemeClr val="dk1"/>
                </a:solidFill>
                <a:latin typeface="Courier New"/>
                <a:ea typeface="Courier New"/>
                <a:cs typeface="Courier New"/>
                <a:sym typeface="Courier New"/>
              </a:rPr>
              <a:t>VariableInstancia.</a:t>
            </a:r>
            <a:endParaRPr b="0" i="0" sz="1200" u="none" cap="none" strike="noStrike">
              <a:solidFill>
                <a:schemeClr val="dk1"/>
              </a:solidFill>
              <a:latin typeface="Courier New"/>
              <a:ea typeface="Courier New"/>
              <a:cs typeface="Courier New"/>
              <a:sym typeface="Courier New"/>
            </a:endParaRPr>
          </a:p>
          <a:p>
            <a:pPr indent="457200" lvl="0" marL="0" marR="0" rtl="0" algn="l">
              <a:lnSpc>
                <a:spcPct val="115000"/>
              </a:lnSpc>
              <a:spcBef>
                <a:spcPts val="0"/>
              </a:spcBef>
              <a:spcAft>
                <a:spcPts val="0"/>
              </a:spcAft>
              <a:buClr>
                <a:srgbClr val="000000"/>
              </a:buClr>
              <a:buSzPts val="1200"/>
              <a:buFont typeface="Arial"/>
              <a:buNone/>
            </a:pPr>
            <a:r>
              <a:rPr b="0" i="0" lang="es-AR" sz="1200" u="none" cap="none" strike="noStrike">
                <a:solidFill>
                  <a:schemeClr val="dk1"/>
                </a:solidFill>
                <a:latin typeface="Arial"/>
                <a:ea typeface="Arial"/>
                <a:cs typeface="Arial"/>
                <a:sym typeface="Arial"/>
              </a:rPr>
              <a:t>En la clase agregamos 3 variables </a:t>
            </a:r>
            <a:r>
              <a:rPr b="0" i="0" lang="es-AR" sz="1200" u="none" cap="none" strike="noStrike">
                <a:solidFill>
                  <a:schemeClr val="dk1"/>
                </a:solidFill>
                <a:latin typeface="Courier New"/>
                <a:ea typeface="Courier New"/>
                <a:cs typeface="Courier New"/>
                <a:sym typeface="Courier New"/>
              </a:rPr>
              <a:t>entera</a:t>
            </a:r>
            <a:r>
              <a:rPr b="0" i="0" lang="es-AR" sz="1200" u="none" cap="none" strike="noStrike">
                <a:solidFill>
                  <a:schemeClr val="dk1"/>
                </a:solidFill>
                <a:latin typeface="Arial"/>
                <a:ea typeface="Arial"/>
                <a:cs typeface="Arial"/>
                <a:sym typeface="Arial"/>
              </a:rPr>
              <a:t> </a:t>
            </a:r>
            <a:r>
              <a:rPr b="1" i="0" lang="es-AR" sz="1000" u="none" cap="none" strike="noStrike">
                <a:solidFill>
                  <a:srgbClr val="660E7A"/>
                </a:solidFill>
                <a:highlight>
                  <a:srgbClr val="FFFFFF"/>
                </a:highlight>
                <a:latin typeface="Arial"/>
                <a:ea typeface="Arial"/>
                <a:cs typeface="Arial"/>
                <a:sym typeface="Arial"/>
              </a:rPr>
              <a:t>engPoints, mathsPoints </a:t>
            </a:r>
            <a:r>
              <a:rPr b="0" i="0" lang="es-AR" sz="1200" u="none" cap="none" strike="noStrike">
                <a:solidFill>
                  <a:schemeClr val="dk1"/>
                </a:solidFill>
                <a:latin typeface="Arial"/>
                <a:ea typeface="Arial"/>
                <a:cs typeface="Arial"/>
                <a:sym typeface="Arial"/>
              </a:rPr>
              <a:t>y</a:t>
            </a:r>
            <a:r>
              <a:rPr b="1" i="0" lang="es-AR" sz="1000" u="none" cap="none" strike="noStrike">
                <a:solidFill>
                  <a:srgbClr val="660E7A"/>
                </a:solidFill>
                <a:highlight>
                  <a:srgbClr val="FFFFFF"/>
                </a:highlight>
                <a:latin typeface="Arial"/>
                <a:ea typeface="Arial"/>
                <a:cs typeface="Arial"/>
                <a:sym typeface="Arial"/>
              </a:rPr>
              <a:t> phyPoints.</a:t>
            </a:r>
            <a:r>
              <a:rPr b="0" i="0" lang="es-AR" sz="1200" u="none" cap="none" strike="noStrike">
                <a:solidFill>
                  <a:schemeClr val="dk1"/>
                </a:solidFill>
                <a:latin typeface="Arial"/>
                <a:ea typeface="Arial"/>
                <a:cs typeface="Arial"/>
                <a:sym typeface="Arial"/>
              </a:rPr>
              <a:t>.</a:t>
            </a:r>
            <a:endParaRPr b="0" i="0" sz="1200" u="none" cap="none" strike="noStrike">
              <a:solidFill>
                <a:schemeClr val="dk1"/>
              </a:solidFill>
              <a:latin typeface="Arial"/>
              <a:ea typeface="Arial"/>
              <a:cs typeface="Arial"/>
              <a:sym typeface="Arial"/>
            </a:endParaRPr>
          </a:p>
          <a:p>
            <a:pPr indent="457200" lvl="0" marL="0" marR="0" rtl="0" algn="l">
              <a:lnSpc>
                <a:spcPct val="115000"/>
              </a:lnSpc>
              <a:spcBef>
                <a:spcPts val="0"/>
              </a:spcBef>
              <a:spcAft>
                <a:spcPts val="0"/>
              </a:spcAft>
              <a:buClr>
                <a:srgbClr val="000000"/>
              </a:buClr>
              <a:buSzPts val="1200"/>
              <a:buFont typeface="Arial"/>
              <a:buNone/>
            </a:pPr>
            <a:r>
              <a:rPr b="0" i="0" lang="es-AR" sz="1200" u="none" cap="none" strike="noStrike">
                <a:solidFill>
                  <a:schemeClr val="dk1"/>
                </a:solidFill>
                <a:latin typeface="Arial"/>
                <a:ea typeface="Arial"/>
                <a:cs typeface="Arial"/>
                <a:sym typeface="Arial"/>
              </a:rPr>
              <a:t>Crear otra clase </a:t>
            </a:r>
            <a:r>
              <a:rPr b="0" i="0" lang="es-AR" sz="1200" u="none" cap="none" strike="noStrike">
                <a:solidFill>
                  <a:schemeClr val="dk1"/>
                </a:solidFill>
                <a:latin typeface="Courier New"/>
                <a:ea typeface="Courier New"/>
                <a:cs typeface="Courier New"/>
                <a:sym typeface="Courier New"/>
              </a:rPr>
              <a:t>PointDemo</a:t>
            </a:r>
            <a:r>
              <a:rPr b="0" i="0" lang="es-AR" sz="1200" u="none" cap="none" strike="noStrike">
                <a:solidFill>
                  <a:schemeClr val="dk1"/>
                </a:solidFill>
                <a:latin typeface="Arial"/>
                <a:ea typeface="Arial"/>
                <a:cs typeface="Arial"/>
                <a:sym typeface="Arial"/>
              </a:rPr>
              <a:t> que posea un método </a:t>
            </a:r>
            <a:r>
              <a:rPr b="0" i="0" lang="es-AR" sz="1200" u="none" cap="none" strike="noStrike">
                <a:solidFill>
                  <a:schemeClr val="dk1"/>
                </a:solidFill>
                <a:latin typeface="Courier New"/>
                <a:ea typeface="Courier New"/>
                <a:cs typeface="Courier New"/>
                <a:sym typeface="Courier New"/>
              </a:rPr>
              <a:t>main().</a:t>
            </a:r>
            <a:endParaRPr b="0" i="0" sz="1200" u="none" cap="none" strike="noStrike">
              <a:solidFill>
                <a:schemeClr val="dk1"/>
              </a:solidFill>
              <a:latin typeface="Courier New"/>
              <a:ea typeface="Courier New"/>
              <a:cs typeface="Courier New"/>
              <a:sym typeface="Courier New"/>
            </a:endParaRPr>
          </a:p>
          <a:p>
            <a:pPr indent="457200" lvl="0" marL="0" marR="0" rtl="0" algn="l">
              <a:lnSpc>
                <a:spcPct val="115000"/>
              </a:lnSpc>
              <a:spcBef>
                <a:spcPts val="0"/>
              </a:spcBef>
              <a:spcAft>
                <a:spcPts val="0"/>
              </a:spcAft>
              <a:buClr>
                <a:srgbClr val="000000"/>
              </a:buClr>
              <a:buSzPts val="1200"/>
              <a:buFont typeface="Arial"/>
              <a:buNone/>
            </a:pPr>
            <a:r>
              <a:rPr b="0" i="0" lang="es-AR" sz="1200" u="none" cap="none" strike="noStrike">
                <a:solidFill>
                  <a:schemeClr val="dk1"/>
                </a:solidFill>
                <a:latin typeface="Arial"/>
                <a:ea typeface="Arial"/>
                <a:cs typeface="Arial"/>
                <a:sym typeface="Arial"/>
              </a:rPr>
              <a:t>En el método main() crear una variable de tipo</a:t>
            </a:r>
            <a:r>
              <a:rPr b="0" i="0" lang="es-AR" sz="1200" u="none" cap="none" strike="noStrike">
                <a:solidFill>
                  <a:schemeClr val="dk1"/>
                </a:solidFill>
                <a:latin typeface="Courier New"/>
                <a:ea typeface="Courier New"/>
                <a:cs typeface="Courier New"/>
                <a:sym typeface="Courier New"/>
              </a:rPr>
              <a:t> VariableInstancia</a:t>
            </a:r>
            <a:r>
              <a:rPr b="0" i="0" lang="es-AR" sz="1200" u="none" cap="none" strike="noStrike">
                <a:solidFill>
                  <a:schemeClr val="dk1"/>
                </a:solidFill>
                <a:latin typeface="Arial"/>
                <a:ea typeface="Arial"/>
                <a:cs typeface="Arial"/>
                <a:sym typeface="Arial"/>
              </a:rPr>
              <a:t> con nombre vI</a:t>
            </a:r>
            <a:r>
              <a:rPr b="0" i="0" lang="es-AR" sz="1200" u="none" cap="none" strike="noStrike">
                <a:solidFill>
                  <a:schemeClr val="dk1"/>
                </a:solidFill>
                <a:latin typeface="Courier New"/>
                <a:ea typeface="Courier New"/>
                <a:cs typeface="Courier New"/>
                <a:sym typeface="Courier New"/>
              </a:rPr>
              <a:t> </a:t>
            </a:r>
            <a:r>
              <a:rPr b="0" i="0" lang="es-AR" sz="1200" u="none" cap="none" strike="noStrike">
                <a:solidFill>
                  <a:schemeClr val="dk1"/>
                </a:solidFill>
                <a:latin typeface="Arial"/>
                <a:ea typeface="Arial"/>
                <a:cs typeface="Arial"/>
                <a:sym typeface="Arial"/>
              </a:rPr>
              <a:t>y la inicializamos.</a:t>
            </a:r>
            <a:endParaRPr b="0" i="0" sz="1200" u="none" cap="none" strike="noStrike">
              <a:solidFill>
                <a:schemeClr val="dk1"/>
              </a:solidFill>
              <a:latin typeface="Arial"/>
              <a:ea typeface="Arial"/>
              <a:cs typeface="Arial"/>
              <a:sym typeface="Arial"/>
            </a:endParaRPr>
          </a:p>
          <a:p>
            <a:pPr indent="457200" lvl="0" marL="0" marR="0" rtl="0" algn="l">
              <a:lnSpc>
                <a:spcPct val="115000"/>
              </a:lnSpc>
              <a:spcBef>
                <a:spcPts val="0"/>
              </a:spcBef>
              <a:spcAft>
                <a:spcPts val="0"/>
              </a:spcAft>
              <a:buClr>
                <a:srgbClr val="000000"/>
              </a:buClr>
              <a:buSzPts val="1200"/>
              <a:buFont typeface="Arial"/>
              <a:buNone/>
            </a:pPr>
            <a:r>
              <a:rPr b="0" i="0" lang="es-AR" sz="1200" u="none" cap="none" strike="noStrike">
                <a:solidFill>
                  <a:schemeClr val="dk1"/>
                </a:solidFill>
                <a:latin typeface="Arial"/>
                <a:ea typeface="Arial"/>
                <a:cs typeface="Arial"/>
                <a:sym typeface="Arial"/>
              </a:rPr>
              <a:t>Le asignamos a </a:t>
            </a:r>
            <a:r>
              <a:rPr b="1" i="0" lang="es-AR" sz="1000" u="none" cap="none" strike="noStrike">
                <a:solidFill>
                  <a:srgbClr val="660E7A"/>
                </a:solidFill>
                <a:highlight>
                  <a:srgbClr val="FFFFFF"/>
                </a:highlight>
                <a:latin typeface="Arial"/>
                <a:ea typeface="Arial"/>
                <a:cs typeface="Arial"/>
                <a:sym typeface="Arial"/>
              </a:rPr>
              <a:t>engPoints </a:t>
            </a:r>
            <a:r>
              <a:rPr b="0" i="0" lang="es-AR" sz="1200" u="none" cap="none" strike="noStrike">
                <a:solidFill>
                  <a:schemeClr val="dk1"/>
                </a:solidFill>
                <a:latin typeface="Arial"/>
                <a:ea typeface="Arial"/>
                <a:cs typeface="Arial"/>
                <a:sym typeface="Arial"/>
              </a:rPr>
              <a:t>el valor 50 y a </a:t>
            </a:r>
            <a:r>
              <a:rPr b="1" i="0" lang="es-AR" sz="1000" u="none" cap="none" strike="noStrike">
                <a:solidFill>
                  <a:srgbClr val="660E7A"/>
                </a:solidFill>
                <a:highlight>
                  <a:srgbClr val="FFFFFF"/>
                </a:highlight>
                <a:latin typeface="Arial"/>
                <a:ea typeface="Arial"/>
                <a:cs typeface="Arial"/>
                <a:sym typeface="Arial"/>
              </a:rPr>
              <a:t>mathsPoints </a:t>
            </a:r>
            <a:r>
              <a:rPr b="0" i="0" lang="es-AR" sz="1200" u="none" cap="none" strike="noStrike">
                <a:solidFill>
                  <a:schemeClr val="dk1"/>
                </a:solidFill>
                <a:latin typeface="Arial"/>
                <a:ea typeface="Arial"/>
                <a:cs typeface="Arial"/>
                <a:sym typeface="Arial"/>
              </a:rPr>
              <a:t> el valor 80.</a:t>
            </a:r>
            <a:endParaRPr b="0" i="0" sz="1200" u="none" cap="none" strike="noStrike">
              <a:solidFill>
                <a:schemeClr val="dk1"/>
              </a:solidFill>
              <a:latin typeface="Arial"/>
              <a:ea typeface="Arial"/>
              <a:cs typeface="Arial"/>
              <a:sym typeface="Arial"/>
            </a:endParaRPr>
          </a:p>
          <a:p>
            <a:pPr indent="457200" lvl="0" marL="0" marR="0" rtl="0" algn="l">
              <a:lnSpc>
                <a:spcPct val="115000"/>
              </a:lnSpc>
              <a:spcBef>
                <a:spcPts val="0"/>
              </a:spcBef>
              <a:spcAft>
                <a:spcPts val="0"/>
              </a:spcAft>
              <a:buClr>
                <a:srgbClr val="000000"/>
              </a:buClr>
              <a:buSzPts val="1200"/>
              <a:buFont typeface="Arial"/>
              <a:buNone/>
            </a:pPr>
            <a:r>
              <a:rPr b="0" i="0" lang="es-AR" sz="1200" u="none" cap="none" strike="noStrike">
                <a:solidFill>
                  <a:schemeClr val="dk1"/>
                </a:solidFill>
                <a:latin typeface="Arial"/>
                <a:ea typeface="Arial"/>
                <a:cs typeface="Arial"/>
                <a:sym typeface="Arial"/>
              </a:rPr>
              <a:t>Imprimir el valor.</a:t>
            </a:r>
            <a:endParaRPr b="0" i="0" sz="1200" u="none" cap="none" strike="noStrike">
              <a:solidFill>
                <a:schemeClr val="dk1"/>
              </a:solidFill>
              <a:latin typeface="Arial"/>
              <a:ea typeface="Arial"/>
              <a:cs typeface="Arial"/>
              <a:sym typeface="Arial"/>
            </a:endParaRPr>
          </a:p>
          <a:p>
            <a:pPr indent="45720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Calibri"/>
              <a:buChar char="●"/>
            </a:pPr>
            <a:r>
              <a:rPr b="1" i="0" lang="es-AR" sz="1200" u="none" cap="none" strike="noStrike">
                <a:solidFill>
                  <a:schemeClr val="dk1"/>
                </a:solidFill>
                <a:latin typeface="Arial"/>
                <a:ea typeface="Arial"/>
                <a:cs typeface="Arial"/>
                <a:sym typeface="Arial"/>
              </a:rPr>
              <a:t>Ejercicio 3.6:</a:t>
            </a:r>
            <a:r>
              <a:rPr b="0" i="0" lang="es-AR" sz="1200" u="none" cap="none" strike="noStrike">
                <a:solidFill>
                  <a:schemeClr val="dk1"/>
                </a:solidFill>
                <a:latin typeface="Arial"/>
                <a:ea typeface="Arial"/>
                <a:cs typeface="Arial"/>
                <a:sym typeface="Arial"/>
              </a:rPr>
              <a:t>Crear una nueva clase </a:t>
            </a:r>
            <a:r>
              <a:rPr b="0" i="0" lang="es-AR" sz="1200" u="none" cap="none" strike="noStrike">
                <a:solidFill>
                  <a:schemeClr val="dk1"/>
                </a:solidFill>
                <a:latin typeface="Courier New"/>
                <a:ea typeface="Courier New"/>
                <a:cs typeface="Courier New"/>
                <a:sym typeface="Courier New"/>
              </a:rPr>
              <a:t>Empleado.</a:t>
            </a:r>
            <a:endParaRPr b="0" i="0" sz="1200" u="none" cap="none" strike="noStrike">
              <a:solidFill>
                <a:schemeClr val="dk1"/>
              </a:solidFill>
              <a:latin typeface="Courier New"/>
              <a:ea typeface="Courier New"/>
              <a:cs typeface="Courier New"/>
              <a:sym typeface="Courier New"/>
            </a:endParaRPr>
          </a:p>
          <a:p>
            <a:pPr indent="0" lvl="0" marL="457200" marR="0" rtl="0" algn="l">
              <a:lnSpc>
                <a:spcPct val="115000"/>
              </a:lnSpc>
              <a:spcBef>
                <a:spcPts val="0"/>
              </a:spcBef>
              <a:spcAft>
                <a:spcPts val="0"/>
              </a:spcAft>
              <a:buClr>
                <a:srgbClr val="000000"/>
              </a:buClr>
              <a:buSzPts val="1200"/>
              <a:buFont typeface="Arial"/>
              <a:buNone/>
            </a:pPr>
            <a:r>
              <a:rPr b="0" i="0" lang="es-AR" sz="1200" u="none" cap="none" strike="noStrike">
                <a:solidFill>
                  <a:schemeClr val="dk1"/>
                </a:solidFill>
                <a:latin typeface="Arial"/>
                <a:ea typeface="Arial"/>
                <a:cs typeface="Arial"/>
                <a:sym typeface="Arial"/>
              </a:rPr>
              <a:t>En la clase agregamos 2 variables estáticas </a:t>
            </a:r>
            <a:r>
              <a:rPr b="1" i="0" lang="es-AR" sz="1000" u="none" cap="none" strike="noStrike">
                <a:solidFill>
                  <a:srgbClr val="660E7A"/>
                </a:solidFill>
                <a:highlight>
                  <a:srgbClr val="FFFFFF"/>
                </a:highlight>
                <a:latin typeface="Arial"/>
                <a:ea typeface="Arial"/>
                <a:cs typeface="Arial"/>
                <a:sym typeface="Arial"/>
              </a:rPr>
              <a:t>salario</a:t>
            </a:r>
            <a:r>
              <a:rPr b="0" i="0" lang="es-AR" sz="1200" u="none" cap="none" strike="noStrike">
                <a:solidFill>
                  <a:schemeClr val="dk1"/>
                </a:solidFill>
                <a:latin typeface="Arial"/>
                <a:ea typeface="Arial"/>
                <a:cs typeface="Arial"/>
                <a:sym typeface="Arial"/>
              </a:rPr>
              <a:t> de tipo </a:t>
            </a:r>
            <a:r>
              <a:rPr b="0" i="0" lang="es-AR" sz="1200" u="none" cap="none" strike="noStrike">
                <a:solidFill>
                  <a:schemeClr val="dk1"/>
                </a:solidFill>
                <a:latin typeface="Courier New"/>
                <a:ea typeface="Courier New"/>
                <a:cs typeface="Courier New"/>
                <a:sym typeface="Courier New"/>
              </a:rPr>
              <a:t>double</a:t>
            </a:r>
            <a:r>
              <a:rPr b="0" i="0" lang="es-AR" sz="1200" u="none" cap="none" strike="noStrike">
                <a:solidFill>
                  <a:schemeClr val="dk1"/>
                </a:solidFill>
                <a:latin typeface="Arial"/>
                <a:ea typeface="Arial"/>
                <a:cs typeface="Arial"/>
                <a:sym typeface="Arial"/>
              </a:rPr>
              <a:t> y nombre </a:t>
            </a:r>
            <a:r>
              <a:rPr b="0" i="0" lang="es-AR" sz="1200" u="none" cap="none" strike="noStrike">
                <a:solidFill>
                  <a:schemeClr val="dk1"/>
                </a:solidFill>
                <a:latin typeface="Courier New"/>
                <a:ea typeface="Courier New"/>
                <a:cs typeface="Courier New"/>
                <a:sym typeface="Courier New"/>
              </a:rPr>
              <a:t>String</a:t>
            </a:r>
            <a:r>
              <a:rPr b="0" i="0" lang="es-AR" sz="1200" u="none" cap="none" strike="noStrike">
                <a:solidFill>
                  <a:schemeClr val="dk1"/>
                </a:solidFill>
                <a:latin typeface="Arial"/>
                <a:ea typeface="Arial"/>
                <a:cs typeface="Arial"/>
                <a:sym typeface="Arial"/>
              </a:rPr>
              <a:t>. A nombre inicializarla con  el valor “Alex”.</a:t>
            </a:r>
            <a:endParaRPr b="0" i="0" sz="1200" u="none" cap="none" strike="noStrike">
              <a:solidFill>
                <a:schemeClr val="dk1"/>
              </a:solidFill>
              <a:latin typeface="Arial"/>
              <a:ea typeface="Arial"/>
              <a:cs typeface="Arial"/>
              <a:sym typeface="Arial"/>
            </a:endParaRPr>
          </a:p>
          <a:p>
            <a:pPr indent="457200" lvl="0" marL="0" marR="0" rtl="0" algn="l">
              <a:lnSpc>
                <a:spcPct val="115000"/>
              </a:lnSpc>
              <a:spcBef>
                <a:spcPts val="0"/>
              </a:spcBef>
              <a:spcAft>
                <a:spcPts val="0"/>
              </a:spcAft>
              <a:buClr>
                <a:srgbClr val="000000"/>
              </a:buClr>
              <a:buSzPts val="1200"/>
              <a:buFont typeface="Arial"/>
              <a:buNone/>
            </a:pPr>
            <a:r>
              <a:rPr b="0" i="0" lang="es-AR" sz="1200" u="none" cap="none" strike="noStrike">
                <a:solidFill>
                  <a:schemeClr val="dk1"/>
                </a:solidFill>
                <a:latin typeface="Arial"/>
                <a:ea typeface="Arial"/>
                <a:cs typeface="Arial"/>
                <a:sym typeface="Arial"/>
              </a:rPr>
              <a:t>Crear otra clase </a:t>
            </a:r>
            <a:r>
              <a:rPr b="0" i="0" lang="es-AR" sz="1200" u="none" cap="none" strike="noStrike">
                <a:solidFill>
                  <a:schemeClr val="dk1"/>
                </a:solidFill>
                <a:latin typeface="Courier New"/>
                <a:ea typeface="Courier New"/>
                <a:cs typeface="Courier New"/>
                <a:sym typeface="Courier New"/>
              </a:rPr>
              <a:t>EmpleadoDemo </a:t>
            </a:r>
            <a:r>
              <a:rPr b="0" i="0" lang="es-AR" sz="1200" u="none" cap="none" strike="noStrike">
                <a:solidFill>
                  <a:schemeClr val="dk1"/>
                </a:solidFill>
                <a:latin typeface="Arial"/>
                <a:ea typeface="Arial"/>
                <a:cs typeface="Arial"/>
                <a:sym typeface="Arial"/>
              </a:rPr>
              <a:t>que posea un método </a:t>
            </a:r>
            <a:r>
              <a:rPr b="0" i="0" lang="es-AR" sz="1200" u="none" cap="none" strike="noStrike">
                <a:solidFill>
                  <a:schemeClr val="dk1"/>
                </a:solidFill>
                <a:latin typeface="Courier New"/>
                <a:ea typeface="Courier New"/>
                <a:cs typeface="Courier New"/>
                <a:sym typeface="Courier New"/>
              </a:rPr>
              <a:t>main().</a:t>
            </a:r>
            <a:endParaRPr b="0" i="0" sz="1200" u="none" cap="none" strike="noStrike">
              <a:solidFill>
                <a:schemeClr val="dk1"/>
              </a:solidFill>
              <a:latin typeface="Courier New"/>
              <a:ea typeface="Courier New"/>
              <a:cs typeface="Courier New"/>
              <a:sym typeface="Courier New"/>
            </a:endParaRPr>
          </a:p>
          <a:p>
            <a:pPr indent="457200" lvl="0" marL="0" marR="0" rtl="0" algn="l">
              <a:lnSpc>
                <a:spcPct val="115000"/>
              </a:lnSpc>
              <a:spcBef>
                <a:spcPts val="0"/>
              </a:spcBef>
              <a:spcAft>
                <a:spcPts val="0"/>
              </a:spcAft>
              <a:buClr>
                <a:srgbClr val="000000"/>
              </a:buClr>
              <a:buSzPts val="1200"/>
              <a:buFont typeface="Arial"/>
              <a:buNone/>
            </a:pPr>
            <a:r>
              <a:rPr b="0" i="0" lang="es-AR" sz="1200" u="none" cap="none" strike="noStrike">
                <a:solidFill>
                  <a:schemeClr val="dk1"/>
                </a:solidFill>
                <a:latin typeface="Arial"/>
                <a:ea typeface="Arial"/>
                <a:cs typeface="Arial"/>
                <a:sym typeface="Arial"/>
              </a:rPr>
              <a:t>En el método  main() asignarle el valor de 1000 a la variable salario y a continuación imprimir el valor </a:t>
            </a:r>
            <a:endParaRPr b="0" i="0" sz="1200" u="none" cap="none" strike="noStrike">
              <a:solidFill>
                <a:schemeClr val="dk1"/>
              </a:solidFill>
              <a:latin typeface="Arial"/>
              <a:ea typeface="Arial"/>
              <a:cs typeface="Arial"/>
              <a:sym typeface="Arial"/>
            </a:endParaRPr>
          </a:p>
          <a:p>
            <a:pPr indent="457200" lvl="0" marL="0" marR="0" rtl="0" algn="l">
              <a:lnSpc>
                <a:spcPct val="115000"/>
              </a:lnSpc>
              <a:spcBef>
                <a:spcPts val="0"/>
              </a:spcBef>
              <a:spcAft>
                <a:spcPts val="0"/>
              </a:spcAft>
              <a:buClr>
                <a:srgbClr val="000000"/>
              </a:buClr>
              <a:buSzPts val="1200"/>
              <a:buFont typeface="Arial"/>
              <a:buNone/>
            </a:pPr>
            <a:r>
              <a:rPr b="0" i="0" lang="es-AR" sz="1200" u="none" cap="none" strike="noStrike">
                <a:solidFill>
                  <a:schemeClr val="dk1"/>
                </a:solidFill>
                <a:latin typeface="Arial"/>
                <a:ea typeface="Arial"/>
                <a:cs typeface="Arial"/>
                <a:sym typeface="Arial"/>
              </a:rPr>
              <a:t>como por ejemplo “Alex  tiene un salario promedio de 1000”.</a:t>
            </a:r>
            <a:endParaRPr b="0" i="0" sz="1200" u="none" cap="none" strike="noStrike">
              <a:solidFill>
                <a:schemeClr val="dk1"/>
              </a:solidFill>
              <a:latin typeface="Courier New"/>
              <a:ea typeface="Courier New"/>
              <a:cs typeface="Courier New"/>
              <a:sym typeface="Courier New"/>
            </a:endParaRPr>
          </a:p>
          <a:p>
            <a:pPr indent="0" lvl="0" marL="4572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highlight>
                <a:schemeClr val="lt1"/>
              </a:highlight>
              <a:latin typeface="Arial"/>
              <a:ea typeface="Arial"/>
              <a:cs typeface="Arial"/>
              <a:sym typeface="Arial"/>
            </a:endParaRPr>
          </a:p>
          <a:p>
            <a:pPr indent="0" lvl="0" marL="45720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1371600" marR="0" rtl="0" algn="l">
              <a:lnSpc>
                <a:spcPct val="115000"/>
              </a:lnSpc>
              <a:spcBef>
                <a:spcPts val="0"/>
              </a:spcBef>
              <a:spcAft>
                <a:spcPts val="0"/>
              </a:spcAft>
              <a:buClr>
                <a:srgbClr val="000000"/>
              </a:buClr>
              <a:buSzPts val="1400"/>
              <a:buFont typeface="Arial"/>
              <a:buNone/>
            </a:pPr>
            <a:r>
              <a:rPr b="0" i="0" lang="es-AR" sz="1400" u="none" cap="none" strike="noStrike">
                <a:solidFill>
                  <a:schemeClr val="dk1"/>
                </a:solidFill>
                <a:latin typeface="Arial"/>
                <a:ea typeface="Arial"/>
                <a:cs typeface="Arial"/>
                <a:sym typeface="Arial"/>
              </a:rPr>
              <a:t> </a:t>
            </a:r>
            <a:endParaRPr b="0" i="0" sz="1400" u="none" cap="none" strike="noStrike">
              <a:solidFill>
                <a:schemeClr val="dk1"/>
              </a:solidFill>
              <a:latin typeface="Arial"/>
              <a:ea typeface="Arial"/>
              <a:cs typeface="Arial"/>
              <a:sym typeface="Arial"/>
            </a:endParaRPr>
          </a:p>
          <a:p>
            <a:pPr indent="0" lvl="0" marL="137160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137160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14"/>
          <p:cNvSpPr txBox="1"/>
          <p:nvPr>
            <p:ph idx="2" type="body"/>
          </p:nvPr>
        </p:nvSpPr>
        <p:spPr>
          <a:xfrm>
            <a:off x="242720" y="4739595"/>
            <a:ext cx="2077200" cy="272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E9422C"/>
              </a:buClr>
              <a:buSzPts val="1400"/>
              <a:buFont typeface="Merriweather Sans"/>
              <a:buNone/>
            </a:pPr>
            <a:r>
              <a:rPr lang="es-AR">
                <a:solidFill>
                  <a:schemeClr val="dk1"/>
                </a:solidFill>
              </a:rPr>
              <a:t>Bootcamp 2020 - S&amp;I</a:t>
            </a:r>
            <a:endParaRPr b="0" i="0" sz="800" u="none" cap="none" strike="noStrike">
              <a:solidFill>
                <a:srgbClr val="6D6E71"/>
              </a:solidFill>
              <a:latin typeface="Arial"/>
              <a:ea typeface="Arial"/>
              <a:cs typeface="Arial"/>
              <a:sym typeface="Arial"/>
            </a:endParaRPr>
          </a:p>
        </p:txBody>
      </p:sp>
      <p:sp>
        <p:nvSpPr>
          <p:cNvPr id="302" name="Google Shape;302;p14"/>
          <p:cNvSpPr txBox="1"/>
          <p:nvPr>
            <p:ph type="ctrTitle"/>
          </p:nvPr>
        </p:nvSpPr>
        <p:spPr>
          <a:xfrm>
            <a:off x="242725" y="339825"/>
            <a:ext cx="8630100" cy="8955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dk1"/>
              </a:buClr>
              <a:buSzPts val="1100"/>
              <a:buFont typeface="Arial"/>
              <a:buNone/>
            </a:pPr>
            <a:r>
              <a:rPr b="0" lang="es-AR" sz="1800" u="sng">
                <a:solidFill>
                  <a:srgbClr val="FF9900"/>
                </a:solidFill>
              </a:rPr>
              <a:t>4 - Control de Flujos “IF”</a:t>
            </a:r>
            <a:endParaRPr b="0" sz="1800" u="sng">
              <a:solidFill>
                <a:srgbClr val="FF9900"/>
              </a:solidFill>
            </a:endParaRPr>
          </a:p>
        </p:txBody>
      </p:sp>
      <p:sp>
        <p:nvSpPr>
          <p:cNvPr id="303" name="Google Shape;303;p14"/>
          <p:cNvSpPr txBox="1"/>
          <p:nvPr/>
        </p:nvSpPr>
        <p:spPr>
          <a:xfrm>
            <a:off x="488875" y="867575"/>
            <a:ext cx="7920900" cy="3584100"/>
          </a:xfrm>
          <a:prstGeom prst="rect">
            <a:avLst/>
          </a:prstGeom>
          <a:noFill/>
          <a:ln>
            <a:noFill/>
          </a:ln>
        </p:spPr>
        <p:txBody>
          <a:bodyPr anchorCtr="0" anchor="t" bIns="91425" lIns="91425" spcFirstLastPara="1" rIns="91425" wrap="square" tIns="91425">
            <a:noAutofit/>
          </a:bodyPr>
          <a:lstStyle/>
          <a:p>
            <a:pPr indent="0" lvl="0" marL="45720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1" i="0" lang="es-AR" sz="1200" u="none" cap="none" strike="noStrike">
                <a:solidFill>
                  <a:schemeClr val="dk1"/>
                </a:solidFill>
                <a:latin typeface="Arial"/>
                <a:ea typeface="Arial"/>
                <a:cs typeface="Arial"/>
                <a:sym typeface="Arial"/>
              </a:rPr>
              <a:t>Ejercicio 4.1</a:t>
            </a:r>
            <a:r>
              <a:rPr b="0" i="0" lang="es-AR" sz="1200" u="none" cap="none" strike="noStrike">
                <a:solidFill>
                  <a:schemeClr val="dk1"/>
                </a:solidFill>
                <a:latin typeface="Arial"/>
                <a:ea typeface="Arial"/>
                <a:cs typeface="Arial"/>
                <a:sym typeface="Arial"/>
              </a:rPr>
              <a:t>: </a:t>
            </a:r>
            <a:r>
              <a:rPr b="0" i="0" lang="es-AR" sz="1350" u="none" cap="none" strike="noStrike">
                <a:solidFill>
                  <a:srgbClr val="666666"/>
                </a:solidFill>
                <a:highlight>
                  <a:srgbClr val="FFFFFF"/>
                </a:highlight>
                <a:latin typeface="Georgia"/>
                <a:ea typeface="Georgia"/>
                <a:cs typeface="Georgia"/>
                <a:sym typeface="Georgia"/>
              </a:rPr>
              <a:t> </a:t>
            </a:r>
            <a:r>
              <a:rPr b="0" i="0" lang="es-AR" sz="1200" u="none" cap="none" strike="noStrike">
                <a:solidFill>
                  <a:schemeClr val="dk1"/>
                </a:solidFill>
                <a:latin typeface="Arial"/>
                <a:ea typeface="Arial"/>
                <a:cs typeface="Arial"/>
                <a:sym typeface="Arial"/>
              </a:rPr>
              <a:t>Ingresar dos valores numéricos, si la suma es superior a 10  mostrar su suma</a:t>
            </a:r>
            <a:r>
              <a:rPr b="0" i="0" lang="es-AR" sz="1350" u="none" cap="none" strike="noStrike">
                <a:solidFill>
                  <a:srgbClr val="666666"/>
                </a:solidFill>
                <a:highlight>
                  <a:srgbClr val="FFFFFF"/>
                </a:highlight>
                <a:latin typeface="Georgia"/>
                <a:ea typeface="Georgia"/>
                <a:cs typeface="Georgia"/>
                <a:sym typeface="Georgia"/>
              </a:rPr>
              <a:t>.</a:t>
            </a:r>
            <a:endParaRPr b="0" i="0" sz="14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200"/>
              <a:buFont typeface="Arial"/>
              <a:buNone/>
            </a:pPr>
            <a:r>
              <a:rPr b="1" i="0" lang="es-AR" sz="1200" u="none" cap="none" strike="noStrike">
                <a:solidFill>
                  <a:schemeClr val="dk1"/>
                </a:solidFill>
                <a:latin typeface="Arial"/>
                <a:ea typeface="Arial"/>
                <a:cs typeface="Arial"/>
                <a:sym typeface="Arial"/>
              </a:rPr>
              <a:t>Pasos</a:t>
            </a:r>
            <a:r>
              <a:rPr b="0" i="0" lang="es-AR" sz="1400" u="none" cap="none" strike="noStrike">
                <a:solidFill>
                  <a:schemeClr val="dk1"/>
                </a:solidFill>
                <a:latin typeface="Arial"/>
                <a:ea typeface="Arial"/>
                <a:cs typeface="Arial"/>
                <a:sym typeface="Arial"/>
              </a:rPr>
              <a:t>:</a:t>
            </a:r>
            <a:endParaRPr b="0" i="0" sz="1400" u="none" cap="none" strike="noStrike">
              <a:solidFill>
                <a:schemeClr val="dk1"/>
              </a:solidFill>
              <a:latin typeface="Arial"/>
              <a:ea typeface="Arial"/>
              <a:cs typeface="Arial"/>
              <a:sym typeface="Arial"/>
            </a:endParaRPr>
          </a:p>
          <a:p>
            <a:pPr indent="-304800" lvl="1" marL="914400" marR="0" rtl="0" algn="l">
              <a:lnSpc>
                <a:spcPct val="115000"/>
              </a:lnSpc>
              <a:spcBef>
                <a:spcPts val="0"/>
              </a:spcBef>
              <a:spcAft>
                <a:spcPts val="0"/>
              </a:spcAft>
              <a:buClr>
                <a:srgbClr val="000000"/>
              </a:buClr>
              <a:buSzPts val="1200"/>
              <a:buFont typeface="Arial"/>
              <a:buChar char="○"/>
            </a:pPr>
            <a:r>
              <a:rPr b="0" i="0" lang="es-AR" sz="1200" u="none" cap="none" strike="noStrike">
                <a:solidFill>
                  <a:schemeClr val="dk1"/>
                </a:solidFill>
                <a:latin typeface="Arial"/>
                <a:ea typeface="Arial"/>
                <a:cs typeface="Arial"/>
                <a:sym typeface="Arial"/>
              </a:rPr>
              <a:t>Crear</a:t>
            </a:r>
            <a:r>
              <a:rPr b="0" i="0" lang="es-AR" sz="1200" u="none" cap="none" strike="noStrike">
                <a:solidFill>
                  <a:schemeClr val="dk1"/>
                </a:solidFill>
                <a:highlight>
                  <a:srgbClr val="FFFFFF"/>
                </a:highlight>
                <a:latin typeface="Arial"/>
                <a:ea typeface="Arial"/>
                <a:cs typeface="Arial"/>
                <a:sym typeface="Arial"/>
              </a:rPr>
              <a:t> dos variables del tipo </a:t>
            </a:r>
            <a:r>
              <a:rPr b="0" i="0" lang="es-AR" sz="1200" u="none" cap="none" strike="noStrike">
                <a:solidFill>
                  <a:schemeClr val="dk1"/>
                </a:solidFill>
                <a:latin typeface="Courier New"/>
                <a:ea typeface="Courier New"/>
                <a:cs typeface="Courier New"/>
                <a:sym typeface="Courier New"/>
              </a:rPr>
              <a:t>numérico</a:t>
            </a:r>
            <a:r>
              <a:rPr b="0" i="0" lang="es-AR" sz="1200" u="none" cap="none" strike="noStrike">
                <a:solidFill>
                  <a:schemeClr val="dk1"/>
                </a:solidFill>
                <a:highlight>
                  <a:srgbClr val="FFFFFF"/>
                </a:highlight>
                <a:latin typeface="Arial"/>
                <a:ea typeface="Arial"/>
                <a:cs typeface="Arial"/>
                <a:sym typeface="Arial"/>
              </a:rPr>
              <a:t> con los valores 3 y 10.</a:t>
            </a:r>
            <a:endParaRPr b="0" i="0" sz="1200" u="none" cap="none" strike="noStrike">
              <a:solidFill>
                <a:schemeClr val="dk1"/>
              </a:solidFill>
              <a:highlight>
                <a:srgbClr val="FFFFFF"/>
              </a:highlight>
              <a:latin typeface="Arial"/>
              <a:ea typeface="Arial"/>
              <a:cs typeface="Arial"/>
              <a:sym typeface="Arial"/>
            </a:endParaRPr>
          </a:p>
          <a:p>
            <a:pPr indent="-304800" lvl="1" marL="914400" marR="0" rtl="0" algn="l">
              <a:lnSpc>
                <a:spcPct val="115000"/>
              </a:lnSpc>
              <a:spcBef>
                <a:spcPts val="0"/>
              </a:spcBef>
              <a:spcAft>
                <a:spcPts val="0"/>
              </a:spcAft>
              <a:buClr>
                <a:srgbClr val="000000"/>
              </a:buClr>
              <a:buSzPts val="1200"/>
              <a:buFont typeface="Arial"/>
              <a:buChar char="○"/>
            </a:pPr>
            <a:r>
              <a:rPr b="0" i="0" lang="es-AR" sz="1200" u="none" cap="none" strike="noStrike">
                <a:solidFill>
                  <a:schemeClr val="dk1"/>
                </a:solidFill>
                <a:latin typeface="Arial"/>
                <a:ea typeface="Arial"/>
                <a:cs typeface="Arial"/>
                <a:sym typeface="Arial"/>
              </a:rPr>
              <a:t>Realizar</a:t>
            </a:r>
            <a:r>
              <a:rPr b="0" i="0" lang="es-AR" sz="1200" u="none" cap="none" strike="noStrike">
                <a:solidFill>
                  <a:schemeClr val="dk1"/>
                </a:solidFill>
                <a:highlight>
                  <a:srgbClr val="FFFFFF"/>
                </a:highlight>
                <a:latin typeface="Arial"/>
                <a:ea typeface="Arial"/>
                <a:cs typeface="Arial"/>
                <a:sym typeface="Arial"/>
              </a:rPr>
              <a:t> la suma de dichas variables.</a:t>
            </a:r>
            <a:endParaRPr b="0" i="0" sz="1200" u="none" cap="none" strike="noStrike">
              <a:solidFill>
                <a:schemeClr val="dk1"/>
              </a:solidFill>
              <a:highlight>
                <a:srgbClr val="FFFFFF"/>
              </a:highlight>
              <a:latin typeface="Arial"/>
              <a:ea typeface="Arial"/>
              <a:cs typeface="Arial"/>
              <a:sym typeface="Arial"/>
            </a:endParaRPr>
          </a:p>
          <a:p>
            <a:pPr indent="-304800" lvl="1" marL="914400" marR="0" rtl="0" algn="l">
              <a:lnSpc>
                <a:spcPct val="115000"/>
              </a:lnSpc>
              <a:spcBef>
                <a:spcPts val="0"/>
              </a:spcBef>
              <a:spcAft>
                <a:spcPts val="0"/>
              </a:spcAft>
              <a:buClr>
                <a:schemeClr val="dk1"/>
              </a:buClr>
              <a:buSzPts val="1200"/>
              <a:buFont typeface="Arial"/>
              <a:buChar char="○"/>
            </a:pPr>
            <a:r>
              <a:rPr b="0" i="0" lang="es-AR" sz="1200" u="none" cap="none" strike="noStrike">
                <a:solidFill>
                  <a:schemeClr val="dk1"/>
                </a:solidFill>
                <a:highlight>
                  <a:srgbClr val="FFFFFF"/>
                </a:highlight>
                <a:latin typeface="Arial"/>
                <a:ea typeface="Arial"/>
                <a:cs typeface="Arial"/>
                <a:sym typeface="Arial"/>
              </a:rPr>
              <a:t>Verificar con la cláusula </a:t>
            </a:r>
            <a:r>
              <a:rPr b="0" i="0" lang="es-AR" sz="1200" u="none" cap="none" strike="noStrike">
                <a:solidFill>
                  <a:schemeClr val="dk1"/>
                </a:solidFill>
                <a:latin typeface="Courier New"/>
                <a:ea typeface="Courier New"/>
                <a:cs typeface="Courier New"/>
                <a:sym typeface="Courier New"/>
              </a:rPr>
              <a:t>IF</a:t>
            </a:r>
            <a:r>
              <a:rPr b="0" i="0" lang="es-AR" sz="1200" u="none" cap="none" strike="noStrike">
                <a:solidFill>
                  <a:schemeClr val="dk1"/>
                </a:solidFill>
                <a:highlight>
                  <a:srgbClr val="FFFFFF"/>
                </a:highlight>
                <a:latin typeface="Arial"/>
                <a:ea typeface="Arial"/>
                <a:cs typeface="Arial"/>
                <a:sym typeface="Arial"/>
              </a:rPr>
              <a:t> si el valor la suma es menor o igual a 10. En el caso de serlo, imprimir el el mensaje </a:t>
            </a:r>
            <a:r>
              <a:rPr b="0" i="0" lang="es-AR" sz="1200" u="none" cap="none" strike="noStrike">
                <a:solidFill>
                  <a:schemeClr val="dk1"/>
                </a:solidFill>
                <a:latin typeface="Courier New"/>
                <a:ea typeface="Courier New"/>
                <a:cs typeface="Courier New"/>
                <a:sym typeface="Courier New"/>
              </a:rPr>
              <a:t>"La suma de los numeros es : "</a:t>
            </a:r>
            <a:r>
              <a:rPr b="0" i="0" lang="es-AR" sz="1200" u="none" cap="none" strike="noStrike">
                <a:solidFill>
                  <a:schemeClr val="dk1"/>
                </a:solidFill>
                <a:highlight>
                  <a:srgbClr val="FFFFFF"/>
                </a:highlight>
                <a:latin typeface="Arial"/>
                <a:ea typeface="Arial"/>
                <a:cs typeface="Arial"/>
                <a:sym typeface="Arial"/>
              </a:rPr>
              <a:t> concatenado a la variable que contiene la suma, utilizando </a:t>
            </a:r>
            <a:r>
              <a:rPr b="0" i="0" lang="es-AR" sz="1200" u="none" cap="none" strike="noStrike">
                <a:solidFill>
                  <a:schemeClr val="dk1"/>
                </a:solidFill>
                <a:latin typeface="Courier New"/>
                <a:ea typeface="Courier New"/>
                <a:cs typeface="Courier New"/>
                <a:sym typeface="Courier New"/>
              </a:rPr>
              <a:t>System.out.println. </a:t>
            </a:r>
            <a:r>
              <a:rPr b="0" i="0" lang="es-AR" sz="1200" u="none" cap="none" strike="noStrike">
                <a:solidFill>
                  <a:schemeClr val="dk1"/>
                </a:solidFill>
                <a:highlight>
                  <a:srgbClr val="FFFFFF"/>
                </a:highlight>
                <a:latin typeface="Arial"/>
                <a:ea typeface="Arial"/>
                <a:cs typeface="Arial"/>
                <a:sym typeface="Arial"/>
              </a:rPr>
              <a:t>Caso contrario, dentro de un </a:t>
            </a:r>
            <a:r>
              <a:rPr b="0" i="0" lang="es-AR" sz="1200" u="none" cap="none" strike="noStrike">
                <a:solidFill>
                  <a:schemeClr val="dk1"/>
                </a:solidFill>
                <a:latin typeface="Courier New"/>
                <a:ea typeface="Courier New"/>
                <a:cs typeface="Courier New"/>
                <a:sym typeface="Courier New"/>
              </a:rPr>
              <a:t>ELSE</a:t>
            </a:r>
            <a:r>
              <a:rPr b="0" i="0" lang="es-AR" sz="1200" u="none" cap="none" strike="noStrike">
                <a:solidFill>
                  <a:schemeClr val="dk1"/>
                </a:solidFill>
                <a:highlight>
                  <a:srgbClr val="FFFFFF"/>
                </a:highlight>
                <a:latin typeface="Arial"/>
                <a:ea typeface="Arial"/>
                <a:cs typeface="Arial"/>
                <a:sym typeface="Arial"/>
              </a:rPr>
              <a:t> imprimir el mensaje </a:t>
            </a:r>
            <a:r>
              <a:rPr b="0" i="0" lang="es-AR" sz="1200" u="none" cap="none" strike="noStrike">
                <a:solidFill>
                  <a:schemeClr val="dk1"/>
                </a:solidFill>
                <a:latin typeface="Courier New"/>
                <a:ea typeface="Courier New"/>
                <a:cs typeface="Courier New"/>
                <a:sym typeface="Courier New"/>
              </a:rPr>
              <a:t>"La suma de los numeros es Mayor a 10"</a:t>
            </a:r>
            <a:endParaRPr b="0" i="0" sz="1200" u="none" cap="none" strike="noStrike">
              <a:solidFill>
                <a:schemeClr val="dk1"/>
              </a:solidFill>
              <a:highlight>
                <a:srgbClr val="FFFFFF"/>
              </a:highlight>
              <a:latin typeface="Arial"/>
              <a:ea typeface="Arial"/>
              <a:cs typeface="Arial"/>
              <a:sym typeface="Arial"/>
            </a:endParaRPr>
          </a:p>
          <a:p>
            <a:pPr indent="0" lvl="0" marL="9144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highlight>
                <a:srgbClr val="FFFFFF"/>
              </a:highlight>
              <a:latin typeface="Arial"/>
              <a:ea typeface="Arial"/>
              <a:cs typeface="Arial"/>
              <a:sym typeface="Arial"/>
            </a:endParaRPr>
          </a:p>
          <a:p>
            <a:pPr indent="0" lvl="0" marL="137160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317500" lvl="0" marL="457200" marR="0" rtl="0" algn="l">
              <a:lnSpc>
                <a:spcPct val="115000"/>
              </a:lnSpc>
              <a:spcBef>
                <a:spcPts val="0"/>
              </a:spcBef>
              <a:spcAft>
                <a:spcPts val="0"/>
              </a:spcAft>
              <a:buClr>
                <a:schemeClr val="dk1"/>
              </a:buClr>
              <a:buSzPts val="1400"/>
              <a:buFont typeface="Arial"/>
              <a:buChar char="●"/>
            </a:pPr>
            <a:r>
              <a:rPr b="1" i="0" lang="es-AR" sz="1200" u="none" cap="none" strike="noStrike">
                <a:solidFill>
                  <a:schemeClr val="dk1"/>
                </a:solidFill>
                <a:latin typeface="Arial"/>
                <a:ea typeface="Arial"/>
                <a:cs typeface="Arial"/>
                <a:sym typeface="Arial"/>
              </a:rPr>
              <a:t>Ejercicio 4.2</a:t>
            </a:r>
            <a:r>
              <a:rPr b="0" i="0" lang="es-AR" sz="1200" u="none" cap="none" strike="noStrike">
                <a:solidFill>
                  <a:schemeClr val="dk1"/>
                </a:solidFill>
                <a:latin typeface="Arial"/>
                <a:ea typeface="Arial"/>
                <a:cs typeface="Arial"/>
                <a:sym typeface="Arial"/>
              </a:rPr>
              <a:t>: </a:t>
            </a:r>
            <a:r>
              <a:rPr b="0" i="0" lang="es-AR" sz="1350" u="none" cap="none" strike="noStrike">
                <a:solidFill>
                  <a:srgbClr val="666666"/>
                </a:solidFill>
                <a:highlight>
                  <a:srgbClr val="FFFFFF"/>
                </a:highlight>
                <a:latin typeface="Georgia"/>
                <a:ea typeface="Georgia"/>
                <a:cs typeface="Georgia"/>
                <a:sym typeface="Georgia"/>
              </a:rPr>
              <a:t> Dado los siguientes valores de entrada </a:t>
            </a:r>
            <a:r>
              <a:rPr b="0" i="0" lang="es-AR" sz="1200" u="none" cap="none" strike="noStrike">
                <a:solidFill>
                  <a:schemeClr val="dk1"/>
                </a:solidFill>
                <a:latin typeface="Courier New"/>
                <a:ea typeface="Courier New"/>
                <a:cs typeface="Courier New"/>
                <a:sym typeface="Courier New"/>
              </a:rPr>
              <a:t>“A” y “b”</a:t>
            </a:r>
            <a:r>
              <a:rPr b="0" i="0" lang="es-AR" sz="1200" u="none" cap="none" strike="noStrike">
                <a:solidFill>
                  <a:schemeClr val="dk1"/>
                </a:solidFill>
                <a:latin typeface="Arial"/>
                <a:ea typeface="Arial"/>
                <a:cs typeface="Arial"/>
                <a:sym typeface="Arial"/>
              </a:rPr>
              <a:t>, determinar si una letra es mayúscula o no. </a:t>
            </a:r>
            <a:endParaRPr b="0" i="0" sz="1200" u="none" cap="none" strike="noStrike">
              <a:solidFill>
                <a:schemeClr val="dk1"/>
              </a:solidFill>
              <a:latin typeface="Arial"/>
              <a:ea typeface="Arial"/>
              <a:cs typeface="Arial"/>
              <a:sym typeface="Arial"/>
            </a:endParaRPr>
          </a:p>
          <a:p>
            <a:pPr indent="-304800" lvl="1" marL="914400" marR="0" rtl="0" algn="l">
              <a:lnSpc>
                <a:spcPct val="115000"/>
              </a:lnSpc>
              <a:spcBef>
                <a:spcPts val="0"/>
              </a:spcBef>
              <a:spcAft>
                <a:spcPts val="0"/>
              </a:spcAft>
              <a:buClr>
                <a:schemeClr val="dk1"/>
              </a:buClr>
              <a:buSzPts val="1200"/>
              <a:buFont typeface="Arial"/>
              <a:buChar char="○"/>
            </a:pPr>
            <a:r>
              <a:rPr b="0" i="0" lang="es-AR" sz="1200" u="none" cap="none" strike="noStrike">
                <a:solidFill>
                  <a:schemeClr val="dk1"/>
                </a:solidFill>
                <a:latin typeface="Arial"/>
                <a:ea typeface="Arial"/>
                <a:cs typeface="Arial"/>
                <a:sym typeface="Arial"/>
              </a:rPr>
              <a:t>Imprimir </a:t>
            </a:r>
            <a:r>
              <a:rPr b="0" i="0" lang="es-AR" sz="1200" u="none" cap="none" strike="noStrike">
                <a:solidFill>
                  <a:schemeClr val="dk1"/>
                </a:solidFill>
                <a:latin typeface="Courier New"/>
                <a:ea typeface="Courier New"/>
                <a:cs typeface="Courier New"/>
                <a:sym typeface="Courier New"/>
              </a:rPr>
              <a:t>"Es una letra mayuscula"</a:t>
            </a:r>
            <a:r>
              <a:rPr b="0" i="0" lang="es-AR" sz="1200" u="none" cap="none" strike="noStrike">
                <a:solidFill>
                  <a:schemeClr val="dk1"/>
                </a:solidFill>
                <a:latin typeface="Arial"/>
                <a:ea typeface="Arial"/>
                <a:cs typeface="Arial"/>
                <a:sym typeface="Arial"/>
              </a:rPr>
              <a:t>  en el caso de ser mayúscula.</a:t>
            </a:r>
            <a:endParaRPr b="0" i="0" sz="1200" u="none" cap="none" strike="noStrike">
              <a:solidFill>
                <a:schemeClr val="dk1"/>
              </a:solidFill>
              <a:latin typeface="Arial"/>
              <a:ea typeface="Arial"/>
              <a:cs typeface="Arial"/>
              <a:sym typeface="Arial"/>
            </a:endParaRPr>
          </a:p>
          <a:p>
            <a:pPr indent="-304800" lvl="1" marL="914400" marR="0" rtl="0" algn="l">
              <a:lnSpc>
                <a:spcPct val="115000"/>
              </a:lnSpc>
              <a:spcBef>
                <a:spcPts val="0"/>
              </a:spcBef>
              <a:spcAft>
                <a:spcPts val="0"/>
              </a:spcAft>
              <a:buClr>
                <a:schemeClr val="dk1"/>
              </a:buClr>
              <a:buSzPts val="1200"/>
              <a:buFont typeface="Arial"/>
              <a:buChar char="○"/>
            </a:pPr>
            <a:r>
              <a:rPr b="0" i="0" lang="es-AR" sz="1200" u="none" cap="none" strike="noStrike">
                <a:solidFill>
                  <a:schemeClr val="dk1"/>
                </a:solidFill>
                <a:latin typeface="Arial"/>
                <a:ea typeface="Arial"/>
                <a:cs typeface="Arial"/>
                <a:sym typeface="Arial"/>
              </a:rPr>
              <a:t>Imprimir </a:t>
            </a:r>
            <a:r>
              <a:rPr b="0" i="0" lang="es-AR" sz="1200" u="none" cap="none" strike="noStrike">
                <a:solidFill>
                  <a:schemeClr val="dk1"/>
                </a:solidFill>
                <a:latin typeface="Courier New"/>
                <a:ea typeface="Courier New"/>
                <a:cs typeface="Courier New"/>
                <a:sym typeface="Courier New"/>
              </a:rPr>
              <a:t>"No es una letra mayuscula"</a:t>
            </a:r>
            <a:r>
              <a:rPr b="0" i="0" lang="es-AR" sz="1200" u="none" cap="none" strike="noStrike">
                <a:solidFill>
                  <a:schemeClr val="dk1"/>
                </a:solidFill>
                <a:latin typeface="Arial"/>
                <a:ea typeface="Arial"/>
                <a:cs typeface="Arial"/>
                <a:sym typeface="Arial"/>
              </a:rPr>
              <a:t>  en el caso de ser minúscula.</a:t>
            </a:r>
            <a:endParaRPr b="0" i="0" sz="1400" u="none" cap="none" strike="noStrike">
              <a:solidFill>
                <a:schemeClr val="dk1"/>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15"/>
          <p:cNvSpPr txBox="1"/>
          <p:nvPr>
            <p:ph idx="2" type="body"/>
          </p:nvPr>
        </p:nvSpPr>
        <p:spPr>
          <a:xfrm>
            <a:off x="242720" y="4739595"/>
            <a:ext cx="2077200" cy="272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E9422C"/>
              </a:buClr>
              <a:buSzPts val="1400"/>
              <a:buFont typeface="Merriweather Sans"/>
              <a:buNone/>
            </a:pPr>
            <a:r>
              <a:rPr lang="es-AR">
                <a:solidFill>
                  <a:schemeClr val="dk1"/>
                </a:solidFill>
              </a:rPr>
              <a:t>Bootcamp 2020 - S&amp;I</a:t>
            </a:r>
            <a:endParaRPr b="0" i="0" sz="800" u="none" cap="none" strike="noStrike">
              <a:solidFill>
                <a:srgbClr val="6D6E71"/>
              </a:solidFill>
              <a:latin typeface="Arial"/>
              <a:ea typeface="Arial"/>
              <a:cs typeface="Arial"/>
              <a:sym typeface="Arial"/>
            </a:endParaRPr>
          </a:p>
        </p:txBody>
      </p:sp>
      <p:sp>
        <p:nvSpPr>
          <p:cNvPr id="309" name="Google Shape;309;p15"/>
          <p:cNvSpPr txBox="1"/>
          <p:nvPr>
            <p:ph type="ctrTitle"/>
          </p:nvPr>
        </p:nvSpPr>
        <p:spPr>
          <a:xfrm>
            <a:off x="242725" y="339825"/>
            <a:ext cx="8630100" cy="8955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dk1"/>
              </a:buClr>
              <a:buSzPts val="1100"/>
              <a:buFont typeface="Arial"/>
              <a:buNone/>
            </a:pPr>
            <a:r>
              <a:rPr b="0" lang="es-AR" sz="1800" u="sng">
                <a:solidFill>
                  <a:srgbClr val="FF9900"/>
                </a:solidFill>
              </a:rPr>
              <a:t>4 - Control de Flujos “IF”</a:t>
            </a:r>
            <a:endParaRPr b="0" sz="1800" u="sng">
              <a:solidFill>
                <a:srgbClr val="FF9900"/>
              </a:solidFill>
            </a:endParaRPr>
          </a:p>
        </p:txBody>
      </p:sp>
      <p:sp>
        <p:nvSpPr>
          <p:cNvPr id="310" name="Google Shape;310;p15"/>
          <p:cNvSpPr txBox="1"/>
          <p:nvPr/>
        </p:nvSpPr>
        <p:spPr>
          <a:xfrm>
            <a:off x="488875" y="867575"/>
            <a:ext cx="7920900" cy="3584100"/>
          </a:xfrm>
          <a:prstGeom prst="rect">
            <a:avLst/>
          </a:prstGeom>
          <a:noFill/>
          <a:ln>
            <a:noFill/>
          </a:ln>
        </p:spPr>
        <p:txBody>
          <a:bodyPr anchorCtr="0" anchor="t" bIns="91425" lIns="91425" spcFirstLastPara="1" rIns="91425" wrap="square" tIns="91425">
            <a:noAutofit/>
          </a:bodyPr>
          <a:lstStyle/>
          <a:p>
            <a:pPr indent="0" lvl="0" marL="45720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317500" lvl="0" marL="457200" marR="0" rtl="0" algn="l">
              <a:lnSpc>
                <a:spcPct val="115000"/>
              </a:lnSpc>
              <a:spcBef>
                <a:spcPts val="0"/>
              </a:spcBef>
              <a:spcAft>
                <a:spcPts val="0"/>
              </a:spcAft>
              <a:buClr>
                <a:schemeClr val="dk1"/>
              </a:buClr>
              <a:buSzPts val="1400"/>
              <a:buFont typeface="Arial"/>
              <a:buChar char="●"/>
            </a:pPr>
            <a:r>
              <a:rPr b="1" i="0" lang="es-AR" sz="1200" u="none" cap="none" strike="noStrike">
                <a:solidFill>
                  <a:schemeClr val="dk1"/>
                </a:solidFill>
                <a:latin typeface="Arial"/>
                <a:ea typeface="Arial"/>
                <a:cs typeface="Arial"/>
                <a:sym typeface="Arial"/>
              </a:rPr>
              <a:t>Ejercicio 4.3</a:t>
            </a:r>
            <a:r>
              <a:rPr b="0" i="0" lang="es-AR" sz="1200" u="none" cap="none" strike="noStrike">
                <a:solidFill>
                  <a:schemeClr val="dk1"/>
                </a:solidFill>
                <a:latin typeface="Arial"/>
                <a:ea typeface="Arial"/>
                <a:cs typeface="Arial"/>
                <a:sym typeface="Arial"/>
              </a:rPr>
              <a:t>: </a:t>
            </a:r>
            <a:r>
              <a:rPr b="0" i="0" lang="es-AR" sz="1350" u="none" cap="none" strike="noStrike">
                <a:solidFill>
                  <a:srgbClr val="666666"/>
                </a:solidFill>
                <a:highlight>
                  <a:srgbClr val="FFFFFF"/>
                </a:highlight>
                <a:latin typeface="Georgia"/>
                <a:ea typeface="Georgia"/>
                <a:cs typeface="Georgia"/>
                <a:sym typeface="Georgia"/>
              </a:rPr>
              <a:t> </a:t>
            </a:r>
            <a:r>
              <a:rPr b="0" i="0" lang="es-AR" sz="1200" u="none" cap="none" strike="noStrike">
                <a:solidFill>
                  <a:srgbClr val="000000"/>
                </a:solidFill>
                <a:highlight>
                  <a:srgbClr val="FFFFFF"/>
                </a:highlight>
                <a:latin typeface="Arial"/>
                <a:ea typeface="Arial"/>
                <a:cs typeface="Arial"/>
                <a:sym typeface="Arial"/>
              </a:rPr>
              <a:t>Mediantes la cláusula </a:t>
            </a:r>
            <a:r>
              <a:rPr b="0" i="0" lang="es-AR" sz="1200" u="none" cap="none" strike="noStrike">
                <a:solidFill>
                  <a:srgbClr val="000000"/>
                </a:solidFill>
                <a:latin typeface="Arial"/>
                <a:ea typeface="Arial"/>
                <a:cs typeface="Arial"/>
                <a:sym typeface="Arial"/>
              </a:rPr>
              <a:t>IF</a:t>
            </a:r>
            <a:r>
              <a:rPr b="0" i="0" lang="es-AR" sz="1200" u="none" cap="none" strike="noStrike">
                <a:solidFill>
                  <a:srgbClr val="000000"/>
                </a:solidFill>
                <a:highlight>
                  <a:srgbClr val="FFFFFF"/>
                </a:highlight>
                <a:latin typeface="Arial"/>
                <a:ea typeface="Arial"/>
                <a:cs typeface="Arial"/>
                <a:sym typeface="Arial"/>
              </a:rPr>
              <a:t> resolver la siguiente problemática</a:t>
            </a:r>
            <a:endParaRPr b="0" i="0" sz="1200" u="none" cap="none" strike="noStrike">
              <a:solidFill>
                <a:srgbClr val="000000"/>
              </a:solidFill>
              <a:highlight>
                <a:srgbClr val="FFFFFF"/>
              </a:highlight>
              <a:latin typeface="Arial"/>
              <a:ea typeface="Arial"/>
              <a:cs typeface="Arial"/>
              <a:sym typeface="Arial"/>
            </a:endParaRPr>
          </a:p>
          <a:p>
            <a:pPr indent="0" lvl="0" marL="45720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highlight>
                <a:srgbClr val="FFFFFF"/>
              </a:highlight>
              <a:latin typeface="Arial"/>
              <a:ea typeface="Arial"/>
              <a:cs typeface="Arial"/>
              <a:sym typeface="Arial"/>
            </a:endParaRPr>
          </a:p>
          <a:p>
            <a:pPr indent="0" lvl="0" marL="457200" marR="0" rtl="0" algn="l">
              <a:lnSpc>
                <a:spcPct val="115000"/>
              </a:lnSpc>
              <a:spcBef>
                <a:spcPts val="0"/>
              </a:spcBef>
              <a:spcAft>
                <a:spcPts val="0"/>
              </a:spcAft>
              <a:buClr>
                <a:srgbClr val="000000"/>
              </a:buClr>
              <a:buSzPts val="1200"/>
              <a:buFont typeface="Arial"/>
              <a:buNone/>
            </a:pPr>
            <a:r>
              <a:rPr b="0" i="0" lang="es-AR" sz="1200" u="none" cap="none" strike="noStrike">
                <a:solidFill>
                  <a:srgbClr val="000000"/>
                </a:solidFill>
                <a:highlight>
                  <a:srgbClr val="FFFFFF"/>
                </a:highlight>
                <a:latin typeface="Arial"/>
                <a:ea typeface="Arial"/>
                <a:cs typeface="Arial"/>
                <a:sym typeface="Arial"/>
              </a:rPr>
              <a:t>En Tienda se hace un </a:t>
            </a:r>
            <a:r>
              <a:rPr b="0" i="0" lang="es-AR" sz="1200" u="none" cap="none" strike="noStrike">
                <a:solidFill>
                  <a:srgbClr val="000000"/>
                </a:solidFill>
                <a:latin typeface="Arial"/>
                <a:ea typeface="Arial"/>
                <a:cs typeface="Arial"/>
                <a:sym typeface="Arial"/>
              </a:rPr>
              <a:t>20%</a:t>
            </a:r>
            <a:r>
              <a:rPr b="0" i="0" lang="es-AR" sz="1200" u="none" cap="none" strike="noStrike">
                <a:solidFill>
                  <a:srgbClr val="000000"/>
                </a:solidFill>
                <a:highlight>
                  <a:srgbClr val="FFFFFF"/>
                </a:highlight>
                <a:latin typeface="Arial"/>
                <a:ea typeface="Arial"/>
                <a:cs typeface="Arial"/>
                <a:sym typeface="Arial"/>
              </a:rPr>
              <a:t> de descuento a los clientes cuya compra sea igual a </a:t>
            </a:r>
            <a:r>
              <a:rPr b="0" i="0" lang="es-AR" sz="1200" u="none" cap="none" strike="noStrike">
                <a:solidFill>
                  <a:srgbClr val="000000"/>
                </a:solidFill>
                <a:latin typeface="Arial"/>
                <a:ea typeface="Arial"/>
                <a:cs typeface="Arial"/>
                <a:sym typeface="Arial"/>
              </a:rPr>
              <a:t>$300</a:t>
            </a:r>
            <a:r>
              <a:rPr b="0" i="0" lang="es-AR" sz="1200" u="none" cap="none" strike="noStrike">
                <a:solidFill>
                  <a:srgbClr val="000000"/>
                </a:solidFill>
                <a:highlight>
                  <a:srgbClr val="FFFFFF"/>
                </a:highlight>
                <a:latin typeface="Arial"/>
                <a:ea typeface="Arial"/>
                <a:cs typeface="Arial"/>
                <a:sym typeface="Arial"/>
              </a:rPr>
              <a:t>, del </a:t>
            </a:r>
            <a:r>
              <a:rPr b="0" i="0" lang="es-AR" sz="1200" u="none" cap="none" strike="noStrike">
                <a:solidFill>
                  <a:srgbClr val="000000"/>
                </a:solidFill>
                <a:latin typeface="Arial"/>
                <a:ea typeface="Arial"/>
                <a:cs typeface="Arial"/>
                <a:sym typeface="Arial"/>
              </a:rPr>
              <a:t>25%</a:t>
            </a:r>
            <a:r>
              <a:rPr b="0" i="0" lang="es-AR" sz="1200" u="none" cap="none" strike="noStrike">
                <a:solidFill>
                  <a:srgbClr val="000000"/>
                </a:solidFill>
                <a:highlight>
                  <a:srgbClr val="FFFFFF"/>
                </a:highlight>
                <a:latin typeface="Arial"/>
                <a:ea typeface="Arial"/>
                <a:cs typeface="Arial"/>
                <a:sym typeface="Arial"/>
              </a:rPr>
              <a:t> a los clientes cuya compra sea mayor a </a:t>
            </a:r>
            <a:r>
              <a:rPr b="0" i="0" lang="es-AR" sz="1200" u="none" cap="none" strike="noStrike">
                <a:solidFill>
                  <a:srgbClr val="000000"/>
                </a:solidFill>
                <a:latin typeface="Arial"/>
                <a:ea typeface="Arial"/>
                <a:cs typeface="Arial"/>
                <a:sym typeface="Arial"/>
              </a:rPr>
              <a:t>$350</a:t>
            </a:r>
            <a:r>
              <a:rPr b="0" i="0" lang="es-AR" sz="1200" u="none" cap="none" strike="noStrike">
                <a:solidFill>
                  <a:srgbClr val="000000"/>
                </a:solidFill>
                <a:highlight>
                  <a:srgbClr val="FFFFFF"/>
                </a:highlight>
                <a:latin typeface="Arial"/>
                <a:ea typeface="Arial"/>
                <a:cs typeface="Arial"/>
                <a:sym typeface="Arial"/>
              </a:rPr>
              <a:t> y sin descuento cuando no se cumple ninguna de las anteriores condiciones.</a:t>
            </a:r>
            <a:endParaRPr b="0" i="0" sz="1200" u="none" cap="none" strike="noStrike">
              <a:solidFill>
                <a:srgbClr val="000000"/>
              </a:solidFill>
              <a:highlight>
                <a:srgbClr val="FFFFFF"/>
              </a:highlight>
              <a:latin typeface="Arial"/>
              <a:ea typeface="Arial"/>
              <a:cs typeface="Arial"/>
              <a:sym typeface="Arial"/>
            </a:endParaRPr>
          </a:p>
          <a:p>
            <a:pPr indent="0" lvl="0" marL="45720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highlight>
                <a:srgbClr val="FFFFFF"/>
              </a:highlight>
              <a:latin typeface="Arial"/>
              <a:ea typeface="Arial"/>
              <a:cs typeface="Arial"/>
              <a:sym typeface="Arial"/>
            </a:endParaRPr>
          </a:p>
          <a:p>
            <a:pPr indent="0" lvl="0" marL="457200" marR="0" rtl="0" algn="l">
              <a:lnSpc>
                <a:spcPct val="115000"/>
              </a:lnSpc>
              <a:spcBef>
                <a:spcPts val="0"/>
              </a:spcBef>
              <a:spcAft>
                <a:spcPts val="0"/>
              </a:spcAft>
              <a:buClr>
                <a:srgbClr val="000000"/>
              </a:buClr>
              <a:buSzPts val="1200"/>
              <a:buFont typeface="Arial"/>
              <a:buNone/>
            </a:pPr>
            <a:r>
              <a:rPr b="0" i="0" lang="es-AR" sz="1200" u="none" cap="none" strike="noStrike">
                <a:solidFill>
                  <a:srgbClr val="000000"/>
                </a:solidFill>
                <a:highlight>
                  <a:srgbClr val="FFFFFF"/>
                </a:highlight>
                <a:latin typeface="Arial"/>
                <a:ea typeface="Arial"/>
                <a:cs typeface="Arial"/>
                <a:sym typeface="Arial"/>
              </a:rPr>
              <a:t>En el caso de tener descuento, imprimir los siguientes mensajes: </a:t>
            </a:r>
            <a:endParaRPr b="0" i="0" sz="1200" u="none" cap="none" strike="noStrike">
              <a:solidFill>
                <a:srgbClr val="000000"/>
              </a:solidFill>
              <a:highlight>
                <a:srgbClr val="FFFFFF"/>
              </a:highlight>
              <a:latin typeface="Arial"/>
              <a:ea typeface="Arial"/>
              <a:cs typeface="Arial"/>
              <a:sym typeface="Arial"/>
            </a:endParaRPr>
          </a:p>
          <a:p>
            <a:pPr indent="457200" lvl="0" marL="457200" marR="0" rtl="0" algn="l">
              <a:lnSpc>
                <a:spcPct val="115000"/>
              </a:lnSpc>
              <a:spcBef>
                <a:spcPts val="0"/>
              </a:spcBef>
              <a:spcAft>
                <a:spcPts val="0"/>
              </a:spcAft>
              <a:buClr>
                <a:srgbClr val="000000"/>
              </a:buClr>
              <a:buSzPts val="1200"/>
              <a:buFont typeface="Arial"/>
              <a:buNone/>
            </a:pPr>
            <a:r>
              <a:rPr b="0" i="0" lang="es-AR" sz="1200" u="none" cap="none" strike="noStrike">
                <a:solidFill>
                  <a:srgbClr val="000000"/>
                </a:solidFill>
                <a:latin typeface="Courier New"/>
                <a:ea typeface="Courier New"/>
                <a:cs typeface="Courier New"/>
                <a:sym typeface="Courier New"/>
              </a:rPr>
              <a:t>El descuento es de:  &lt;valor&gt;</a:t>
            </a:r>
            <a:endParaRPr b="0" i="0" sz="1200" u="none" cap="none" strike="noStrike">
              <a:solidFill>
                <a:srgbClr val="000000"/>
              </a:solidFill>
              <a:latin typeface="Courier New"/>
              <a:ea typeface="Courier New"/>
              <a:cs typeface="Courier New"/>
              <a:sym typeface="Courier New"/>
            </a:endParaRPr>
          </a:p>
          <a:p>
            <a:pPr indent="457200" lvl="0" marL="45720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457200" marR="0" rtl="0" algn="l">
              <a:lnSpc>
                <a:spcPct val="115000"/>
              </a:lnSpc>
              <a:spcBef>
                <a:spcPts val="0"/>
              </a:spcBef>
              <a:spcAft>
                <a:spcPts val="0"/>
              </a:spcAft>
              <a:buClr>
                <a:schemeClr val="dk1"/>
              </a:buClr>
              <a:buSzPts val="1100"/>
              <a:buFont typeface="Arial"/>
              <a:buNone/>
            </a:pPr>
            <a:r>
              <a:rPr b="0" i="0" lang="es-AR" sz="1200" u="none" cap="none" strike="noStrike">
                <a:solidFill>
                  <a:srgbClr val="000000"/>
                </a:solidFill>
                <a:highlight>
                  <a:srgbClr val="FFFFFF"/>
                </a:highlight>
                <a:latin typeface="Arial"/>
                <a:ea typeface="Arial"/>
                <a:cs typeface="Arial"/>
                <a:sym typeface="Arial"/>
              </a:rPr>
              <a:t>En el caso de no tener descuento, imprimir el siguiente mensaje: </a:t>
            </a:r>
            <a:endParaRPr b="0" i="0" sz="1200" u="none" cap="none" strike="noStrike">
              <a:solidFill>
                <a:srgbClr val="000000"/>
              </a:solidFill>
              <a:latin typeface="Arial"/>
              <a:ea typeface="Arial"/>
              <a:cs typeface="Arial"/>
              <a:sym typeface="Arial"/>
            </a:endParaRPr>
          </a:p>
          <a:p>
            <a:pPr indent="457200" lvl="0" marL="457200" marR="0" rtl="0" algn="l">
              <a:lnSpc>
                <a:spcPct val="115000"/>
              </a:lnSpc>
              <a:spcBef>
                <a:spcPts val="0"/>
              </a:spcBef>
              <a:spcAft>
                <a:spcPts val="0"/>
              </a:spcAft>
              <a:buClr>
                <a:srgbClr val="000000"/>
              </a:buClr>
              <a:buSzPts val="1200"/>
              <a:buFont typeface="Arial"/>
              <a:buNone/>
            </a:pPr>
            <a:r>
              <a:rPr b="0" i="0" lang="es-AR" sz="1200" u="none" cap="none" strike="noStrike">
                <a:solidFill>
                  <a:srgbClr val="000000"/>
                </a:solidFill>
                <a:latin typeface="Courier New"/>
                <a:ea typeface="Courier New"/>
                <a:cs typeface="Courier New"/>
                <a:sym typeface="Courier New"/>
              </a:rPr>
              <a:t>Sin descuentos, el total es: &lt;valor&gt;</a:t>
            </a:r>
            <a:endParaRPr b="0" i="0" sz="1200" u="none" cap="none" strike="noStrike">
              <a:solidFill>
                <a:srgbClr val="000000"/>
              </a:solidFill>
              <a:latin typeface="Courier New"/>
              <a:ea typeface="Courier New"/>
              <a:cs typeface="Courier New"/>
              <a:sym typeface="Courier New"/>
            </a:endParaRPr>
          </a:p>
          <a:p>
            <a:pPr indent="0" lvl="0" marL="45720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highlight>
                <a:srgbClr val="FFFFFF"/>
              </a:highlight>
              <a:latin typeface="Arial"/>
              <a:ea typeface="Arial"/>
              <a:cs typeface="Arial"/>
              <a:sym typeface="Arial"/>
            </a:endParaRPr>
          </a:p>
          <a:p>
            <a:pPr indent="0" lvl="0" marL="457200" marR="0" rtl="0" algn="l">
              <a:lnSpc>
                <a:spcPct val="115000"/>
              </a:lnSpc>
              <a:spcBef>
                <a:spcPts val="0"/>
              </a:spcBef>
              <a:spcAft>
                <a:spcPts val="0"/>
              </a:spcAft>
              <a:buClr>
                <a:srgbClr val="000000"/>
              </a:buClr>
              <a:buSzPts val="1200"/>
              <a:buFont typeface="Arial"/>
              <a:buNone/>
            </a:pPr>
            <a:r>
              <a:rPr b="0" i="0" lang="es-AR" sz="1200" u="none" cap="none" strike="noStrike">
                <a:solidFill>
                  <a:srgbClr val="000000"/>
                </a:solidFill>
                <a:highlight>
                  <a:srgbClr val="FFFFFF"/>
                </a:highlight>
                <a:latin typeface="Arial"/>
                <a:ea typeface="Arial"/>
                <a:cs typeface="Arial"/>
                <a:sym typeface="Arial"/>
              </a:rPr>
              <a:t>Ejecutar este ejemplo, tomando como entrada una compra de $400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16"/>
          <p:cNvSpPr txBox="1"/>
          <p:nvPr>
            <p:ph idx="2" type="body"/>
          </p:nvPr>
        </p:nvSpPr>
        <p:spPr>
          <a:xfrm>
            <a:off x="242720" y="4739595"/>
            <a:ext cx="2077200" cy="272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E9422C"/>
              </a:buClr>
              <a:buSzPts val="1400"/>
              <a:buFont typeface="Merriweather Sans"/>
              <a:buNone/>
            </a:pPr>
            <a:r>
              <a:rPr lang="es-AR">
                <a:solidFill>
                  <a:schemeClr val="dk1"/>
                </a:solidFill>
              </a:rPr>
              <a:t>Bootcamp 2020 - S&amp;I</a:t>
            </a:r>
            <a:endParaRPr b="0" i="0" sz="800" u="none" cap="none" strike="noStrike">
              <a:solidFill>
                <a:srgbClr val="6D6E71"/>
              </a:solidFill>
              <a:latin typeface="Arial"/>
              <a:ea typeface="Arial"/>
              <a:cs typeface="Arial"/>
              <a:sym typeface="Arial"/>
            </a:endParaRPr>
          </a:p>
        </p:txBody>
      </p:sp>
      <p:sp>
        <p:nvSpPr>
          <p:cNvPr id="316" name="Google Shape;316;p16"/>
          <p:cNvSpPr txBox="1"/>
          <p:nvPr>
            <p:ph type="ctrTitle"/>
          </p:nvPr>
        </p:nvSpPr>
        <p:spPr>
          <a:xfrm>
            <a:off x="242725" y="339825"/>
            <a:ext cx="8630100" cy="8955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dk1"/>
              </a:buClr>
              <a:buSzPts val="1100"/>
              <a:buFont typeface="Arial"/>
              <a:buNone/>
            </a:pPr>
            <a:r>
              <a:rPr b="0" lang="es-AR" sz="1800" u="sng">
                <a:solidFill>
                  <a:srgbClr val="FF9900"/>
                </a:solidFill>
              </a:rPr>
              <a:t>4 - Control de Flujos “FOR”</a:t>
            </a:r>
            <a:endParaRPr b="0" sz="1800" u="sng">
              <a:solidFill>
                <a:srgbClr val="FF9900"/>
              </a:solidFill>
            </a:endParaRPr>
          </a:p>
          <a:p>
            <a:pPr indent="0" lvl="0" marL="0" rtl="0" algn="ctr">
              <a:lnSpc>
                <a:spcPct val="100000"/>
              </a:lnSpc>
              <a:spcBef>
                <a:spcPts val="0"/>
              </a:spcBef>
              <a:spcAft>
                <a:spcPts val="0"/>
              </a:spcAft>
              <a:buClr>
                <a:schemeClr val="dk1"/>
              </a:buClr>
              <a:buSzPts val="1100"/>
              <a:buFont typeface="Arial"/>
              <a:buNone/>
            </a:pPr>
            <a:r>
              <a:t/>
            </a:r>
            <a:endParaRPr b="0" sz="1800" u="sng">
              <a:solidFill>
                <a:srgbClr val="FF9900"/>
              </a:solidFill>
            </a:endParaRPr>
          </a:p>
          <a:p>
            <a:pPr indent="0" lvl="0" marL="0" rtl="0" algn="ctr">
              <a:lnSpc>
                <a:spcPct val="100000"/>
              </a:lnSpc>
              <a:spcBef>
                <a:spcPts val="0"/>
              </a:spcBef>
              <a:spcAft>
                <a:spcPts val="0"/>
              </a:spcAft>
              <a:buClr>
                <a:schemeClr val="dk1"/>
              </a:buClr>
              <a:buSzPts val="1100"/>
              <a:buFont typeface="Arial"/>
              <a:buNone/>
            </a:pPr>
            <a:r>
              <a:t/>
            </a:r>
            <a:endParaRPr b="0" sz="1800" u="sng">
              <a:solidFill>
                <a:srgbClr val="FF9900"/>
              </a:solidFill>
            </a:endParaRPr>
          </a:p>
        </p:txBody>
      </p:sp>
      <p:sp>
        <p:nvSpPr>
          <p:cNvPr id="317" name="Google Shape;317;p16"/>
          <p:cNvSpPr txBox="1"/>
          <p:nvPr/>
        </p:nvSpPr>
        <p:spPr>
          <a:xfrm>
            <a:off x="488875" y="867575"/>
            <a:ext cx="7920900" cy="38721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chemeClr val="dk1"/>
              </a:buClr>
              <a:buSzPts val="1400"/>
              <a:buFont typeface="Arial"/>
              <a:buChar char="●"/>
            </a:pPr>
            <a:r>
              <a:rPr b="1" i="0" lang="es-AR" sz="1200" u="none" cap="none" strike="noStrike">
                <a:solidFill>
                  <a:schemeClr val="dk1"/>
                </a:solidFill>
                <a:latin typeface="Arial"/>
                <a:ea typeface="Arial"/>
                <a:cs typeface="Arial"/>
                <a:sym typeface="Arial"/>
              </a:rPr>
              <a:t>Ejercicio 4.4</a:t>
            </a:r>
            <a:r>
              <a:rPr b="0" i="0" lang="es-AR" sz="1200" u="none" cap="none" strike="noStrike">
                <a:solidFill>
                  <a:schemeClr val="dk1"/>
                </a:solidFill>
                <a:latin typeface="Arial"/>
                <a:ea typeface="Arial"/>
                <a:cs typeface="Arial"/>
                <a:sym typeface="Arial"/>
              </a:rPr>
              <a:t>: </a:t>
            </a:r>
            <a:r>
              <a:rPr b="0" i="0" lang="es-AR" sz="1350" u="none" cap="none" strike="noStrike">
                <a:solidFill>
                  <a:srgbClr val="666666"/>
                </a:solidFill>
                <a:highlight>
                  <a:srgbClr val="FFFFFF"/>
                </a:highlight>
                <a:latin typeface="Georgia"/>
                <a:ea typeface="Georgia"/>
                <a:cs typeface="Georgia"/>
                <a:sym typeface="Georgia"/>
              </a:rPr>
              <a:t> </a:t>
            </a:r>
            <a:r>
              <a:rPr b="0" i="0" lang="es-AR" sz="1200" u="none" cap="none" strike="noStrike">
                <a:solidFill>
                  <a:schemeClr val="dk1"/>
                </a:solidFill>
                <a:latin typeface="Arial"/>
                <a:ea typeface="Arial"/>
                <a:cs typeface="Arial"/>
                <a:sym typeface="Arial"/>
              </a:rPr>
              <a:t>Realizar un for de 1 a 10, imprimiendo el valor iterado</a:t>
            </a:r>
            <a:endParaRPr b="0" i="0" sz="14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200"/>
              <a:buFont typeface="Arial"/>
              <a:buNone/>
            </a:pPr>
            <a:r>
              <a:rPr b="1" i="0" lang="es-AR" sz="1200" u="none" cap="none" strike="noStrike">
                <a:solidFill>
                  <a:schemeClr val="dk1"/>
                </a:solidFill>
                <a:latin typeface="Arial"/>
                <a:ea typeface="Arial"/>
                <a:cs typeface="Arial"/>
                <a:sym typeface="Arial"/>
              </a:rPr>
              <a:t>Pasos</a:t>
            </a:r>
            <a:r>
              <a:rPr b="0" i="0" lang="es-AR" sz="1400" u="none" cap="none" strike="noStrike">
                <a:solidFill>
                  <a:schemeClr val="dk1"/>
                </a:solidFill>
                <a:latin typeface="Arial"/>
                <a:ea typeface="Arial"/>
                <a:cs typeface="Arial"/>
                <a:sym typeface="Arial"/>
              </a:rPr>
              <a:t>:</a:t>
            </a:r>
            <a:endParaRPr b="0" i="0" sz="1400" u="none" cap="none" strike="noStrike">
              <a:solidFill>
                <a:schemeClr val="dk1"/>
              </a:solidFill>
              <a:latin typeface="Arial"/>
              <a:ea typeface="Arial"/>
              <a:cs typeface="Arial"/>
              <a:sym typeface="Arial"/>
            </a:endParaRPr>
          </a:p>
          <a:p>
            <a:pPr indent="-304800" lvl="1" marL="914400" marR="0" rtl="0" algn="l">
              <a:lnSpc>
                <a:spcPct val="115000"/>
              </a:lnSpc>
              <a:spcBef>
                <a:spcPts val="0"/>
              </a:spcBef>
              <a:spcAft>
                <a:spcPts val="0"/>
              </a:spcAft>
              <a:buClr>
                <a:schemeClr val="dk1"/>
              </a:buClr>
              <a:buSzPts val="1200"/>
              <a:buFont typeface="Arial"/>
              <a:buChar char="○"/>
            </a:pPr>
            <a:r>
              <a:rPr b="0" i="0" lang="es-AR" sz="1200" u="none" cap="none" strike="noStrike">
                <a:solidFill>
                  <a:schemeClr val="dk1"/>
                </a:solidFill>
                <a:latin typeface="Arial"/>
                <a:ea typeface="Arial"/>
                <a:cs typeface="Arial"/>
                <a:sym typeface="Arial"/>
              </a:rPr>
              <a:t>Colocar la cláusula </a:t>
            </a:r>
            <a:r>
              <a:rPr b="0" i="0" lang="es-AR" sz="1200" u="none" cap="none" strike="noStrike">
                <a:solidFill>
                  <a:schemeClr val="dk1"/>
                </a:solidFill>
                <a:latin typeface="Courier New"/>
                <a:ea typeface="Courier New"/>
                <a:cs typeface="Courier New"/>
                <a:sym typeface="Courier New"/>
              </a:rPr>
              <a:t>For</a:t>
            </a:r>
            <a:r>
              <a:rPr b="0" i="0" lang="es-AR" sz="1200" u="none" cap="none" strike="noStrike">
                <a:solidFill>
                  <a:schemeClr val="dk1"/>
                </a:solidFill>
                <a:latin typeface="Arial"/>
                <a:ea typeface="Arial"/>
                <a:cs typeface="Arial"/>
                <a:sym typeface="Arial"/>
              </a:rPr>
              <a:t>, valor inicial </a:t>
            </a:r>
            <a:r>
              <a:rPr b="0" i="0" lang="es-AR" sz="1200" u="none" cap="none" strike="noStrike">
                <a:solidFill>
                  <a:schemeClr val="dk1"/>
                </a:solidFill>
                <a:latin typeface="Courier New"/>
                <a:ea typeface="Courier New"/>
                <a:cs typeface="Courier New"/>
                <a:sym typeface="Courier New"/>
              </a:rPr>
              <a:t>i=1</a:t>
            </a:r>
            <a:r>
              <a:rPr b="0" i="0" lang="es-AR" sz="1200" u="none" cap="none" strike="noStrike">
                <a:solidFill>
                  <a:schemeClr val="dk1"/>
                </a:solidFill>
                <a:latin typeface="Arial"/>
                <a:ea typeface="Arial"/>
                <a:cs typeface="Arial"/>
                <a:sym typeface="Arial"/>
              </a:rPr>
              <a:t>, valor final </a:t>
            </a:r>
            <a:r>
              <a:rPr b="0" i="0" lang="es-AR" sz="1200" u="none" cap="none" strike="noStrike">
                <a:solidFill>
                  <a:schemeClr val="dk1"/>
                </a:solidFill>
                <a:latin typeface="Courier New"/>
                <a:ea typeface="Courier New"/>
                <a:cs typeface="Courier New"/>
                <a:sym typeface="Courier New"/>
              </a:rPr>
              <a:t>&lt;=10</a:t>
            </a:r>
            <a:r>
              <a:rPr b="0" i="0" lang="es-AR" sz="1200" u="none" cap="none" strike="noStrike">
                <a:solidFill>
                  <a:schemeClr val="dk1"/>
                </a:solidFill>
                <a:latin typeface="Arial"/>
                <a:ea typeface="Arial"/>
                <a:cs typeface="Arial"/>
                <a:sym typeface="Arial"/>
              </a:rPr>
              <a:t>, y que incremente en </a:t>
            </a:r>
            <a:r>
              <a:rPr b="0" i="0" lang="es-AR" sz="1200" u="none" cap="none" strike="noStrike">
                <a:solidFill>
                  <a:schemeClr val="dk1"/>
                </a:solidFill>
                <a:latin typeface="Courier New"/>
                <a:ea typeface="Courier New"/>
                <a:cs typeface="Courier New"/>
                <a:sym typeface="Courier New"/>
              </a:rPr>
              <a:t>1</a:t>
            </a:r>
            <a:endParaRPr b="0" i="0" sz="1200" u="none" cap="none" strike="noStrike">
              <a:solidFill>
                <a:schemeClr val="dk1"/>
              </a:solidFill>
              <a:highlight>
                <a:schemeClr val="lt1"/>
              </a:highlight>
              <a:latin typeface="Arial"/>
              <a:ea typeface="Arial"/>
              <a:cs typeface="Arial"/>
              <a:sym typeface="Arial"/>
            </a:endParaRPr>
          </a:p>
          <a:p>
            <a:pPr indent="-304800" lvl="1" marL="914400" marR="0" rtl="0" algn="l">
              <a:lnSpc>
                <a:spcPct val="115000"/>
              </a:lnSpc>
              <a:spcBef>
                <a:spcPts val="0"/>
              </a:spcBef>
              <a:spcAft>
                <a:spcPts val="0"/>
              </a:spcAft>
              <a:buClr>
                <a:schemeClr val="dk1"/>
              </a:buClr>
              <a:buSzPts val="1200"/>
              <a:buFont typeface="Arial"/>
              <a:buChar char="○"/>
            </a:pPr>
            <a:r>
              <a:rPr b="0" i="0" lang="es-AR" sz="1200" u="none" cap="none" strike="noStrike">
                <a:solidFill>
                  <a:schemeClr val="dk1"/>
                </a:solidFill>
                <a:latin typeface="Arial"/>
                <a:ea typeface="Arial"/>
                <a:cs typeface="Arial"/>
                <a:sym typeface="Arial"/>
              </a:rPr>
              <a:t>Imprimer mediante </a:t>
            </a:r>
            <a:r>
              <a:rPr b="0" i="0" lang="es-AR" sz="1200" u="none" cap="none" strike="noStrike">
                <a:solidFill>
                  <a:schemeClr val="dk1"/>
                </a:solidFill>
                <a:latin typeface="Courier New"/>
                <a:ea typeface="Courier New"/>
                <a:cs typeface="Courier New"/>
                <a:sym typeface="Courier New"/>
              </a:rPr>
              <a:t>System.out.println</a:t>
            </a:r>
            <a:r>
              <a:rPr b="0" i="0" lang="es-AR" sz="1200" u="none" cap="none" strike="noStrike">
                <a:solidFill>
                  <a:schemeClr val="dk1"/>
                </a:solidFill>
                <a:latin typeface="Arial"/>
                <a:ea typeface="Arial"/>
                <a:cs typeface="Arial"/>
                <a:sym typeface="Arial"/>
              </a:rPr>
              <a:t> el siguiente mensaje </a:t>
            </a:r>
            <a:r>
              <a:rPr b="0" i="0" lang="es-AR" sz="1200" u="none" cap="none" strike="noStrike">
                <a:solidFill>
                  <a:schemeClr val="dk1"/>
                </a:solidFill>
                <a:latin typeface="Courier New"/>
                <a:ea typeface="Courier New"/>
                <a:cs typeface="Courier New"/>
                <a:sym typeface="Courier New"/>
              </a:rPr>
              <a:t>“Valor iterado: ”</a:t>
            </a:r>
            <a:r>
              <a:rPr b="0" i="0" lang="es-AR" sz="1200" u="none" cap="none" strike="noStrike">
                <a:solidFill>
                  <a:schemeClr val="dk1"/>
                </a:solidFill>
                <a:latin typeface="Arial"/>
                <a:ea typeface="Arial"/>
                <a:cs typeface="Arial"/>
                <a:sym typeface="Arial"/>
              </a:rPr>
              <a:t> concatenado con el valor de </a:t>
            </a:r>
            <a:r>
              <a:rPr b="0" i="0" lang="es-AR" sz="1200" u="none" cap="none" strike="noStrike">
                <a:solidFill>
                  <a:schemeClr val="dk1"/>
                </a:solidFill>
                <a:latin typeface="Courier New"/>
                <a:ea typeface="Courier New"/>
                <a:cs typeface="Courier New"/>
                <a:sym typeface="Courier New"/>
              </a:rPr>
              <a:t>i</a:t>
            </a:r>
            <a:endParaRPr b="0" i="0" sz="1200" u="none" cap="none" strike="noStrike">
              <a:solidFill>
                <a:schemeClr val="dk1"/>
              </a:solidFill>
              <a:highlight>
                <a:schemeClr val="lt1"/>
              </a:highlight>
              <a:latin typeface="Arial"/>
              <a:ea typeface="Arial"/>
              <a:cs typeface="Arial"/>
              <a:sym typeface="Arial"/>
            </a:endParaRPr>
          </a:p>
          <a:p>
            <a:pPr indent="0" lvl="0" marL="91440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914400" marR="0" rtl="0" algn="l">
              <a:lnSpc>
                <a:spcPct val="115000"/>
              </a:lnSpc>
              <a:spcBef>
                <a:spcPts val="0"/>
              </a:spcBef>
              <a:spcAft>
                <a:spcPts val="0"/>
              </a:spcAft>
              <a:buClr>
                <a:srgbClr val="000000"/>
              </a:buClr>
              <a:buSzPts val="1200"/>
              <a:buFont typeface="Arial"/>
              <a:buNone/>
            </a:pPr>
            <a:r>
              <a:rPr b="0" i="0" lang="es-AR" sz="1200" u="none" cap="none" strike="noStrike">
                <a:solidFill>
                  <a:schemeClr val="dk1"/>
                </a:solidFill>
                <a:latin typeface="Arial"/>
                <a:ea typeface="Arial"/>
                <a:cs typeface="Arial"/>
                <a:sym typeface="Arial"/>
              </a:rPr>
              <a:t>Ejemplo salida: </a:t>
            </a:r>
            <a:endParaRPr b="0" i="0" sz="1200" u="none" cap="none" strike="noStrike">
              <a:solidFill>
                <a:schemeClr val="dk1"/>
              </a:solidFill>
              <a:latin typeface="Courier New"/>
              <a:ea typeface="Courier New"/>
              <a:cs typeface="Courier New"/>
              <a:sym typeface="Courier New"/>
            </a:endParaRPr>
          </a:p>
          <a:p>
            <a:pPr indent="0" lvl="0" marL="1828800" marR="0" rtl="0" algn="l">
              <a:lnSpc>
                <a:spcPct val="115000"/>
              </a:lnSpc>
              <a:spcBef>
                <a:spcPts val="0"/>
              </a:spcBef>
              <a:spcAft>
                <a:spcPts val="0"/>
              </a:spcAft>
              <a:buClr>
                <a:srgbClr val="000000"/>
              </a:buClr>
              <a:buSzPts val="1200"/>
              <a:buFont typeface="Arial"/>
              <a:buNone/>
            </a:pPr>
            <a:r>
              <a:rPr b="0" i="0" lang="es-AR" sz="1200" u="none" cap="none" strike="noStrike">
                <a:solidFill>
                  <a:schemeClr val="dk1"/>
                </a:solidFill>
                <a:latin typeface="Courier New"/>
                <a:ea typeface="Courier New"/>
                <a:cs typeface="Courier New"/>
                <a:sym typeface="Courier New"/>
              </a:rPr>
              <a:t>Valor iterado: 1</a:t>
            </a:r>
            <a:endParaRPr b="0" i="0" sz="1200" u="none" cap="none" strike="noStrike">
              <a:solidFill>
                <a:schemeClr val="dk1"/>
              </a:solidFill>
              <a:latin typeface="Courier New"/>
              <a:ea typeface="Courier New"/>
              <a:cs typeface="Courier New"/>
              <a:sym typeface="Courier New"/>
            </a:endParaRPr>
          </a:p>
          <a:p>
            <a:pPr indent="0" lvl="0" marL="1828800" marR="0" rtl="0" algn="l">
              <a:lnSpc>
                <a:spcPct val="115000"/>
              </a:lnSpc>
              <a:spcBef>
                <a:spcPts val="0"/>
              </a:spcBef>
              <a:spcAft>
                <a:spcPts val="0"/>
              </a:spcAft>
              <a:buClr>
                <a:srgbClr val="000000"/>
              </a:buClr>
              <a:buSzPts val="1200"/>
              <a:buFont typeface="Arial"/>
              <a:buNone/>
            </a:pPr>
            <a:r>
              <a:rPr b="0" i="0" lang="es-AR" sz="1200" u="none" cap="none" strike="noStrike">
                <a:solidFill>
                  <a:schemeClr val="dk1"/>
                </a:solidFill>
                <a:latin typeface="Courier New"/>
                <a:ea typeface="Courier New"/>
                <a:cs typeface="Courier New"/>
                <a:sym typeface="Courier New"/>
              </a:rPr>
              <a:t>Valor iterado: 2</a:t>
            </a:r>
            <a:endParaRPr b="0" i="0" sz="1200" u="none" cap="none" strike="noStrike">
              <a:solidFill>
                <a:schemeClr val="dk1"/>
              </a:solidFill>
              <a:latin typeface="Courier New"/>
              <a:ea typeface="Courier New"/>
              <a:cs typeface="Courier New"/>
              <a:sym typeface="Courier New"/>
            </a:endParaRPr>
          </a:p>
          <a:p>
            <a:pPr indent="0" lvl="0" marL="1828800" marR="0" rtl="0" algn="l">
              <a:lnSpc>
                <a:spcPct val="115000"/>
              </a:lnSpc>
              <a:spcBef>
                <a:spcPts val="0"/>
              </a:spcBef>
              <a:spcAft>
                <a:spcPts val="0"/>
              </a:spcAft>
              <a:buClr>
                <a:srgbClr val="000000"/>
              </a:buClr>
              <a:buSzPts val="1200"/>
              <a:buFont typeface="Arial"/>
              <a:buNone/>
            </a:pPr>
            <a:r>
              <a:rPr b="0" i="0" lang="es-AR" sz="1200" u="none" cap="none" strike="noStrike">
                <a:solidFill>
                  <a:schemeClr val="dk1"/>
                </a:solidFill>
                <a:latin typeface="Courier New"/>
                <a:ea typeface="Courier New"/>
                <a:cs typeface="Courier New"/>
                <a:sym typeface="Courier New"/>
              </a:rPr>
              <a:t>...</a:t>
            </a:r>
            <a:endParaRPr b="0" i="0" sz="1200" u="none" cap="none" strike="noStrike">
              <a:solidFill>
                <a:schemeClr val="dk1"/>
              </a:solidFill>
              <a:latin typeface="Courier New"/>
              <a:ea typeface="Courier New"/>
              <a:cs typeface="Courier New"/>
              <a:sym typeface="Courier New"/>
            </a:endParaRPr>
          </a:p>
          <a:p>
            <a:pPr indent="0" lvl="0" marL="18288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Courier New"/>
              <a:ea typeface="Courier New"/>
              <a:cs typeface="Courier New"/>
              <a:sym typeface="Courier New"/>
            </a:endParaRPr>
          </a:p>
          <a:p>
            <a:pPr indent="-317500" lvl="0" marL="457200" marR="0" rtl="0" algn="l">
              <a:lnSpc>
                <a:spcPct val="115000"/>
              </a:lnSpc>
              <a:spcBef>
                <a:spcPts val="0"/>
              </a:spcBef>
              <a:spcAft>
                <a:spcPts val="0"/>
              </a:spcAft>
              <a:buClr>
                <a:schemeClr val="dk1"/>
              </a:buClr>
              <a:buSzPts val="1400"/>
              <a:buFont typeface="Arial"/>
              <a:buChar char="●"/>
            </a:pPr>
            <a:r>
              <a:rPr b="1" i="0" lang="es-AR" sz="1200" u="none" cap="none" strike="noStrike">
                <a:solidFill>
                  <a:schemeClr val="dk1"/>
                </a:solidFill>
                <a:latin typeface="Arial"/>
                <a:ea typeface="Arial"/>
                <a:cs typeface="Arial"/>
                <a:sym typeface="Arial"/>
              </a:rPr>
              <a:t>Ejercicio 4.5</a:t>
            </a:r>
            <a:r>
              <a:rPr b="0" i="0" lang="es-AR" sz="1200" u="none" cap="none" strike="noStrike">
                <a:solidFill>
                  <a:schemeClr val="dk1"/>
                </a:solidFill>
                <a:latin typeface="Arial"/>
                <a:ea typeface="Arial"/>
                <a:cs typeface="Arial"/>
                <a:sym typeface="Arial"/>
              </a:rPr>
              <a:t>: </a:t>
            </a:r>
            <a:r>
              <a:rPr b="0" i="0" lang="es-AR" sz="1350" u="none" cap="none" strike="noStrike">
                <a:solidFill>
                  <a:srgbClr val="666666"/>
                </a:solidFill>
                <a:highlight>
                  <a:srgbClr val="FFFFFF"/>
                </a:highlight>
                <a:latin typeface="Georgia"/>
                <a:ea typeface="Georgia"/>
                <a:cs typeface="Georgia"/>
                <a:sym typeface="Georgia"/>
              </a:rPr>
              <a:t> </a:t>
            </a:r>
            <a:r>
              <a:rPr b="0" i="0" lang="es-AR" sz="1200" u="none" cap="none" strike="noStrike">
                <a:solidFill>
                  <a:schemeClr val="dk1"/>
                </a:solidFill>
                <a:latin typeface="Arial"/>
                <a:ea typeface="Arial"/>
                <a:cs typeface="Arial"/>
                <a:sym typeface="Arial"/>
              </a:rPr>
              <a:t>Realizar un </a:t>
            </a:r>
            <a:r>
              <a:rPr b="0" i="0" lang="es-AR" sz="1200" u="none" cap="none" strike="noStrike">
                <a:solidFill>
                  <a:schemeClr val="dk1"/>
                </a:solidFill>
                <a:latin typeface="Courier New"/>
                <a:ea typeface="Courier New"/>
                <a:cs typeface="Courier New"/>
                <a:sym typeface="Courier New"/>
              </a:rPr>
              <a:t>For </a:t>
            </a:r>
            <a:r>
              <a:rPr b="0" i="0" lang="es-AR" sz="1200" u="none" cap="none" strike="noStrike">
                <a:solidFill>
                  <a:schemeClr val="dk1"/>
                </a:solidFill>
                <a:latin typeface="Arial"/>
                <a:ea typeface="Arial"/>
                <a:cs typeface="Arial"/>
                <a:sym typeface="Arial"/>
              </a:rPr>
              <a:t>de </a:t>
            </a:r>
            <a:r>
              <a:rPr b="0" i="0" lang="es-AR" sz="1200" u="none" cap="none" strike="noStrike">
                <a:solidFill>
                  <a:schemeClr val="dk1"/>
                </a:solidFill>
                <a:latin typeface="Courier New"/>
                <a:ea typeface="Courier New"/>
                <a:cs typeface="Courier New"/>
                <a:sym typeface="Courier New"/>
              </a:rPr>
              <a:t>0</a:t>
            </a:r>
            <a:r>
              <a:rPr b="0" i="0" lang="es-AR" sz="1200" u="none" cap="none" strike="noStrike">
                <a:solidFill>
                  <a:schemeClr val="dk1"/>
                </a:solidFill>
                <a:latin typeface="Arial"/>
                <a:ea typeface="Arial"/>
                <a:cs typeface="Arial"/>
                <a:sym typeface="Arial"/>
              </a:rPr>
              <a:t> a </a:t>
            </a:r>
            <a:r>
              <a:rPr b="0" i="0" lang="es-AR" sz="1200" u="none" cap="none" strike="noStrike">
                <a:solidFill>
                  <a:schemeClr val="dk1"/>
                </a:solidFill>
                <a:latin typeface="Courier New"/>
                <a:ea typeface="Courier New"/>
                <a:cs typeface="Courier New"/>
                <a:sym typeface="Courier New"/>
              </a:rPr>
              <a:t>10000</a:t>
            </a:r>
            <a:r>
              <a:rPr b="0" i="0" lang="es-AR" sz="1200" u="none" cap="none" strike="noStrike">
                <a:solidFill>
                  <a:schemeClr val="dk1"/>
                </a:solidFill>
                <a:latin typeface="Arial"/>
                <a:ea typeface="Arial"/>
                <a:cs typeface="Arial"/>
                <a:sym typeface="Arial"/>
              </a:rPr>
              <a:t>, </a:t>
            </a:r>
            <a:r>
              <a:rPr b="0" i="0" lang="es-AR" sz="1500" u="none" cap="none" strike="noStrike">
                <a:solidFill>
                  <a:srgbClr val="5A5A5A"/>
                </a:solidFill>
                <a:highlight>
                  <a:srgbClr val="FFFFFF"/>
                </a:highlight>
                <a:latin typeface="Arial"/>
                <a:ea typeface="Arial"/>
                <a:cs typeface="Arial"/>
                <a:sym typeface="Arial"/>
              </a:rPr>
              <a:t> </a:t>
            </a:r>
            <a:r>
              <a:rPr b="0" i="0" lang="es-AR" sz="1200" u="none" cap="none" strike="noStrike">
                <a:solidFill>
                  <a:schemeClr val="dk1"/>
                </a:solidFill>
                <a:latin typeface="Arial"/>
                <a:ea typeface="Arial"/>
                <a:cs typeface="Arial"/>
                <a:sym typeface="Arial"/>
              </a:rPr>
              <a:t>en cada iteración verificaremos si el número en el que estamos es </a:t>
            </a:r>
            <a:r>
              <a:rPr b="0" i="0" lang="es-AR" sz="1200" u="none" cap="none" strike="noStrike">
                <a:solidFill>
                  <a:schemeClr val="dk1"/>
                </a:solidFill>
                <a:latin typeface="Courier New"/>
                <a:ea typeface="Courier New"/>
                <a:cs typeface="Courier New"/>
                <a:sym typeface="Courier New"/>
              </a:rPr>
              <a:t>divisible por 20 o no</a:t>
            </a:r>
            <a:r>
              <a:rPr b="0" i="0" lang="es-AR" sz="1200" u="none" cap="none" strike="noStrike">
                <a:solidFill>
                  <a:schemeClr val="dk1"/>
                </a:solidFill>
                <a:latin typeface="Arial"/>
                <a:ea typeface="Arial"/>
                <a:cs typeface="Arial"/>
                <a:sym typeface="Arial"/>
              </a:rPr>
              <a:t> y en caso afirmativo aumentaremos un contador en 1 (Sumar 1). Se deberá imprimir el valor final del contador.</a:t>
            </a:r>
            <a:endParaRPr b="0" i="0" sz="1200" u="none" cap="none" strike="noStrike">
              <a:solidFill>
                <a:schemeClr val="dk1"/>
              </a:solidFill>
              <a:latin typeface="Arial"/>
              <a:ea typeface="Arial"/>
              <a:cs typeface="Arial"/>
              <a:sym typeface="Arial"/>
            </a:endParaRPr>
          </a:p>
          <a:p>
            <a:pPr indent="0" lvl="0" marL="137160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17"/>
          <p:cNvSpPr txBox="1"/>
          <p:nvPr>
            <p:ph idx="2" type="body"/>
          </p:nvPr>
        </p:nvSpPr>
        <p:spPr>
          <a:xfrm>
            <a:off x="242720" y="4739595"/>
            <a:ext cx="2077200" cy="272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E9422C"/>
              </a:buClr>
              <a:buSzPts val="1400"/>
              <a:buFont typeface="Merriweather Sans"/>
              <a:buNone/>
            </a:pPr>
            <a:r>
              <a:rPr lang="es-AR">
                <a:solidFill>
                  <a:schemeClr val="dk1"/>
                </a:solidFill>
              </a:rPr>
              <a:t>Bootcamp 2020 - S&amp;I</a:t>
            </a:r>
            <a:endParaRPr b="0" i="0" sz="800" u="none" cap="none" strike="noStrike">
              <a:solidFill>
                <a:srgbClr val="6D6E71"/>
              </a:solidFill>
              <a:latin typeface="Arial"/>
              <a:ea typeface="Arial"/>
              <a:cs typeface="Arial"/>
              <a:sym typeface="Arial"/>
            </a:endParaRPr>
          </a:p>
        </p:txBody>
      </p:sp>
      <p:sp>
        <p:nvSpPr>
          <p:cNvPr id="323" name="Google Shape;323;p17"/>
          <p:cNvSpPr txBox="1"/>
          <p:nvPr>
            <p:ph type="ctrTitle"/>
          </p:nvPr>
        </p:nvSpPr>
        <p:spPr>
          <a:xfrm>
            <a:off x="242725" y="339825"/>
            <a:ext cx="8630100" cy="8955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dk1"/>
              </a:buClr>
              <a:buSzPts val="1100"/>
              <a:buFont typeface="Arial"/>
              <a:buNone/>
            </a:pPr>
            <a:r>
              <a:rPr b="0" lang="es-AR" sz="1800" u="sng">
                <a:solidFill>
                  <a:srgbClr val="FF9900"/>
                </a:solidFill>
              </a:rPr>
              <a:t>4 - Control de Flujos “FOR”</a:t>
            </a:r>
            <a:endParaRPr b="0" sz="1800" u="sng">
              <a:solidFill>
                <a:srgbClr val="FF9900"/>
              </a:solidFill>
            </a:endParaRPr>
          </a:p>
          <a:p>
            <a:pPr indent="0" lvl="0" marL="0" rtl="0" algn="ctr">
              <a:lnSpc>
                <a:spcPct val="100000"/>
              </a:lnSpc>
              <a:spcBef>
                <a:spcPts val="0"/>
              </a:spcBef>
              <a:spcAft>
                <a:spcPts val="0"/>
              </a:spcAft>
              <a:buClr>
                <a:schemeClr val="dk1"/>
              </a:buClr>
              <a:buSzPts val="1100"/>
              <a:buFont typeface="Arial"/>
              <a:buNone/>
            </a:pPr>
            <a:r>
              <a:t/>
            </a:r>
            <a:endParaRPr b="0" sz="1800" u="sng">
              <a:solidFill>
                <a:srgbClr val="FF9900"/>
              </a:solidFill>
            </a:endParaRPr>
          </a:p>
          <a:p>
            <a:pPr indent="0" lvl="0" marL="0" rtl="0" algn="ctr">
              <a:lnSpc>
                <a:spcPct val="100000"/>
              </a:lnSpc>
              <a:spcBef>
                <a:spcPts val="0"/>
              </a:spcBef>
              <a:spcAft>
                <a:spcPts val="0"/>
              </a:spcAft>
              <a:buClr>
                <a:schemeClr val="dk1"/>
              </a:buClr>
              <a:buSzPts val="1100"/>
              <a:buFont typeface="Arial"/>
              <a:buNone/>
            </a:pPr>
            <a:r>
              <a:t/>
            </a:r>
            <a:endParaRPr b="0" sz="1800" u="sng">
              <a:solidFill>
                <a:srgbClr val="FF9900"/>
              </a:solidFill>
            </a:endParaRPr>
          </a:p>
        </p:txBody>
      </p:sp>
      <p:sp>
        <p:nvSpPr>
          <p:cNvPr id="324" name="Google Shape;324;p17"/>
          <p:cNvSpPr txBox="1"/>
          <p:nvPr/>
        </p:nvSpPr>
        <p:spPr>
          <a:xfrm>
            <a:off x="488875" y="867575"/>
            <a:ext cx="7920900" cy="3872100"/>
          </a:xfrm>
          <a:prstGeom prst="rect">
            <a:avLst/>
          </a:prstGeom>
          <a:noFill/>
          <a:ln>
            <a:noFill/>
          </a:ln>
        </p:spPr>
        <p:txBody>
          <a:bodyPr anchorCtr="0" anchor="t" bIns="91425" lIns="91425" spcFirstLastPara="1" rIns="91425" wrap="square" tIns="91425">
            <a:noAutofit/>
          </a:bodyPr>
          <a:lstStyle/>
          <a:p>
            <a:pPr indent="0" lvl="0" marL="18288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Courier New"/>
              <a:ea typeface="Courier New"/>
              <a:cs typeface="Courier New"/>
              <a:sym typeface="Courier New"/>
            </a:endParaRPr>
          </a:p>
          <a:p>
            <a:pPr indent="-317500" lvl="0" marL="457200" marR="0" rtl="0" algn="l">
              <a:lnSpc>
                <a:spcPct val="115000"/>
              </a:lnSpc>
              <a:spcBef>
                <a:spcPts val="0"/>
              </a:spcBef>
              <a:spcAft>
                <a:spcPts val="0"/>
              </a:spcAft>
              <a:buClr>
                <a:schemeClr val="dk1"/>
              </a:buClr>
              <a:buSzPts val="1400"/>
              <a:buFont typeface="Arial"/>
              <a:buChar char="●"/>
            </a:pPr>
            <a:r>
              <a:rPr b="1" i="0" lang="es-AR" sz="1200" u="none" cap="none" strike="noStrike">
                <a:solidFill>
                  <a:schemeClr val="dk1"/>
                </a:solidFill>
                <a:latin typeface="Arial"/>
                <a:ea typeface="Arial"/>
                <a:cs typeface="Arial"/>
                <a:sym typeface="Arial"/>
              </a:rPr>
              <a:t>Ejercicio 4.6</a:t>
            </a:r>
            <a:r>
              <a:rPr b="0" i="0" lang="es-AR" sz="1200" u="none" cap="none" strike="noStrike">
                <a:solidFill>
                  <a:schemeClr val="dk1"/>
                </a:solidFill>
                <a:latin typeface="Arial"/>
                <a:ea typeface="Arial"/>
                <a:cs typeface="Arial"/>
                <a:sym typeface="Arial"/>
              </a:rPr>
              <a:t>: </a:t>
            </a:r>
            <a:r>
              <a:rPr b="0" i="0" lang="es-AR" sz="1350" u="none" cap="none" strike="noStrike">
                <a:solidFill>
                  <a:srgbClr val="666666"/>
                </a:solidFill>
                <a:highlight>
                  <a:srgbClr val="FFFFFF"/>
                </a:highlight>
                <a:latin typeface="Georgia"/>
                <a:ea typeface="Georgia"/>
                <a:cs typeface="Georgia"/>
                <a:sym typeface="Georgia"/>
              </a:rPr>
              <a:t> </a:t>
            </a:r>
            <a:r>
              <a:rPr b="0" i="0" lang="es-AR" sz="1200" u="none" cap="none" strike="noStrike">
                <a:solidFill>
                  <a:schemeClr val="dk1"/>
                </a:solidFill>
                <a:latin typeface="Arial"/>
                <a:ea typeface="Arial"/>
                <a:cs typeface="Arial"/>
                <a:sym typeface="Arial"/>
              </a:rPr>
              <a:t>Crear un </a:t>
            </a:r>
            <a:r>
              <a:rPr b="0" i="0" lang="es-AR" sz="1200" u="none" cap="none" strike="noStrike">
                <a:solidFill>
                  <a:schemeClr val="dk1"/>
                </a:solidFill>
                <a:latin typeface="Courier New"/>
                <a:ea typeface="Courier New"/>
                <a:cs typeface="Courier New"/>
                <a:sym typeface="Courier New"/>
              </a:rPr>
              <a:t>array string</a:t>
            </a:r>
            <a:r>
              <a:rPr b="0" i="0" lang="es-AR" sz="1200" u="none" cap="none" strike="noStrike">
                <a:solidFill>
                  <a:schemeClr val="dk1"/>
                </a:solidFill>
                <a:latin typeface="Arial"/>
                <a:ea typeface="Arial"/>
                <a:cs typeface="Arial"/>
                <a:sym typeface="Arial"/>
              </a:rPr>
              <a:t> con todos los días de la semana </a:t>
            </a:r>
            <a:r>
              <a:rPr b="0" i="0" lang="es-AR" sz="1200" u="none" cap="none" strike="noStrike">
                <a:solidFill>
                  <a:schemeClr val="dk1"/>
                </a:solidFill>
                <a:latin typeface="Courier New"/>
                <a:ea typeface="Courier New"/>
                <a:cs typeface="Courier New"/>
                <a:sym typeface="Courier New"/>
              </a:rPr>
              <a:t>("Lunes", "Martes", "Miercoles", "Jueves", "Viernes", "Sabado", "Domingo")</a:t>
            </a:r>
            <a:r>
              <a:rPr b="0" i="0" lang="es-AR" sz="1200" u="none" cap="none" strike="noStrike">
                <a:solidFill>
                  <a:schemeClr val="dk1"/>
                </a:solidFill>
                <a:latin typeface="Arial"/>
                <a:ea typeface="Arial"/>
                <a:cs typeface="Arial"/>
                <a:sym typeface="Arial"/>
              </a:rPr>
              <a:t>, recorrer ese array con un </a:t>
            </a:r>
            <a:r>
              <a:rPr b="0" i="0" lang="es-AR" sz="1200" u="none" cap="none" strike="noStrike">
                <a:solidFill>
                  <a:schemeClr val="dk1"/>
                </a:solidFill>
                <a:latin typeface="Courier New"/>
                <a:ea typeface="Courier New"/>
                <a:cs typeface="Courier New"/>
                <a:sym typeface="Courier New"/>
              </a:rPr>
              <a:t>For</a:t>
            </a:r>
            <a:r>
              <a:rPr b="0" i="0" lang="es-AR" sz="1200" u="none" cap="none" strike="noStrike">
                <a:solidFill>
                  <a:schemeClr val="dk1"/>
                </a:solidFill>
                <a:latin typeface="Arial"/>
                <a:ea typeface="Arial"/>
                <a:cs typeface="Arial"/>
                <a:sym typeface="Arial"/>
              </a:rPr>
              <a:t> e imprimir cada uno de los valores.</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s-AR" sz="1200" u="none" cap="none" strike="noStrike">
                <a:solidFill>
                  <a:schemeClr val="dk1"/>
                </a:solidFill>
                <a:latin typeface="Arial"/>
                <a:ea typeface="Arial"/>
                <a:cs typeface="Arial"/>
                <a:sym typeface="Arial"/>
              </a:rPr>
              <a:t>		Ejemplo salida: </a:t>
            </a:r>
            <a:endParaRPr b="0" i="0" sz="1200" u="none" cap="none" strike="noStrike">
              <a:solidFill>
                <a:schemeClr val="dk1"/>
              </a:solidFill>
              <a:latin typeface="Courier New"/>
              <a:ea typeface="Courier New"/>
              <a:cs typeface="Courier New"/>
              <a:sym typeface="Courier New"/>
            </a:endParaRPr>
          </a:p>
          <a:p>
            <a:pPr indent="0" lvl="0" marL="1828800" marR="0" rtl="0" algn="l">
              <a:lnSpc>
                <a:spcPct val="115000"/>
              </a:lnSpc>
              <a:spcBef>
                <a:spcPts val="0"/>
              </a:spcBef>
              <a:spcAft>
                <a:spcPts val="0"/>
              </a:spcAft>
              <a:buClr>
                <a:schemeClr val="dk1"/>
              </a:buClr>
              <a:buSzPts val="1100"/>
              <a:buFont typeface="Arial"/>
              <a:buNone/>
            </a:pPr>
            <a:r>
              <a:rPr b="0" i="0" lang="es-AR" sz="1200" u="none" cap="none" strike="noStrike">
                <a:solidFill>
                  <a:schemeClr val="dk1"/>
                </a:solidFill>
                <a:latin typeface="Courier New"/>
                <a:ea typeface="Courier New"/>
                <a:cs typeface="Courier New"/>
                <a:sym typeface="Courier New"/>
              </a:rPr>
              <a:t>Dia de la semana: Lunes</a:t>
            </a:r>
            <a:endParaRPr b="0" i="0" sz="1200" u="none" cap="none" strike="noStrike">
              <a:solidFill>
                <a:schemeClr val="dk1"/>
              </a:solidFill>
              <a:latin typeface="Courier New"/>
              <a:ea typeface="Courier New"/>
              <a:cs typeface="Courier New"/>
              <a:sym typeface="Courier New"/>
            </a:endParaRPr>
          </a:p>
          <a:p>
            <a:pPr indent="0" lvl="0" marL="1828800" marR="0" rtl="0" algn="l">
              <a:lnSpc>
                <a:spcPct val="115000"/>
              </a:lnSpc>
              <a:spcBef>
                <a:spcPts val="0"/>
              </a:spcBef>
              <a:spcAft>
                <a:spcPts val="0"/>
              </a:spcAft>
              <a:buClr>
                <a:schemeClr val="dk1"/>
              </a:buClr>
              <a:buSzPts val="1100"/>
              <a:buFont typeface="Arial"/>
              <a:buNone/>
            </a:pPr>
            <a:r>
              <a:rPr b="0" i="0" lang="es-AR" sz="1200" u="none" cap="none" strike="noStrike">
                <a:solidFill>
                  <a:schemeClr val="dk1"/>
                </a:solidFill>
                <a:latin typeface="Courier New"/>
                <a:ea typeface="Courier New"/>
                <a:cs typeface="Courier New"/>
                <a:sym typeface="Courier New"/>
              </a:rPr>
              <a:t>Dia de la semana: Martes</a:t>
            </a:r>
            <a:endParaRPr b="0" i="0" sz="1200" u="none" cap="none" strike="noStrike">
              <a:solidFill>
                <a:schemeClr val="dk1"/>
              </a:solidFill>
              <a:latin typeface="Courier New"/>
              <a:ea typeface="Courier New"/>
              <a:cs typeface="Courier New"/>
              <a:sym typeface="Courier New"/>
            </a:endParaRPr>
          </a:p>
          <a:p>
            <a:pPr indent="0" lvl="0" marL="1828800" marR="0" rtl="0" algn="l">
              <a:lnSpc>
                <a:spcPct val="115000"/>
              </a:lnSpc>
              <a:spcBef>
                <a:spcPts val="0"/>
              </a:spcBef>
              <a:spcAft>
                <a:spcPts val="0"/>
              </a:spcAft>
              <a:buClr>
                <a:schemeClr val="dk1"/>
              </a:buClr>
              <a:buSzPts val="1100"/>
              <a:buFont typeface="Arial"/>
              <a:buNone/>
            </a:pPr>
            <a:r>
              <a:rPr b="0" i="0" lang="es-AR" sz="1200" u="none" cap="none" strike="noStrike">
                <a:solidFill>
                  <a:schemeClr val="dk1"/>
                </a:solidFill>
                <a:latin typeface="Courier New"/>
                <a:ea typeface="Courier New"/>
                <a:cs typeface="Courier New"/>
                <a:sym typeface="Courier New"/>
              </a:rPr>
              <a:t>...</a:t>
            </a:r>
            <a:endParaRPr b="0" i="0" sz="12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200"/>
              <a:buFont typeface="Arial"/>
              <a:buNone/>
            </a:pPr>
            <a:r>
              <a:rPr b="0" i="0" lang="es-AR"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137160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18"/>
          <p:cNvSpPr txBox="1"/>
          <p:nvPr>
            <p:ph idx="2" type="body"/>
          </p:nvPr>
        </p:nvSpPr>
        <p:spPr>
          <a:xfrm>
            <a:off x="242720" y="4739595"/>
            <a:ext cx="2077200" cy="272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E9422C"/>
              </a:buClr>
              <a:buSzPts val="1400"/>
              <a:buFont typeface="Merriweather Sans"/>
              <a:buNone/>
            </a:pPr>
            <a:r>
              <a:rPr lang="es-AR">
                <a:solidFill>
                  <a:schemeClr val="dk1"/>
                </a:solidFill>
              </a:rPr>
              <a:t>Bootcamp 2020 - S&amp;I</a:t>
            </a:r>
            <a:endParaRPr b="0" i="0" sz="800" u="none" cap="none" strike="noStrike">
              <a:solidFill>
                <a:srgbClr val="6D6E71"/>
              </a:solidFill>
              <a:latin typeface="Arial"/>
              <a:ea typeface="Arial"/>
              <a:cs typeface="Arial"/>
              <a:sym typeface="Arial"/>
            </a:endParaRPr>
          </a:p>
        </p:txBody>
      </p:sp>
      <p:sp>
        <p:nvSpPr>
          <p:cNvPr id="330" name="Google Shape;330;p18"/>
          <p:cNvSpPr txBox="1"/>
          <p:nvPr>
            <p:ph type="ctrTitle"/>
          </p:nvPr>
        </p:nvSpPr>
        <p:spPr>
          <a:xfrm>
            <a:off x="242725" y="339825"/>
            <a:ext cx="8630100" cy="8955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dk1"/>
              </a:buClr>
              <a:buSzPts val="1100"/>
              <a:buFont typeface="Arial"/>
              <a:buNone/>
            </a:pPr>
            <a:r>
              <a:rPr b="0" lang="es-AR" sz="1800" u="sng">
                <a:solidFill>
                  <a:srgbClr val="FF9900"/>
                </a:solidFill>
              </a:rPr>
              <a:t>4 - Control de Flujos “WHILE”</a:t>
            </a:r>
            <a:endParaRPr b="0" sz="1800" u="sng">
              <a:solidFill>
                <a:srgbClr val="FF9900"/>
              </a:solidFill>
            </a:endParaRPr>
          </a:p>
          <a:p>
            <a:pPr indent="0" lvl="0" marL="0" rtl="0" algn="ctr">
              <a:lnSpc>
                <a:spcPct val="100000"/>
              </a:lnSpc>
              <a:spcBef>
                <a:spcPts val="0"/>
              </a:spcBef>
              <a:spcAft>
                <a:spcPts val="0"/>
              </a:spcAft>
              <a:buClr>
                <a:schemeClr val="dk1"/>
              </a:buClr>
              <a:buSzPts val="1100"/>
              <a:buFont typeface="Arial"/>
              <a:buNone/>
            </a:pPr>
            <a:r>
              <a:t/>
            </a:r>
            <a:endParaRPr b="0" sz="1800" u="sng">
              <a:solidFill>
                <a:srgbClr val="FF9900"/>
              </a:solidFill>
            </a:endParaRPr>
          </a:p>
          <a:p>
            <a:pPr indent="0" lvl="0" marL="0" rtl="0" algn="ctr">
              <a:lnSpc>
                <a:spcPct val="100000"/>
              </a:lnSpc>
              <a:spcBef>
                <a:spcPts val="0"/>
              </a:spcBef>
              <a:spcAft>
                <a:spcPts val="0"/>
              </a:spcAft>
              <a:buClr>
                <a:schemeClr val="dk1"/>
              </a:buClr>
              <a:buSzPts val="1100"/>
              <a:buFont typeface="Arial"/>
              <a:buNone/>
            </a:pPr>
            <a:r>
              <a:t/>
            </a:r>
            <a:endParaRPr b="0" sz="1800" u="sng">
              <a:solidFill>
                <a:srgbClr val="FF9900"/>
              </a:solidFill>
            </a:endParaRPr>
          </a:p>
        </p:txBody>
      </p:sp>
      <p:sp>
        <p:nvSpPr>
          <p:cNvPr id="331" name="Google Shape;331;p18"/>
          <p:cNvSpPr txBox="1"/>
          <p:nvPr/>
        </p:nvSpPr>
        <p:spPr>
          <a:xfrm>
            <a:off x="488875" y="867575"/>
            <a:ext cx="7920900" cy="38721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chemeClr val="dk1"/>
              </a:buClr>
              <a:buSzPts val="1400"/>
              <a:buFont typeface="Arial"/>
              <a:buChar char="●"/>
            </a:pPr>
            <a:r>
              <a:rPr b="1" i="0" lang="es-AR" sz="1200" u="none" cap="none" strike="noStrike">
                <a:solidFill>
                  <a:schemeClr val="dk1"/>
                </a:solidFill>
                <a:latin typeface="Arial"/>
                <a:ea typeface="Arial"/>
                <a:cs typeface="Arial"/>
                <a:sym typeface="Arial"/>
              </a:rPr>
              <a:t>Ejercicio 4.7</a:t>
            </a:r>
            <a:r>
              <a:rPr b="0" i="0" lang="es-AR" sz="1200" u="none" cap="none" strike="noStrike">
                <a:solidFill>
                  <a:schemeClr val="dk1"/>
                </a:solidFill>
                <a:latin typeface="Arial"/>
                <a:ea typeface="Arial"/>
                <a:cs typeface="Arial"/>
                <a:sym typeface="Arial"/>
              </a:rPr>
              <a:t>: </a:t>
            </a:r>
            <a:r>
              <a:rPr b="0" i="0" lang="es-AR" sz="1350" u="none" cap="none" strike="noStrike">
                <a:solidFill>
                  <a:srgbClr val="666666"/>
                </a:solidFill>
                <a:highlight>
                  <a:srgbClr val="FFFFFF"/>
                </a:highlight>
                <a:latin typeface="Georgia"/>
                <a:ea typeface="Georgia"/>
                <a:cs typeface="Georgia"/>
                <a:sym typeface="Georgia"/>
              </a:rPr>
              <a:t> </a:t>
            </a:r>
            <a:r>
              <a:rPr b="0" i="0" lang="es-AR" sz="1200" u="none" cap="none" strike="noStrike">
                <a:solidFill>
                  <a:schemeClr val="dk1"/>
                </a:solidFill>
                <a:latin typeface="Arial"/>
                <a:ea typeface="Arial"/>
                <a:cs typeface="Arial"/>
                <a:sym typeface="Arial"/>
              </a:rPr>
              <a:t>Realizar un </a:t>
            </a:r>
            <a:r>
              <a:rPr b="0" i="0" lang="es-AR" sz="1200" u="none" cap="none" strike="noStrike">
                <a:solidFill>
                  <a:schemeClr val="dk1"/>
                </a:solidFill>
                <a:latin typeface="Courier New"/>
                <a:ea typeface="Courier New"/>
                <a:cs typeface="Courier New"/>
                <a:sym typeface="Courier New"/>
              </a:rPr>
              <a:t>While</a:t>
            </a:r>
            <a:r>
              <a:rPr b="0" i="0" lang="es-AR" sz="1200" u="none" cap="none" strike="noStrike">
                <a:solidFill>
                  <a:schemeClr val="dk1"/>
                </a:solidFill>
                <a:latin typeface="Arial"/>
                <a:ea typeface="Arial"/>
                <a:cs typeface="Arial"/>
                <a:sym typeface="Arial"/>
              </a:rPr>
              <a:t> de 1 a 10, imprimiendo el valor iterado</a:t>
            </a:r>
            <a:endParaRPr b="0" i="0" sz="14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200"/>
              <a:buFont typeface="Arial"/>
              <a:buNone/>
            </a:pPr>
            <a:r>
              <a:rPr b="1" i="0" lang="es-AR" sz="1200" u="none" cap="none" strike="noStrike">
                <a:solidFill>
                  <a:schemeClr val="dk1"/>
                </a:solidFill>
                <a:latin typeface="Arial"/>
                <a:ea typeface="Arial"/>
                <a:cs typeface="Arial"/>
                <a:sym typeface="Arial"/>
              </a:rPr>
              <a:t>Pasos</a:t>
            </a:r>
            <a:r>
              <a:rPr b="0" i="0" lang="es-AR" sz="1400" u="none" cap="none" strike="noStrike">
                <a:solidFill>
                  <a:schemeClr val="dk1"/>
                </a:solidFill>
                <a:latin typeface="Arial"/>
                <a:ea typeface="Arial"/>
                <a:cs typeface="Arial"/>
                <a:sym typeface="Arial"/>
              </a:rPr>
              <a:t>:</a:t>
            </a:r>
            <a:endParaRPr b="0" i="0" sz="1400" u="none" cap="none" strike="noStrike">
              <a:solidFill>
                <a:schemeClr val="dk1"/>
              </a:solidFill>
              <a:latin typeface="Arial"/>
              <a:ea typeface="Arial"/>
              <a:cs typeface="Arial"/>
              <a:sym typeface="Arial"/>
            </a:endParaRPr>
          </a:p>
          <a:p>
            <a:pPr indent="-304800" lvl="1" marL="914400" marR="0" rtl="0" algn="l">
              <a:lnSpc>
                <a:spcPct val="115000"/>
              </a:lnSpc>
              <a:spcBef>
                <a:spcPts val="0"/>
              </a:spcBef>
              <a:spcAft>
                <a:spcPts val="0"/>
              </a:spcAft>
              <a:buClr>
                <a:schemeClr val="dk1"/>
              </a:buClr>
              <a:buSzPts val="1200"/>
              <a:buFont typeface="Arial"/>
              <a:buChar char="○"/>
            </a:pPr>
            <a:r>
              <a:rPr b="0" i="0" lang="es-AR" sz="1200" u="none" cap="none" strike="noStrike">
                <a:solidFill>
                  <a:schemeClr val="dk1"/>
                </a:solidFill>
                <a:latin typeface="Arial"/>
                <a:ea typeface="Arial"/>
                <a:cs typeface="Arial"/>
                <a:sym typeface="Arial"/>
              </a:rPr>
              <a:t>Colocar la cláusula </a:t>
            </a:r>
            <a:r>
              <a:rPr b="0" i="0" lang="es-AR" sz="1200" u="none" cap="none" strike="noStrike">
                <a:solidFill>
                  <a:schemeClr val="dk1"/>
                </a:solidFill>
                <a:latin typeface="Courier New"/>
                <a:ea typeface="Courier New"/>
                <a:cs typeface="Courier New"/>
                <a:sym typeface="Courier New"/>
              </a:rPr>
              <a:t>While</a:t>
            </a:r>
            <a:r>
              <a:rPr b="0" i="0" lang="es-AR" sz="1200" u="none" cap="none" strike="noStrike">
                <a:solidFill>
                  <a:schemeClr val="dk1"/>
                </a:solidFill>
                <a:latin typeface="Arial"/>
                <a:ea typeface="Arial"/>
                <a:cs typeface="Arial"/>
                <a:sym typeface="Arial"/>
              </a:rPr>
              <a:t> valor inicial </a:t>
            </a:r>
            <a:r>
              <a:rPr b="0" i="0" lang="es-AR" sz="1200" u="none" cap="none" strike="noStrike">
                <a:solidFill>
                  <a:schemeClr val="dk1"/>
                </a:solidFill>
                <a:latin typeface="Courier New"/>
                <a:ea typeface="Courier New"/>
                <a:cs typeface="Courier New"/>
                <a:sym typeface="Courier New"/>
              </a:rPr>
              <a:t>1</a:t>
            </a:r>
            <a:r>
              <a:rPr b="0" i="0" lang="es-AR" sz="1200" u="none" cap="none" strike="noStrike">
                <a:solidFill>
                  <a:schemeClr val="dk1"/>
                </a:solidFill>
                <a:latin typeface="Arial"/>
                <a:ea typeface="Arial"/>
                <a:cs typeface="Arial"/>
                <a:sym typeface="Arial"/>
              </a:rPr>
              <a:t>, valor final </a:t>
            </a:r>
            <a:r>
              <a:rPr b="0" i="0" lang="es-AR" sz="1200" u="none" cap="none" strike="noStrike">
                <a:solidFill>
                  <a:schemeClr val="dk1"/>
                </a:solidFill>
                <a:latin typeface="Courier New"/>
                <a:ea typeface="Courier New"/>
                <a:cs typeface="Courier New"/>
                <a:sym typeface="Courier New"/>
              </a:rPr>
              <a:t>&lt;=10</a:t>
            </a:r>
            <a:endParaRPr b="0" i="0" sz="1200" u="none" cap="none" strike="noStrike">
              <a:solidFill>
                <a:schemeClr val="dk1"/>
              </a:solidFill>
              <a:highlight>
                <a:schemeClr val="lt1"/>
              </a:highlight>
              <a:latin typeface="Arial"/>
              <a:ea typeface="Arial"/>
              <a:cs typeface="Arial"/>
              <a:sym typeface="Arial"/>
            </a:endParaRPr>
          </a:p>
          <a:p>
            <a:pPr indent="-304800" lvl="1" marL="914400" marR="0" rtl="0" algn="l">
              <a:lnSpc>
                <a:spcPct val="115000"/>
              </a:lnSpc>
              <a:spcBef>
                <a:spcPts val="0"/>
              </a:spcBef>
              <a:spcAft>
                <a:spcPts val="0"/>
              </a:spcAft>
              <a:buClr>
                <a:schemeClr val="dk1"/>
              </a:buClr>
              <a:buSzPts val="1200"/>
              <a:buFont typeface="Arial"/>
              <a:buChar char="○"/>
            </a:pPr>
            <a:r>
              <a:rPr b="0" i="0" lang="es-AR" sz="1200" u="none" cap="none" strike="noStrike">
                <a:solidFill>
                  <a:schemeClr val="dk1"/>
                </a:solidFill>
                <a:latin typeface="Arial"/>
                <a:ea typeface="Arial"/>
                <a:cs typeface="Arial"/>
                <a:sym typeface="Arial"/>
              </a:rPr>
              <a:t>Imprimer mediante </a:t>
            </a:r>
            <a:r>
              <a:rPr b="0" i="0" lang="es-AR" sz="1200" u="none" cap="none" strike="noStrike">
                <a:solidFill>
                  <a:schemeClr val="dk1"/>
                </a:solidFill>
                <a:latin typeface="Courier New"/>
                <a:ea typeface="Courier New"/>
                <a:cs typeface="Courier New"/>
                <a:sym typeface="Courier New"/>
              </a:rPr>
              <a:t>System.out.println</a:t>
            </a:r>
            <a:r>
              <a:rPr b="0" i="0" lang="es-AR" sz="1200" u="none" cap="none" strike="noStrike">
                <a:solidFill>
                  <a:schemeClr val="dk1"/>
                </a:solidFill>
                <a:latin typeface="Arial"/>
                <a:ea typeface="Arial"/>
                <a:cs typeface="Arial"/>
                <a:sym typeface="Arial"/>
              </a:rPr>
              <a:t> el siguiente mensaje </a:t>
            </a:r>
            <a:r>
              <a:rPr b="0" i="0" lang="es-AR" sz="1200" u="none" cap="none" strike="noStrike">
                <a:solidFill>
                  <a:schemeClr val="dk1"/>
                </a:solidFill>
                <a:latin typeface="Courier New"/>
                <a:ea typeface="Courier New"/>
                <a:cs typeface="Courier New"/>
                <a:sym typeface="Courier New"/>
              </a:rPr>
              <a:t>“Valor iterado: ”</a:t>
            </a:r>
            <a:r>
              <a:rPr b="0" i="0" lang="es-AR" sz="1200" u="none" cap="none" strike="noStrike">
                <a:solidFill>
                  <a:schemeClr val="dk1"/>
                </a:solidFill>
                <a:latin typeface="Arial"/>
                <a:ea typeface="Arial"/>
                <a:cs typeface="Arial"/>
                <a:sym typeface="Arial"/>
              </a:rPr>
              <a:t> concatenado con el valor de </a:t>
            </a:r>
            <a:r>
              <a:rPr b="0" i="0" lang="es-AR" sz="1200" u="none" cap="none" strike="noStrike">
                <a:solidFill>
                  <a:schemeClr val="dk1"/>
                </a:solidFill>
                <a:latin typeface="Courier New"/>
                <a:ea typeface="Courier New"/>
                <a:cs typeface="Courier New"/>
                <a:sym typeface="Courier New"/>
              </a:rPr>
              <a:t>i</a:t>
            </a:r>
            <a:endParaRPr b="0" i="0" sz="1200" u="none" cap="none" strike="noStrike">
              <a:solidFill>
                <a:schemeClr val="dk1"/>
              </a:solidFill>
              <a:highlight>
                <a:schemeClr val="lt1"/>
              </a:highlight>
              <a:latin typeface="Arial"/>
              <a:ea typeface="Arial"/>
              <a:cs typeface="Arial"/>
              <a:sym typeface="Arial"/>
            </a:endParaRPr>
          </a:p>
          <a:p>
            <a:pPr indent="0" lvl="0" marL="914400" marR="0" rtl="0" algn="l">
              <a:lnSpc>
                <a:spcPct val="115000"/>
              </a:lnSpc>
              <a:spcBef>
                <a:spcPts val="0"/>
              </a:spcBef>
              <a:spcAft>
                <a:spcPts val="0"/>
              </a:spcAft>
              <a:buClr>
                <a:srgbClr val="000000"/>
              </a:buClr>
              <a:buSzPts val="1200"/>
              <a:buFont typeface="Arial"/>
              <a:buNone/>
            </a:pPr>
            <a:r>
              <a:rPr b="0" i="0" lang="es-AR" sz="1200" u="none" cap="none" strike="noStrike">
                <a:solidFill>
                  <a:schemeClr val="dk1"/>
                </a:solidFill>
                <a:latin typeface="Arial"/>
                <a:ea typeface="Arial"/>
                <a:cs typeface="Arial"/>
                <a:sym typeface="Arial"/>
              </a:rPr>
              <a:t>Ejemplo salida: </a:t>
            </a:r>
            <a:endParaRPr b="0" i="0" sz="1200" u="none" cap="none" strike="noStrike">
              <a:solidFill>
                <a:schemeClr val="dk1"/>
              </a:solidFill>
              <a:latin typeface="Courier New"/>
              <a:ea typeface="Courier New"/>
              <a:cs typeface="Courier New"/>
              <a:sym typeface="Courier New"/>
            </a:endParaRPr>
          </a:p>
          <a:p>
            <a:pPr indent="0" lvl="0" marL="1828800" marR="0" rtl="0" algn="l">
              <a:lnSpc>
                <a:spcPct val="115000"/>
              </a:lnSpc>
              <a:spcBef>
                <a:spcPts val="0"/>
              </a:spcBef>
              <a:spcAft>
                <a:spcPts val="0"/>
              </a:spcAft>
              <a:buClr>
                <a:srgbClr val="000000"/>
              </a:buClr>
              <a:buSzPts val="1200"/>
              <a:buFont typeface="Arial"/>
              <a:buNone/>
            </a:pPr>
            <a:r>
              <a:rPr b="0" i="0" lang="es-AR" sz="1200" u="none" cap="none" strike="noStrike">
                <a:solidFill>
                  <a:schemeClr val="dk1"/>
                </a:solidFill>
                <a:latin typeface="Courier New"/>
                <a:ea typeface="Courier New"/>
                <a:cs typeface="Courier New"/>
                <a:sym typeface="Courier New"/>
              </a:rPr>
              <a:t>Valor iterado: 1</a:t>
            </a:r>
            <a:endParaRPr b="0" i="0" sz="1200" u="none" cap="none" strike="noStrike">
              <a:solidFill>
                <a:schemeClr val="dk1"/>
              </a:solidFill>
              <a:latin typeface="Courier New"/>
              <a:ea typeface="Courier New"/>
              <a:cs typeface="Courier New"/>
              <a:sym typeface="Courier New"/>
            </a:endParaRPr>
          </a:p>
          <a:p>
            <a:pPr indent="0" lvl="0" marL="1828800" marR="0" rtl="0" algn="l">
              <a:lnSpc>
                <a:spcPct val="115000"/>
              </a:lnSpc>
              <a:spcBef>
                <a:spcPts val="0"/>
              </a:spcBef>
              <a:spcAft>
                <a:spcPts val="0"/>
              </a:spcAft>
              <a:buClr>
                <a:srgbClr val="000000"/>
              </a:buClr>
              <a:buSzPts val="1200"/>
              <a:buFont typeface="Arial"/>
              <a:buNone/>
            </a:pPr>
            <a:r>
              <a:rPr b="0" i="0" lang="es-AR" sz="1200" u="none" cap="none" strike="noStrike">
                <a:solidFill>
                  <a:schemeClr val="dk1"/>
                </a:solidFill>
                <a:latin typeface="Courier New"/>
                <a:ea typeface="Courier New"/>
                <a:cs typeface="Courier New"/>
                <a:sym typeface="Courier New"/>
              </a:rPr>
              <a:t>Valor iterado: 2</a:t>
            </a:r>
            <a:endParaRPr b="0" i="0" sz="1200" u="none" cap="none" strike="noStrike">
              <a:solidFill>
                <a:schemeClr val="dk1"/>
              </a:solidFill>
              <a:latin typeface="Courier New"/>
              <a:ea typeface="Courier New"/>
              <a:cs typeface="Courier New"/>
              <a:sym typeface="Courier New"/>
            </a:endParaRPr>
          </a:p>
          <a:p>
            <a:pPr indent="0" lvl="0" marL="1828800" marR="0" rtl="0" algn="l">
              <a:lnSpc>
                <a:spcPct val="115000"/>
              </a:lnSpc>
              <a:spcBef>
                <a:spcPts val="0"/>
              </a:spcBef>
              <a:spcAft>
                <a:spcPts val="0"/>
              </a:spcAft>
              <a:buClr>
                <a:srgbClr val="000000"/>
              </a:buClr>
              <a:buSzPts val="1200"/>
              <a:buFont typeface="Arial"/>
              <a:buNone/>
            </a:pPr>
            <a:r>
              <a:rPr b="0" i="0" lang="es-AR" sz="1200" u="none" cap="none" strike="noStrike">
                <a:solidFill>
                  <a:schemeClr val="dk1"/>
                </a:solidFill>
                <a:latin typeface="Courier New"/>
                <a:ea typeface="Courier New"/>
                <a:cs typeface="Courier New"/>
                <a:sym typeface="Courier New"/>
              </a:rPr>
              <a:t>...</a:t>
            </a:r>
            <a:endParaRPr b="0" i="0" sz="1200" u="none" cap="none" strike="noStrike">
              <a:solidFill>
                <a:schemeClr val="dk1"/>
              </a:solidFill>
              <a:latin typeface="Courier New"/>
              <a:ea typeface="Courier New"/>
              <a:cs typeface="Courier New"/>
              <a:sym typeface="Courier New"/>
            </a:endParaRPr>
          </a:p>
          <a:p>
            <a:pPr indent="0" lvl="0" marL="18288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Courier New"/>
              <a:ea typeface="Courier New"/>
              <a:cs typeface="Courier New"/>
              <a:sym typeface="Courier New"/>
            </a:endParaRPr>
          </a:p>
          <a:p>
            <a:pPr indent="-317500" lvl="0" marL="457200" marR="0" rtl="0" algn="l">
              <a:lnSpc>
                <a:spcPct val="115000"/>
              </a:lnSpc>
              <a:spcBef>
                <a:spcPts val="0"/>
              </a:spcBef>
              <a:spcAft>
                <a:spcPts val="0"/>
              </a:spcAft>
              <a:buClr>
                <a:schemeClr val="dk1"/>
              </a:buClr>
              <a:buSzPts val="1400"/>
              <a:buFont typeface="Arial"/>
              <a:buChar char="●"/>
            </a:pPr>
            <a:r>
              <a:rPr b="1" i="0" lang="es-AR" sz="1200" u="none" cap="none" strike="noStrike">
                <a:solidFill>
                  <a:schemeClr val="dk1"/>
                </a:solidFill>
                <a:latin typeface="Arial"/>
                <a:ea typeface="Arial"/>
                <a:cs typeface="Arial"/>
                <a:sym typeface="Arial"/>
              </a:rPr>
              <a:t>Ejercicio 4.8</a:t>
            </a:r>
            <a:r>
              <a:rPr b="0" i="0" lang="es-AR" sz="1200" u="none" cap="none" strike="noStrike">
                <a:solidFill>
                  <a:schemeClr val="dk1"/>
                </a:solidFill>
                <a:latin typeface="Arial"/>
                <a:ea typeface="Arial"/>
                <a:cs typeface="Arial"/>
                <a:sym typeface="Arial"/>
              </a:rPr>
              <a:t>: </a:t>
            </a:r>
            <a:r>
              <a:rPr b="0" i="0" lang="es-AR" sz="1350" u="none" cap="none" strike="noStrike">
                <a:solidFill>
                  <a:srgbClr val="666666"/>
                </a:solidFill>
                <a:highlight>
                  <a:srgbClr val="FFFFFF"/>
                </a:highlight>
                <a:latin typeface="Georgia"/>
                <a:ea typeface="Georgia"/>
                <a:cs typeface="Georgia"/>
                <a:sym typeface="Georgia"/>
              </a:rPr>
              <a:t> </a:t>
            </a:r>
            <a:r>
              <a:rPr b="0" i="0" lang="es-AR" sz="1200" u="none" cap="none" strike="noStrike">
                <a:solidFill>
                  <a:schemeClr val="dk1"/>
                </a:solidFill>
                <a:latin typeface="Arial"/>
                <a:ea typeface="Arial"/>
                <a:cs typeface="Arial"/>
                <a:sym typeface="Arial"/>
              </a:rPr>
              <a:t>Realizar un </a:t>
            </a:r>
            <a:r>
              <a:rPr b="0" i="0" lang="es-AR" sz="1200" u="none" cap="none" strike="noStrike">
                <a:solidFill>
                  <a:schemeClr val="dk1"/>
                </a:solidFill>
                <a:latin typeface="Courier New"/>
                <a:ea typeface="Courier New"/>
                <a:cs typeface="Courier New"/>
                <a:sym typeface="Courier New"/>
              </a:rPr>
              <a:t>While</a:t>
            </a:r>
            <a:r>
              <a:rPr b="0" i="0" lang="es-AR" sz="1200" u="none" cap="none" strike="noStrike">
                <a:solidFill>
                  <a:schemeClr val="dk1"/>
                </a:solidFill>
                <a:latin typeface="Arial"/>
                <a:ea typeface="Arial"/>
                <a:cs typeface="Arial"/>
                <a:sym typeface="Arial"/>
              </a:rPr>
              <a:t> de 1 a 50, imprimir “</a:t>
            </a:r>
            <a:r>
              <a:rPr b="0" i="0" lang="es-AR" sz="1200" u="none" cap="none" strike="noStrike">
                <a:solidFill>
                  <a:schemeClr val="dk1"/>
                </a:solidFill>
                <a:latin typeface="Courier New"/>
                <a:ea typeface="Courier New"/>
                <a:cs typeface="Courier New"/>
                <a:sym typeface="Courier New"/>
              </a:rPr>
              <a:t>Valor iterado &lt;valor&gt; par”</a:t>
            </a:r>
            <a:r>
              <a:rPr b="0" i="0" lang="es-AR" sz="1200" u="none" cap="none" strike="noStrike">
                <a:solidFill>
                  <a:schemeClr val="dk1"/>
                </a:solidFill>
                <a:latin typeface="Arial"/>
                <a:ea typeface="Arial"/>
                <a:cs typeface="Arial"/>
                <a:sym typeface="Arial"/>
              </a:rPr>
              <a:t> (Si el valor es par) o imprimir “</a:t>
            </a:r>
            <a:r>
              <a:rPr b="0" i="0" lang="es-AR" sz="1200" u="none" cap="none" strike="noStrike">
                <a:solidFill>
                  <a:schemeClr val="dk1"/>
                </a:solidFill>
                <a:latin typeface="Courier New"/>
                <a:ea typeface="Courier New"/>
                <a:cs typeface="Courier New"/>
                <a:sym typeface="Courier New"/>
              </a:rPr>
              <a:t>Valor iterado &lt;valor&gt; impar”</a:t>
            </a:r>
            <a:r>
              <a:rPr b="0" i="0" lang="es-AR" sz="1200" u="none" cap="none" strike="noStrike">
                <a:solidFill>
                  <a:schemeClr val="dk1"/>
                </a:solidFill>
                <a:latin typeface="Arial"/>
                <a:ea typeface="Arial"/>
                <a:cs typeface="Arial"/>
                <a:sym typeface="Arial"/>
              </a:rPr>
              <a:t>(si el valor es impar).</a:t>
            </a:r>
            <a:endParaRPr b="0" i="0" sz="1200" u="none" cap="none" strike="noStrike">
              <a:solidFill>
                <a:schemeClr val="dk1"/>
              </a:solidFill>
              <a:latin typeface="Arial"/>
              <a:ea typeface="Arial"/>
              <a:cs typeface="Arial"/>
              <a:sym typeface="Arial"/>
            </a:endParaRPr>
          </a:p>
          <a:p>
            <a:pPr indent="0" lvl="0" marL="914400" marR="0" rtl="0" algn="l">
              <a:lnSpc>
                <a:spcPct val="115000"/>
              </a:lnSpc>
              <a:spcBef>
                <a:spcPts val="0"/>
              </a:spcBef>
              <a:spcAft>
                <a:spcPts val="0"/>
              </a:spcAft>
              <a:buClr>
                <a:schemeClr val="dk1"/>
              </a:buClr>
              <a:buSzPts val="1100"/>
              <a:buFont typeface="Arial"/>
              <a:buNone/>
            </a:pPr>
            <a:r>
              <a:rPr b="0" i="0" lang="es-AR" sz="1200" u="none" cap="none" strike="noStrike">
                <a:solidFill>
                  <a:schemeClr val="dk1"/>
                </a:solidFill>
                <a:latin typeface="Arial"/>
                <a:ea typeface="Arial"/>
                <a:cs typeface="Arial"/>
                <a:sym typeface="Arial"/>
              </a:rPr>
              <a:t>Ejemplo salida: </a:t>
            </a:r>
            <a:endParaRPr b="0" i="0" sz="1200" u="none" cap="none" strike="noStrike">
              <a:solidFill>
                <a:schemeClr val="dk1"/>
              </a:solidFill>
              <a:latin typeface="Courier New"/>
              <a:ea typeface="Courier New"/>
              <a:cs typeface="Courier New"/>
              <a:sym typeface="Courier New"/>
            </a:endParaRPr>
          </a:p>
          <a:p>
            <a:pPr indent="0" lvl="0" marL="1828800" marR="0" rtl="0" algn="l">
              <a:lnSpc>
                <a:spcPct val="115000"/>
              </a:lnSpc>
              <a:spcBef>
                <a:spcPts val="0"/>
              </a:spcBef>
              <a:spcAft>
                <a:spcPts val="0"/>
              </a:spcAft>
              <a:buClr>
                <a:srgbClr val="000000"/>
              </a:buClr>
              <a:buSzPts val="1200"/>
              <a:buFont typeface="Arial"/>
              <a:buNone/>
            </a:pPr>
            <a:r>
              <a:rPr b="0" i="0" lang="es-AR" sz="1200" u="none" cap="none" strike="noStrike">
                <a:solidFill>
                  <a:schemeClr val="dk1"/>
                </a:solidFill>
                <a:latin typeface="Courier New"/>
                <a:ea typeface="Courier New"/>
                <a:cs typeface="Courier New"/>
                <a:sym typeface="Courier New"/>
              </a:rPr>
              <a:t>Valor iterado 1 impar</a:t>
            </a:r>
            <a:endParaRPr b="0" i="0" sz="1200" u="none" cap="none" strike="noStrike">
              <a:solidFill>
                <a:schemeClr val="dk1"/>
              </a:solidFill>
              <a:latin typeface="Courier New"/>
              <a:ea typeface="Courier New"/>
              <a:cs typeface="Courier New"/>
              <a:sym typeface="Courier New"/>
            </a:endParaRPr>
          </a:p>
          <a:p>
            <a:pPr indent="0" lvl="0" marL="1828800" marR="0" rtl="0" algn="l">
              <a:lnSpc>
                <a:spcPct val="115000"/>
              </a:lnSpc>
              <a:spcBef>
                <a:spcPts val="0"/>
              </a:spcBef>
              <a:spcAft>
                <a:spcPts val="0"/>
              </a:spcAft>
              <a:buClr>
                <a:schemeClr val="dk1"/>
              </a:buClr>
              <a:buSzPts val="1100"/>
              <a:buFont typeface="Arial"/>
              <a:buNone/>
            </a:pPr>
            <a:r>
              <a:rPr b="0" i="0" lang="es-AR" sz="1200" u="none" cap="none" strike="noStrike">
                <a:solidFill>
                  <a:schemeClr val="dk1"/>
                </a:solidFill>
                <a:latin typeface="Courier New"/>
                <a:ea typeface="Courier New"/>
                <a:cs typeface="Courier New"/>
                <a:sym typeface="Courier New"/>
              </a:rPr>
              <a:t>Valor iterado 2 par</a:t>
            </a:r>
            <a:endParaRPr b="0" i="0" sz="1200" u="none" cap="none" strike="noStrike">
              <a:solidFill>
                <a:schemeClr val="dk1"/>
              </a:solidFill>
              <a:latin typeface="Courier New"/>
              <a:ea typeface="Courier New"/>
              <a:cs typeface="Courier New"/>
              <a:sym typeface="Courier New"/>
            </a:endParaRPr>
          </a:p>
          <a:p>
            <a:pPr indent="0" lvl="0" marL="1828800" marR="0" rtl="0" algn="l">
              <a:lnSpc>
                <a:spcPct val="115000"/>
              </a:lnSpc>
              <a:spcBef>
                <a:spcPts val="0"/>
              </a:spcBef>
              <a:spcAft>
                <a:spcPts val="0"/>
              </a:spcAft>
              <a:buClr>
                <a:schemeClr val="dk1"/>
              </a:buClr>
              <a:buSzPts val="1100"/>
              <a:buFont typeface="Arial"/>
              <a:buNone/>
            </a:pPr>
            <a:r>
              <a:rPr b="0" i="0" lang="es-AR" sz="1200" u="none" cap="none" strike="noStrike">
                <a:solidFill>
                  <a:schemeClr val="dk1"/>
                </a:solidFill>
                <a:latin typeface="Courier New"/>
                <a:ea typeface="Courier New"/>
                <a:cs typeface="Courier New"/>
                <a:sym typeface="Courier New"/>
              </a:rPr>
              <a:t>...</a:t>
            </a:r>
            <a:endParaRPr b="0" i="0" sz="1200" u="none" cap="none" strike="noStrike">
              <a:solidFill>
                <a:schemeClr val="dk1"/>
              </a:solidFill>
              <a:latin typeface="Courier New"/>
              <a:ea typeface="Courier New"/>
              <a:cs typeface="Courier New"/>
              <a:sym typeface="Courier New"/>
            </a:endParaRPr>
          </a:p>
          <a:p>
            <a:pPr indent="0" lvl="0" marL="137160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19"/>
          <p:cNvSpPr txBox="1"/>
          <p:nvPr>
            <p:ph idx="2" type="body"/>
          </p:nvPr>
        </p:nvSpPr>
        <p:spPr>
          <a:xfrm>
            <a:off x="242720" y="4739595"/>
            <a:ext cx="2077200" cy="272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E9422C"/>
              </a:buClr>
              <a:buSzPts val="1400"/>
              <a:buFont typeface="Merriweather Sans"/>
              <a:buNone/>
            </a:pPr>
            <a:r>
              <a:rPr lang="es-AR">
                <a:solidFill>
                  <a:schemeClr val="dk1"/>
                </a:solidFill>
              </a:rPr>
              <a:t>Bootcamp 2020 - S&amp;I</a:t>
            </a:r>
            <a:endParaRPr b="0" i="0" sz="800" u="none" cap="none" strike="noStrike">
              <a:solidFill>
                <a:srgbClr val="6D6E71"/>
              </a:solidFill>
              <a:latin typeface="Arial"/>
              <a:ea typeface="Arial"/>
              <a:cs typeface="Arial"/>
              <a:sym typeface="Arial"/>
            </a:endParaRPr>
          </a:p>
        </p:txBody>
      </p:sp>
      <p:sp>
        <p:nvSpPr>
          <p:cNvPr id="337" name="Google Shape;337;p19"/>
          <p:cNvSpPr txBox="1"/>
          <p:nvPr>
            <p:ph type="ctrTitle"/>
          </p:nvPr>
        </p:nvSpPr>
        <p:spPr>
          <a:xfrm>
            <a:off x="242725" y="339825"/>
            <a:ext cx="8630100" cy="8955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dk1"/>
              </a:buClr>
              <a:buSzPts val="1100"/>
              <a:buFont typeface="Arial"/>
              <a:buNone/>
            </a:pPr>
            <a:r>
              <a:rPr b="0" lang="es-AR" sz="1800" u="sng">
                <a:solidFill>
                  <a:srgbClr val="FF9900"/>
                </a:solidFill>
              </a:rPr>
              <a:t>4 - Control de Flujos “For each”</a:t>
            </a:r>
            <a:endParaRPr b="0" sz="1800" u="sng">
              <a:solidFill>
                <a:srgbClr val="FF9900"/>
              </a:solidFill>
            </a:endParaRPr>
          </a:p>
          <a:p>
            <a:pPr indent="0" lvl="0" marL="0" rtl="0" algn="ctr">
              <a:lnSpc>
                <a:spcPct val="100000"/>
              </a:lnSpc>
              <a:spcBef>
                <a:spcPts val="0"/>
              </a:spcBef>
              <a:spcAft>
                <a:spcPts val="0"/>
              </a:spcAft>
              <a:buClr>
                <a:schemeClr val="dk1"/>
              </a:buClr>
              <a:buSzPts val="1100"/>
              <a:buFont typeface="Arial"/>
              <a:buNone/>
            </a:pPr>
            <a:r>
              <a:t/>
            </a:r>
            <a:endParaRPr b="0" sz="1800" u="sng">
              <a:solidFill>
                <a:srgbClr val="FF9900"/>
              </a:solidFill>
            </a:endParaRPr>
          </a:p>
          <a:p>
            <a:pPr indent="0" lvl="0" marL="0" rtl="0" algn="ctr">
              <a:lnSpc>
                <a:spcPct val="100000"/>
              </a:lnSpc>
              <a:spcBef>
                <a:spcPts val="0"/>
              </a:spcBef>
              <a:spcAft>
                <a:spcPts val="0"/>
              </a:spcAft>
              <a:buClr>
                <a:schemeClr val="dk1"/>
              </a:buClr>
              <a:buSzPts val="1100"/>
              <a:buFont typeface="Arial"/>
              <a:buNone/>
            </a:pPr>
            <a:r>
              <a:t/>
            </a:r>
            <a:endParaRPr b="0" sz="1800" u="sng">
              <a:solidFill>
                <a:srgbClr val="FF9900"/>
              </a:solidFill>
            </a:endParaRPr>
          </a:p>
        </p:txBody>
      </p:sp>
      <p:sp>
        <p:nvSpPr>
          <p:cNvPr id="338" name="Google Shape;338;p19"/>
          <p:cNvSpPr txBox="1"/>
          <p:nvPr/>
        </p:nvSpPr>
        <p:spPr>
          <a:xfrm>
            <a:off x="488875" y="647050"/>
            <a:ext cx="7920900" cy="40926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chemeClr val="dk1"/>
              </a:buClr>
              <a:buSzPts val="1400"/>
              <a:buFont typeface="Arial"/>
              <a:buChar char="●"/>
            </a:pPr>
            <a:r>
              <a:rPr b="1" i="0" lang="es-AR" sz="1200" u="none" cap="none" strike="noStrike">
                <a:solidFill>
                  <a:schemeClr val="dk1"/>
                </a:solidFill>
                <a:latin typeface="Arial"/>
                <a:ea typeface="Arial"/>
                <a:cs typeface="Arial"/>
                <a:sym typeface="Arial"/>
              </a:rPr>
              <a:t>Ejercicio 4.9</a:t>
            </a:r>
            <a:r>
              <a:rPr b="0" i="0" lang="es-AR" sz="1200" u="none" cap="none" strike="noStrike">
                <a:solidFill>
                  <a:schemeClr val="dk1"/>
                </a:solidFill>
                <a:latin typeface="Arial"/>
                <a:ea typeface="Arial"/>
                <a:cs typeface="Arial"/>
                <a:sym typeface="Arial"/>
              </a:rPr>
              <a:t>: </a:t>
            </a:r>
            <a:r>
              <a:rPr b="0" i="0" lang="es-AR" sz="1350" u="none" cap="none" strike="noStrike">
                <a:solidFill>
                  <a:srgbClr val="666666"/>
                </a:solidFill>
                <a:highlight>
                  <a:srgbClr val="FFFFFF"/>
                </a:highlight>
                <a:latin typeface="Georgia"/>
                <a:ea typeface="Georgia"/>
                <a:cs typeface="Georgia"/>
                <a:sym typeface="Georgia"/>
              </a:rPr>
              <a:t> </a:t>
            </a:r>
            <a:r>
              <a:rPr b="0" i="0" lang="es-AR" sz="1200" u="none" cap="none" strike="noStrike">
                <a:solidFill>
                  <a:schemeClr val="dk1"/>
                </a:solidFill>
                <a:latin typeface="Arial"/>
                <a:ea typeface="Arial"/>
                <a:cs typeface="Arial"/>
                <a:sym typeface="Arial"/>
              </a:rPr>
              <a:t>Iterar un </a:t>
            </a:r>
            <a:r>
              <a:rPr b="0" i="0" lang="es-AR" sz="1200" u="none" cap="none" strike="noStrike">
                <a:solidFill>
                  <a:schemeClr val="dk1"/>
                </a:solidFill>
                <a:latin typeface="Courier New"/>
                <a:ea typeface="Courier New"/>
                <a:cs typeface="Courier New"/>
                <a:sym typeface="Courier New"/>
              </a:rPr>
              <a:t>Array Integer</a:t>
            </a:r>
            <a:r>
              <a:rPr b="0" i="0" lang="es-AR" sz="1200" u="none" cap="none" strike="noStrike">
                <a:solidFill>
                  <a:schemeClr val="dk1"/>
                </a:solidFill>
                <a:latin typeface="Arial"/>
                <a:ea typeface="Arial"/>
                <a:cs typeface="Arial"/>
                <a:sym typeface="Arial"/>
              </a:rPr>
              <a:t> con un</a:t>
            </a:r>
            <a:r>
              <a:rPr b="0" i="0" lang="es-AR" sz="1200" u="none" cap="none" strike="noStrike">
                <a:solidFill>
                  <a:schemeClr val="dk1"/>
                </a:solidFill>
                <a:latin typeface="Courier New"/>
                <a:ea typeface="Courier New"/>
                <a:cs typeface="Courier New"/>
                <a:sym typeface="Courier New"/>
              </a:rPr>
              <a:t> For each</a:t>
            </a:r>
            <a:endParaRPr b="0" i="0" sz="14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200"/>
              <a:buFont typeface="Arial"/>
              <a:buNone/>
            </a:pPr>
            <a:r>
              <a:rPr b="0" i="0" lang="es-AR" sz="1200" u="none" cap="none" strike="noStrike">
                <a:solidFill>
                  <a:schemeClr val="dk1"/>
                </a:solidFill>
                <a:latin typeface="Arial"/>
                <a:ea typeface="Arial"/>
                <a:cs typeface="Arial"/>
                <a:sym typeface="Arial"/>
              </a:rPr>
              <a:t>Pasos</a:t>
            </a:r>
            <a:r>
              <a:rPr b="0" i="0" lang="es-AR" sz="1400" u="none" cap="none" strike="noStrike">
                <a:solidFill>
                  <a:schemeClr val="dk1"/>
                </a:solidFill>
                <a:latin typeface="Arial"/>
                <a:ea typeface="Arial"/>
                <a:cs typeface="Arial"/>
                <a:sym typeface="Arial"/>
              </a:rPr>
              <a:t>:</a:t>
            </a:r>
            <a:endParaRPr b="0" i="0" sz="1400" u="none" cap="none" strike="noStrike">
              <a:solidFill>
                <a:schemeClr val="dk1"/>
              </a:solidFill>
              <a:latin typeface="Arial"/>
              <a:ea typeface="Arial"/>
              <a:cs typeface="Arial"/>
              <a:sym typeface="Arial"/>
            </a:endParaRPr>
          </a:p>
          <a:p>
            <a:pPr indent="-304800" lvl="1" marL="914400" marR="0" rtl="0" algn="l">
              <a:lnSpc>
                <a:spcPct val="115000"/>
              </a:lnSpc>
              <a:spcBef>
                <a:spcPts val="0"/>
              </a:spcBef>
              <a:spcAft>
                <a:spcPts val="0"/>
              </a:spcAft>
              <a:buClr>
                <a:schemeClr val="dk1"/>
              </a:buClr>
              <a:buSzPts val="1200"/>
              <a:buFont typeface="Arial"/>
              <a:buChar char="○"/>
            </a:pPr>
            <a:r>
              <a:rPr b="0" i="0" lang="es-AR" sz="1200" u="none" cap="none" strike="noStrike">
                <a:solidFill>
                  <a:schemeClr val="dk1"/>
                </a:solidFill>
                <a:latin typeface="Arial"/>
                <a:ea typeface="Arial"/>
                <a:cs typeface="Arial"/>
                <a:sym typeface="Arial"/>
              </a:rPr>
              <a:t>Crear una </a:t>
            </a:r>
            <a:r>
              <a:rPr b="0" i="0" lang="es-AR" sz="1200" u="none" cap="none" strike="noStrike">
                <a:solidFill>
                  <a:schemeClr val="dk1"/>
                </a:solidFill>
                <a:latin typeface="Courier New"/>
                <a:ea typeface="Courier New"/>
                <a:cs typeface="Courier New"/>
                <a:sym typeface="Courier New"/>
              </a:rPr>
              <a:t>Array</a:t>
            </a:r>
            <a:r>
              <a:rPr b="0" i="0" lang="es-AR" sz="1200" u="none" cap="none" strike="noStrike">
                <a:solidFill>
                  <a:schemeClr val="dk1"/>
                </a:solidFill>
                <a:latin typeface="Arial"/>
                <a:ea typeface="Arial"/>
                <a:cs typeface="Arial"/>
                <a:sym typeface="Arial"/>
              </a:rPr>
              <a:t> del tipo </a:t>
            </a:r>
            <a:r>
              <a:rPr b="0" i="0" lang="es-AR" sz="1200" u="none" cap="none" strike="noStrike">
                <a:solidFill>
                  <a:schemeClr val="dk1"/>
                </a:solidFill>
                <a:latin typeface="Courier New"/>
                <a:ea typeface="Courier New"/>
                <a:cs typeface="Courier New"/>
                <a:sym typeface="Courier New"/>
              </a:rPr>
              <a:t>Integer</a:t>
            </a:r>
            <a:r>
              <a:rPr b="0" i="0" lang="es-AR" sz="1200" u="none" cap="none" strike="noStrike">
                <a:solidFill>
                  <a:schemeClr val="dk1"/>
                </a:solidFill>
                <a:latin typeface="Arial"/>
                <a:ea typeface="Arial"/>
                <a:cs typeface="Arial"/>
                <a:sym typeface="Arial"/>
              </a:rPr>
              <a:t> con valores del </a:t>
            </a:r>
            <a:r>
              <a:rPr b="0" i="0" lang="es-AR" sz="1200" u="none" cap="none" strike="noStrike">
                <a:solidFill>
                  <a:schemeClr val="dk1"/>
                </a:solidFill>
                <a:latin typeface="Courier New"/>
                <a:ea typeface="Courier New"/>
                <a:cs typeface="Courier New"/>
                <a:sym typeface="Courier New"/>
              </a:rPr>
              <a:t>1</a:t>
            </a:r>
            <a:r>
              <a:rPr b="0" i="0" lang="es-AR" sz="1200" u="none" cap="none" strike="noStrike">
                <a:solidFill>
                  <a:schemeClr val="dk1"/>
                </a:solidFill>
                <a:latin typeface="Arial"/>
                <a:ea typeface="Arial"/>
                <a:cs typeface="Arial"/>
                <a:sym typeface="Arial"/>
              </a:rPr>
              <a:t> al </a:t>
            </a:r>
            <a:r>
              <a:rPr b="0" i="0" lang="es-AR" sz="1200" u="none" cap="none" strike="noStrike">
                <a:solidFill>
                  <a:schemeClr val="dk1"/>
                </a:solidFill>
                <a:latin typeface="Courier New"/>
                <a:ea typeface="Courier New"/>
                <a:cs typeface="Courier New"/>
                <a:sym typeface="Courier New"/>
              </a:rPr>
              <a:t>10</a:t>
            </a:r>
            <a:endParaRPr b="0" i="0" sz="1200" u="none" cap="none" strike="noStrike">
              <a:solidFill>
                <a:schemeClr val="dk1"/>
              </a:solidFill>
              <a:latin typeface="Arial"/>
              <a:ea typeface="Arial"/>
              <a:cs typeface="Arial"/>
              <a:sym typeface="Arial"/>
            </a:endParaRPr>
          </a:p>
          <a:p>
            <a:pPr indent="-304800" lvl="1" marL="914400" marR="0" rtl="0" algn="l">
              <a:lnSpc>
                <a:spcPct val="115000"/>
              </a:lnSpc>
              <a:spcBef>
                <a:spcPts val="0"/>
              </a:spcBef>
              <a:spcAft>
                <a:spcPts val="0"/>
              </a:spcAft>
              <a:buClr>
                <a:schemeClr val="dk1"/>
              </a:buClr>
              <a:buSzPts val="1200"/>
              <a:buFont typeface="Arial"/>
              <a:buChar char="○"/>
            </a:pPr>
            <a:r>
              <a:rPr b="0" i="0" lang="es-AR" sz="1200" u="none" cap="none" strike="noStrike">
                <a:solidFill>
                  <a:schemeClr val="dk1"/>
                </a:solidFill>
                <a:latin typeface="Arial"/>
                <a:ea typeface="Arial"/>
                <a:cs typeface="Arial"/>
                <a:sym typeface="Arial"/>
              </a:rPr>
              <a:t>Colocar la cláusula </a:t>
            </a:r>
            <a:r>
              <a:rPr b="0" i="0" lang="es-AR" sz="1200" u="none" cap="none" strike="noStrike">
                <a:solidFill>
                  <a:schemeClr val="dk1"/>
                </a:solidFill>
                <a:latin typeface="Courier New"/>
                <a:ea typeface="Courier New"/>
                <a:cs typeface="Courier New"/>
                <a:sym typeface="Courier New"/>
              </a:rPr>
              <a:t>for </a:t>
            </a:r>
            <a:r>
              <a:rPr b="0" i="0" lang="es-AR" sz="1200" u="none" cap="none" strike="noStrike">
                <a:solidFill>
                  <a:schemeClr val="dk1"/>
                </a:solidFill>
                <a:latin typeface="Arial"/>
                <a:ea typeface="Arial"/>
                <a:cs typeface="Arial"/>
                <a:sym typeface="Arial"/>
              </a:rPr>
              <a:t>con una variable </a:t>
            </a:r>
            <a:r>
              <a:rPr b="0" i="0" lang="es-AR" sz="1200" u="none" cap="none" strike="noStrike">
                <a:solidFill>
                  <a:schemeClr val="dk1"/>
                </a:solidFill>
                <a:latin typeface="Courier New"/>
                <a:ea typeface="Courier New"/>
                <a:cs typeface="Courier New"/>
                <a:sym typeface="Courier New"/>
              </a:rPr>
              <a:t>num</a:t>
            </a:r>
            <a:r>
              <a:rPr b="0" i="0" lang="es-AR" sz="1200" u="none" cap="none" strike="noStrike">
                <a:solidFill>
                  <a:schemeClr val="dk1"/>
                </a:solidFill>
                <a:latin typeface="Arial"/>
                <a:ea typeface="Arial"/>
                <a:cs typeface="Arial"/>
                <a:sym typeface="Arial"/>
              </a:rPr>
              <a:t> del tipo </a:t>
            </a:r>
            <a:r>
              <a:rPr b="0" i="0" lang="es-AR" sz="1200" u="none" cap="none" strike="noStrike">
                <a:solidFill>
                  <a:schemeClr val="dk1"/>
                </a:solidFill>
                <a:latin typeface="Courier New"/>
                <a:ea typeface="Courier New"/>
                <a:cs typeface="Courier New"/>
                <a:sym typeface="Courier New"/>
              </a:rPr>
              <a:t>Integer</a:t>
            </a:r>
            <a:r>
              <a:rPr b="0" i="0" lang="es-AR" sz="1200" u="none" cap="none" strike="noStrike">
                <a:solidFill>
                  <a:schemeClr val="dk1"/>
                </a:solidFill>
                <a:latin typeface="Arial"/>
                <a:ea typeface="Arial"/>
                <a:cs typeface="Arial"/>
                <a:sym typeface="Arial"/>
              </a:rPr>
              <a:t>, y asignarle la variable creada en el punto anterior.</a:t>
            </a:r>
            <a:endParaRPr b="0" i="0" sz="1200" u="none" cap="none" strike="noStrike">
              <a:solidFill>
                <a:schemeClr val="dk1"/>
              </a:solidFill>
              <a:highlight>
                <a:schemeClr val="lt1"/>
              </a:highlight>
              <a:latin typeface="Arial"/>
              <a:ea typeface="Arial"/>
              <a:cs typeface="Arial"/>
              <a:sym typeface="Arial"/>
            </a:endParaRPr>
          </a:p>
          <a:p>
            <a:pPr indent="-304800" lvl="1" marL="914400" marR="0" rtl="0" algn="l">
              <a:lnSpc>
                <a:spcPct val="115000"/>
              </a:lnSpc>
              <a:spcBef>
                <a:spcPts val="0"/>
              </a:spcBef>
              <a:spcAft>
                <a:spcPts val="0"/>
              </a:spcAft>
              <a:buClr>
                <a:schemeClr val="dk1"/>
              </a:buClr>
              <a:buSzPts val="1200"/>
              <a:buFont typeface="Arial"/>
              <a:buChar char="○"/>
            </a:pPr>
            <a:r>
              <a:rPr b="0" i="0" lang="es-AR" sz="1200" u="none" cap="none" strike="noStrike">
                <a:solidFill>
                  <a:schemeClr val="dk1"/>
                </a:solidFill>
                <a:latin typeface="Arial"/>
                <a:ea typeface="Arial"/>
                <a:cs typeface="Arial"/>
                <a:sym typeface="Arial"/>
              </a:rPr>
              <a:t>Imprimer mediante </a:t>
            </a:r>
            <a:r>
              <a:rPr b="0" i="0" lang="es-AR" sz="1200" u="none" cap="none" strike="noStrike">
                <a:solidFill>
                  <a:schemeClr val="dk1"/>
                </a:solidFill>
                <a:latin typeface="Courier New"/>
                <a:ea typeface="Courier New"/>
                <a:cs typeface="Courier New"/>
                <a:sym typeface="Courier New"/>
              </a:rPr>
              <a:t>System.out.println</a:t>
            </a:r>
            <a:r>
              <a:rPr b="0" i="0" lang="es-AR" sz="1200" u="none" cap="none" strike="noStrike">
                <a:solidFill>
                  <a:schemeClr val="dk1"/>
                </a:solidFill>
                <a:latin typeface="Arial"/>
                <a:ea typeface="Arial"/>
                <a:cs typeface="Arial"/>
                <a:sym typeface="Arial"/>
              </a:rPr>
              <a:t> el siguiente mensaje </a:t>
            </a:r>
            <a:r>
              <a:rPr b="0" i="0" lang="es-AR" sz="1200" u="none" cap="none" strike="noStrike">
                <a:solidFill>
                  <a:schemeClr val="dk1"/>
                </a:solidFill>
                <a:latin typeface="Courier New"/>
                <a:ea typeface="Courier New"/>
                <a:cs typeface="Courier New"/>
                <a:sym typeface="Courier New"/>
              </a:rPr>
              <a:t>“Valor iterado: ”</a:t>
            </a:r>
            <a:r>
              <a:rPr b="0" i="0" lang="es-AR" sz="1200" u="none" cap="none" strike="noStrike">
                <a:solidFill>
                  <a:schemeClr val="dk1"/>
                </a:solidFill>
                <a:latin typeface="Arial"/>
                <a:ea typeface="Arial"/>
                <a:cs typeface="Arial"/>
                <a:sym typeface="Arial"/>
              </a:rPr>
              <a:t> concatenado con el valor de </a:t>
            </a:r>
            <a:r>
              <a:rPr b="0" i="0" lang="es-AR" sz="1200" u="none" cap="none" strike="noStrike">
                <a:solidFill>
                  <a:schemeClr val="dk1"/>
                </a:solidFill>
                <a:latin typeface="Courier New"/>
                <a:ea typeface="Courier New"/>
                <a:cs typeface="Courier New"/>
                <a:sym typeface="Courier New"/>
              </a:rPr>
              <a:t>i</a:t>
            </a:r>
            <a:endParaRPr b="0" i="0" sz="1400" u="none" cap="none" strike="noStrike">
              <a:solidFill>
                <a:schemeClr val="dk1"/>
              </a:solidFill>
              <a:latin typeface="Arial"/>
              <a:ea typeface="Arial"/>
              <a:cs typeface="Arial"/>
              <a:sym typeface="Arial"/>
            </a:endParaRPr>
          </a:p>
          <a:p>
            <a:pPr indent="457200" lvl="0" marL="457200" marR="0" rtl="0" algn="l">
              <a:lnSpc>
                <a:spcPct val="115000"/>
              </a:lnSpc>
              <a:spcBef>
                <a:spcPts val="0"/>
              </a:spcBef>
              <a:spcAft>
                <a:spcPts val="0"/>
              </a:spcAft>
              <a:buClr>
                <a:srgbClr val="000000"/>
              </a:buClr>
              <a:buSzPts val="1200"/>
              <a:buFont typeface="Arial"/>
              <a:buNone/>
            </a:pPr>
            <a:r>
              <a:rPr b="0" i="0" lang="es-AR" sz="1200" u="none" cap="none" strike="noStrike">
                <a:solidFill>
                  <a:schemeClr val="dk1"/>
                </a:solidFill>
                <a:latin typeface="Arial"/>
                <a:ea typeface="Arial"/>
                <a:cs typeface="Arial"/>
                <a:sym typeface="Arial"/>
              </a:rPr>
              <a:t>Ejemplo salida: </a:t>
            </a:r>
            <a:endParaRPr b="0" i="0" sz="1200" u="none" cap="none" strike="noStrike">
              <a:solidFill>
                <a:schemeClr val="dk1"/>
              </a:solidFill>
              <a:latin typeface="Courier New"/>
              <a:ea typeface="Courier New"/>
              <a:cs typeface="Courier New"/>
              <a:sym typeface="Courier New"/>
            </a:endParaRPr>
          </a:p>
          <a:p>
            <a:pPr indent="0" lvl="0" marL="1828800" marR="0" rtl="0" algn="l">
              <a:lnSpc>
                <a:spcPct val="115000"/>
              </a:lnSpc>
              <a:spcBef>
                <a:spcPts val="0"/>
              </a:spcBef>
              <a:spcAft>
                <a:spcPts val="0"/>
              </a:spcAft>
              <a:buClr>
                <a:srgbClr val="000000"/>
              </a:buClr>
              <a:buSzPts val="1200"/>
              <a:buFont typeface="Arial"/>
              <a:buNone/>
            </a:pPr>
            <a:r>
              <a:rPr b="0" i="0" lang="es-AR" sz="1200" u="none" cap="none" strike="noStrike">
                <a:solidFill>
                  <a:schemeClr val="dk1"/>
                </a:solidFill>
                <a:latin typeface="Courier New"/>
                <a:ea typeface="Courier New"/>
                <a:cs typeface="Courier New"/>
                <a:sym typeface="Courier New"/>
              </a:rPr>
              <a:t>Valor iterado: 1</a:t>
            </a:r>
            <a:endParaRPr b="0" i="0" sz="1200" u="none" cap="none" strike="noStrike">
              <a:solidFill>
                <a:schemeClr val="dk1"/>
              </a:solidFill>
              <a:latin typeface="Courier New"/>
              <a:ea typeface="Courier New"/>
              <a:cs typeface="Courier New"/>
              <a:sym typeface="Courier New"/>
            </a:endParaRPr>
          </a:p>
          <a:p>
            <a:pPr indent="0" lvl="0" marL="1828800" marR="0" rtl="0" algn="l">
              <a:lnSpc>
                <a:spcPct val="115000"/>
              </a:lnSpc>
              <a:spcBef>
                <a:spcPts val="0"/>
              </a:spcBef>
              <a:spcAft>
                <a:spcPts val="0"/>
              </a:spcAft>
              <a:buClr>
                <a:srgbClr val="000000"/>
              </a:buClr>
              <a:buSzPts val="1200"/>
              <a:buFont typeface="Arial"/>
              <a:buNone/>
            </a:pPr>
            <a:r>
              <a:rPr b="0" i="0" lang="es-AR" sz="1200" u="none" cap="none" strike="noStrike">
                <a:solidFill>
                  <a:schemeClr val="dk1"/>
                </a:solidFill>
                <a:latin typeface="Courier New"/>
                <a:ea typeface="Courier New"/>
                <a:cs typeface="Courier New"/>
                <a:sym typeface="Courier New"/>
              </a:rPr>
              <a:t>Valor iterado: 2</a:t>
            </a:r>
            <a:endParaRPr b="0" i="0" sz="1200" u="none" cap="none" strike="noStrike">
              <a:solidFill>
                <a:schemeClr val="dk1"/>
              </a:solidFill>
              <a:latin typeface="Courier New"/>
              <a:ea typeface="Courier New"/>
              <a:cs typeface="Courier New"/>
              <a:sym typeface="Courier New"/>
            </a:endParaRPr>
          </a:p>
          <a:p>
            <a:pPr indent="0" lvl="0" marL="1828800" marR="0" rtl="0" algn="l">
              <a:lnSpc>
                <a:spcPct val="115000"/>
              </a:lnSpc>
              <a:spcBef>
                <a:spcPts val="0"/>
              </a:spcBef>
              <a:spcAft>
                <a:spcPts val="0"/>
              </a:spcAft>
              <a:buClr>
                <a:srgbClr val="000000"/>
              </a:buClr>
              <a:buSzPts val="1200"/>
              <a:buFont typeface="Arial"/>
              <a:buNone/>
            </a:pPr>
            <a:r>
              <a:rPr b="0" i="0" lang="es-AR" sz="1200" u="none" cap="none" strike="noStrike">
                <a:solidFill>
                  <a:schemeClr val="dk1"/>
                </a:solidFill>
                <a:latin typeface="Courier New"/>
                <a:ea typeface="Courier New"/>
                <a:cs typeface="Courier New"/>
                <a:sym typeface="Courier New"/>
              </a:rPr>
              <a:t>...</a:t>
            </a:r>
            <a:endParaRPr b="0" i="0" sz="1200" u="none" cap="none" strike="noStrike">
              <a:solidFill>
                <a:schemeClr val="dk1"/>
              </a:solidFill>
              <a:latin typeface="Courier New"/>
              <a:ea typeface="Courier New"/>
              <a:cs typeface="Courier New"/>
              <a:sym typeface="Courier New"/>
            </a:endParaRPr>
          </a:p>
          <a:p>
            <a:pPr indent="-317500" lvl="0" marL="457200" marR="0" rtl="0" algn="l">
              <a:lnSpc>
                <a:spcPct val="115000"/>
              </a:lnSpc>
              <a:spcBef>
                <a:spcPts val="0"/>
              </a:spcBef>
              <a:spcAft>
                <a:spcPts val="0"/>
              </a:spcAft>
              <a:buClr>
                <a:schemeClr val="dk1"/>
              </a:buClr>
              <a:buSzPts val="1400"/>
              <a:buFont typeface="Arial"/>
              <a:buChar char="●"/>
            </a:pPr>
            <a:r>
              <a:rPr b="1" i="0" lang="es-AR" sz="1200" u="none" cap="none" strike="noStrike">
                <a:solidFill>
                  <a:schemeClr val="dk1"/>
                </a:solidFill>
                <a:latin typeface="Arial"/>
                <a:ea typeface="Arial"/>
                <a:cs typeface="Arial"/>
                <a:sym typeface="Arial"/>
              </a:rPr>
              <a:t>Ejercicio 4.10</a:t>
            </a:r>
            <a:r>
              <a:rPr b="0" i="0" lang="es-AR" sz="1200" u="none" cap="none" strike="noStrike">
                <a:solidFill>
                  <a:schemeClr val="dk1"/>
                </a:solidFill>
                <a:latin typeface="Arial"/>
                <a:ea typeface="Arial"/>
                <a:cs typeface="Arial"/>
                <a:sym typeface="Arial"/>
              </a:rPr>
              <a:t>: </a:t>
            </a:r>
            <a:r>
              <a:rPr b="0" i="0" lang="es-AR" sz="1350" u="none" cap="none" strike="noStrike">
                <a:solidFill>
                  <a:srgbClr val="666666"/>
                </a:solidFill>
                <a:highlight>
                  <a:srgbClr val="FFFFFF"/>
                </a:highlight>
                <a:latin typeface="Georgia"/>
                <a:ea typeface="Georgia"/>
                <a:cs typeface="Georgia"/>
                <a:sym typeface="Georgia"/>
              </a:rPr>
              <a:t> </a:t>
            </a:r>
            <a:r>
              <a:rPr b="0" i="0" lang="es-AR" sz="1200" u="none" cap="none" strike="noStrike">
                <a:solidFill>
                  <a:schemeClr val="dk1"/>
                </a:solidFill>
                <a:latin typeface="Arial"/>
                <a:ea typeface="Arial"/>
                <a:cs typeface="Arial"/>
                <a:sym typeface="Arial"/>
              </a:rPr>
              <a:t>Crear un </a:t>
            </a:r>
            <a:r>
              <a:rPr b="0" i="0" lang="es-AR" sz="1200" u="none" cap="none" strike="noStrike">
                <a:solidFill>
                  <a:schemeClr val="dk1"/>
                </a:solidFill>
                <a:latin typeface="Courier New"/>
                <a:ea typeface="Courier New"/>
                <a:cs typeface="Courier New"/>
                <a:sym typeface="Courier New"/>
              </a:rPr>
              <a:t>array string</a:t>
            </a:r>
            <a:r>
              <a:rPr b="0" i="0" lang="es-AR" sz="1200" u="none" cap="none" strike="noStrike">
                <a:solidFill>
                  <a:schemeClr val="dk1"/>
                </a:solidFill>
                <a:latin typeface="Arial"/>
                <a:ea typeface="Arial"/>
                <a:cs typeface="Arial"/>
                <a:sym typeface="Arial"/>
              </a:rPr>
              <a:t> con todos los días de la semana </a:t>
            </a:r>
            <a:r>
              <a:rPr b="0" i="0" lang="es-AR" sz="1200" u="none" cap="none" strike="noStrike">
                <a:solidFill>
                  <a:schemeClr val="dk1"/>
                </a:solidFill>
                <a:latin typeface="Courier New"/>
                <a:ea typeface="Courier New"/>
                <a:cs typeface="Courier New"/>
                <a:sym typeface="Courier New"/>
              </a:rPr>
              <a:t>("Lunes", "Martes", "Miercoles", "Jueves", "Viernes", "Sabado", "Domingo")</a:t>
            </a:r>
            <a:r>
              <a:rPr b="0" i="0" lang="es-AR" sz="1200" u="none" cap="none" strike="noStrike">
                <a:solidFill>
                  <a:schemeClr val="dk1"/>
                </a:solidFill>
                <a:latin typeface="Arial"/>
                <a:ea typeface="Arial"/>
                <a:cs typeface="Arial"/>
                <a:sym typeface="Arial"/>
              </a:rPr>
              <a:t>, recorrer ese array con un </a:t>
            </a:r>
            <a:r>
              <a:rPr b="0" i="0" lang="es-AR" sz="1200" u="none" cap="none" strike="noStrike">
                <a:solidFill>
                  <a:schemeClr val="dk1"/>
                </a:solidFill>
                <a:latin typeface="Courier New"/>
                <a:ea typeface="Courier New"/>
                <a:cs typeface="Courier New"/>
                <a:sym typeface="Courier New"/>
              </a:rPr>
              <a:t>For each</a:t>
            </a:r>
            <a:r>
              <a:rPr b="0" i="0" lang="es-AR" sz="1200" u="none" cap="none" strike="noStrike">
                <a:solidFill>
                  <a:schemeClr val="dk1"/>
                </a:solidFill>
                <a:latin typeface="Arial"/>
                <a:ea typeface="Arial"/>
                <a:cs typeface="Arial"/>
                <a:sym typeface="Arial"/>
              </a:rPr>
              <a:t> e imprimir cada uno de los valores.</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s-AR" sz="1200" u="none" cap="none" strike="noStrike">
                <a:solidFill>
                  <a:schemeClr val="dk1"/>
                </a:solidFill>
                <a:latin typeface="Arial"/>
                <a:ea typeface="Arial"/>
                <a:cs typeface="Arial"/>
                <a:sym typeface="Arial"/>
              </a:rPr>
              <a:t>		Ejemplo salida: </a:t>
            </a:r>
            <a:endParaRPr b="0" i="0" sz="1200" u="none" cap="none" strike="noStrike">
              <a:solidFill>
                <a:schemeClr val="dk1"/>
              </a:solidFill>
              <a:latin typeface="Courier New"/>
              <a:ea typeface="Courier New"/>
              <a:cs typeface="Courier New"/>
              <a:sym typeface="Courier New"/>
            </a:endParaRPr>
          </a:p>
          <a:p>
            <a:pPr indent="0" lvl="0" marL="1828800" marR="0" rtl="0" algn="l">
              <a:lnSpc>
                <a:spcPct val="115000"/>
              </a:lnSpc>
              <a:spcBef>
                <a:spcPts val="0"/>
              </a:spcBef>
              <a:spcAft>
                <a:spcPts val="0"/>
              </a:spcAft>
              <a:buClr>
                <a:srgbClr val="000000"/>
              </a:buClr>
              <a:buSzPts val="1200"/>
              <a:buFont typeface="Arial"/>
              <a:buNone/>
            </a:pPr>
            <a:r>
              <a:rPr b="0" i="0" lang="es-AR" sz="1200" u="none" cap="none" strike="noStrike">
                <a:solidFill>
                  <a:schemeClr val="dk1"/>
                </a:solidFill>
                <a:latin typeface="Courier New"/>
                <a:ea typeface="Courier New"/>
                <a:cs typeface="Courier New"/>
                <a:sym typeface="Courier New"/>
              </a:rPr>
              <a:t>Dia de la semana: Lunes</a:t>
            </a:r>
            <a:endParaRPr b="0" i="0" sz="1200" u="none" cap="none" strike="noStrike">
              <a:solidFill>
                <a:schemeClr val="dk1"/>
              </a:solidFill>
              <a:latin typeface="Courier New"/>
              <a:ea typeface="Courier New"/>
              <a:cs typeface="Courier New"/>
              <a:sym typeface="Courier New"/>
            </a:endParaRPr>
          </a:p>
          <a:p>
            <a:pPr indent="0" lvl="0" marL="1828800" marR="0" rtl="0" algn="l">
              <a:lnSpc>
                <a:spcPct val="115000"/>
              </a:lnSpc>
              <a:spcBef>
                <a:spcPts val="0"/>
              </a:spcBef>
              <a:spcAft>
                <a:spcPts val="0"/>
              </a:spcAft>
              <a:buClr>
                <a:srgbClr val="000000"/>
              </a:buClr>
              <a:buSzPts val="1200"/>
              <a:buFont typeface="Arial"/>
              <a:buNone/>
            </a:pPr>
            <a:r>
              <a:rPr b="0" i="0" lang="es-AR" sz="1200" u="none" cap="none" strike="noStrike">
                <a:solidFill>
                  <a:schemeClr val="dk1"/>
                </a:solidFill>
                <a:latin typeface="Courier New"/>
                <a:ea typeface="Courier New"/>
                <a:cs typeface="Courier New"/>
                <a:sym typeface="Courier New"/>
              </a:rPr>
              <a:t>Dia de la semana: Martes</a:t>
            </a:r>
            <a:endParaRPr b="0" i="0" sz="1200" u="none" cap="none" strike="noStrike">
              <a:solidFill>
                <a:schemeClr val="dk1"/>
              </a:solidFill>
              <a:latin typeface="Courier New"/>
              <a:ea typeface="Courier New"/>
              <a:cs typeface="Courier New"/>
              <a:sym typeface="Courier New"/>
            </a:endParaRPr>
          </a:p>
          <a:p>
            <a:pPr indent="0" lvl="0" marL="1828800" marR="0" rtl="0" algn="l">
              <a:lnSpc>
                <a:spcPct val="115000"/>
              </a:lnSpc>
              <a:spcBef>
                <a:spcPts val="0"/>
              </a:spcBef>
              <a:spcAft>
                <a:spcPts val="0"/>
              </a:spcAft>
              <a:buClr>
                <a:srgbClr val="000000"/>
              </a:buClr>
              <a:buSzPts val="1200"/>
              <a:buFont typeface="Arial"/>
              <a:buNone/>
            </a:pPr>
            <a:r>
              <a:rPr b="0" i="0" lang="es-AR" sz="1200" u="none" cap="none" strike="noStrike">
                <a:solidFill>
                  <a:schemeClr val="dk1"/>
                </a:solidFill>
                <a:latin typeface="Courier New"/>
                <a:ea typeface="Courier New"/>
                <a:cs typeface="Courier New"/>
                <a:sym typeface="Courier New"/>
              </a:rPr>
              <a:t>...</a:t>
            </a:r>
            <a:endParaRPr b="0" i="0" sz="1200" u="none" cap="none" strike="noStrike">
              <a:solidFill>
                <a:schemeClr val="dk1"/>
              </a:solidFill>
              <a:latin typeface="Courier New"/>
              <a:ea typeface="Courier New"/>
              <a:cs typeface="Courier New"/>
              <a:sym typeface="Courier New"/>
            </a:endParaRPr>
          </a:p>
          <a:p>
            <a:pPr indent="0" lvl="0" marL="137160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2"/>
          <p:cNvSpPr txBox="1"/>
          <p:nvPr>
            <p:ph idx="1" type="body"/>
          </p:nvPr>
        </p:nvSpPr>
        <p:spPr>
          <a:xfrm>
            <a:off x="846675" y="247650"/>
            <a:ext cx="7078200" cy="4432200"/>
          </a:xfrm>
          <a:prstGeom prst="rect">
            <a:avLst/>
          </a:prstGeom>
          <a:noFill/>
          <a:ln>
            <a:noFill/>
          </a:ln>
        </p:spPr>
        <p:txBody>
          <a:bodyPr anchorCtr="0" anchor="t" bIns="0" lIns="0" spcFirstLastPara="1" rIns="0" wrap="square" tIns="0">
            <a:noAutofit/>
          </a:bodyPr>
          <a:lstStyle/>
          <a:p>
            <a:pPr indent="-104775" lvl="0" marL="171450" marR="0" rtl="0" algn="l">
              <a:lnSpc>
                <a:spcPct val="100000"/>
              </a:lnSpc>
              <a:spcBef>
                <a:spcPts val="0"/>
              </a:spcBef>
              <a:spcAft>
                <a:spcPts val="0"/>
              </a:spcAft>
              <a:buClr>
                <a:schemeClr val="lt1"/>
              </a:buClr>
              <a:buSzPts val="1050"/>
              <a:buFont typeface="Arial"/>
              <a:buNone/>
            </a:pPr>
            <a:r>
              <a:t/>
            </a:r>
            <a:endParaRPr b="1" i="1" sz="1050" u="none" cap="none" strike="noStrike">
              <a:solidFill>
                <a:schemeClr val="lt1"/>
              </a:solidFill>
              <a:latin typeface="Arial"/>
              <a:ea typeface="Arial"/>
              <a:cs typeface="Arial"/>
              <a:sym typeface="Arial"/>
            </a:endParaRPr>
          </a:p>
          <a:p>
            <a:pPr indent="0" lvl="0" marL="0" marR="0" rtl="0" algn="l">
              <a:lnSpc>
                <a:spcPct val="100000"/>
              </a:lnSpc>
              <a:spcBef>
                <a:spcPts val="672"/>
              </a:spcBef>
              <a:spcAft>
                <a:spcPts val="0"/>
              </a:spcAft>
              <a:buSzPts val="1400"/>
              <a:buNone/>
            </a:pPr>
            <a:r>
              <a:rPr lang="es-AR" sz="1800"/>
              <a:t> 001 Introducción a desarrollo</a:t>
            </a:r>
            <a:endParaRPr sz="1800"/>
          </a:p>
          <a:p>
            <a:pPr indent="0" lvl="0" marL="0" marR="0" rtl="0" algn="l">
              <a:lnSpc>
                <a:spcPct val="100000"/>
              </a:lnSpc>
              <a:spcBef>
                <a:spcPts val="672"/>
              </a:spcBef>
              <a:spcAft>
                <a:spcPts val="0"/>
              </a:spcAft>
              <a:buSzPts val="1400"/>
              <a:buNone/>
            </a:pPr>
            <a:r>
              <a:t/>
            </a:r>
            <a:endParaRPr sz="1800"/>
          </a:p>
          <a:p>
            <a:pPr indent="0" lvl="0" marL="0" marR="0" rtl="0" algn="l">
              <a:lnSpc>
                <a:spcPct val="100000"/>
              </a:lnSpc>
              <a:spcBef>
                <a:spcPts val="672"/>
              </a:spcBef>
              <a:spcAft>
                <a:spcPts val="0"/>
              </a:spcAft>
              <a:buSzPts val="1400"/>
              <a:buNone/>
            </a:pPr>
            <a:r>
              <a:rPr lang="es-AR" sz="1600"/>
              <a:t>Ejercicios complementarios de la teoría:</a:t>
            </a:r>
            <a:endParaRPr sz="1600"/>
          </a:p>
          <a:p>
            <a:pPr indent="0" lvl="0" marL="0" marR="0" rtl="0" algn="l">
              <a:lnSpc>
                <a:spcPct val="100000"/>
              </a:lnSpc>
              <a:spcBef>
                <a:spcPts val="672"/>
              </a:spcBef>
              <a:spcAft>
                <a:spcPts val="0"/>
              </a:spcAft>
              <a:buSzPts val="1400"/>
              <a:buNone/>
            </a:pPr>
            <a:r>
              <a:t/>
            </a:r>
            <a:endParaRPr sz="1600"/>
          </a:p>
          <a:p>
            <a:pPr indent="0" lvl="0" marL="457200" rtl="0" algn="l">
              <a:lnSpc>
                <a:spcPct val="100000"/>
              </a:lnSpc>
              <a:spcBef>
                <a:spcPts val="0"/>
              </a:spcBef>
              <a:spcAft>
                <a:spcPts val="0"/>
              </a:spcAft>
              <a:buSzPts val="1400"/>
              <a:buNone/>
            </a:pPr>
            <a:r>
              <a:rPr lang="es-AR" sz="1200"/>
              <a:t>1 - Git</a:t>
            </a:r>
            <a:endParaRPr sz="1200"/>
          </a:p>
          <a:p>
            <a:pPr indent="0" lvl="0" marL="457200" rtl="0" algn="l">
              <a:lnSpc>
                <a:spcPct val="100000"/>
              </a:lnSpc>
              <a:spcBef>
                <a:spcPts val="0"/>
              </a:spcBef>
              <a:spcAft>
                <a:spcPts val="0"/>
              </a:spcAft>
              <a:buSzPts val="1400"/>
              <a:buNone/>
            </a:pPr>
            <a:r>
              <a:rPr lang="es-AR" sz="1200"/>
              <a:t>2 - Maven</a:t>
            </a:r>
            <a:endParaRPr sz="1200"/>
          </a:p>
          <a:p>
            <a:pPr indent="0" lvl="0" marL="457200" rtl="0" algn="l">
              <a:lnSpc>
                <a:spcPct val="100000"/>
              </a:lnSpc>
              <a:spcBef>
                <a:spcPts val="0"/>
              </a:spcBef>
              <a:spcAft>
                <a:spcPts val="0"/>
              </a:spcAft>
              <a:buSzPts val="1400"/>
              <a:buNone/>
            </a:pPr>
            <a:r>
              <a:rPr lang="es-AR" sz="1200"/>
              <a:t>4 - Estructuras básicas</a:t>
            </a:r>
            <a:endParaRPr sz="1200"/>
          </a:p>
          <a:p>
            <a:pPr indent="0" lvl="0" marL="457200" rtl="0" algn="l">
              <a:lnSpc>
                <a:spcPct val="100000"/>
              </a:lnSpc>
              <a:spcBef>
                <a:spcPts val="0"/>
              </a:spcBef>
              <a:spcAft>
                <a:spcPts val="0"/>
              </a:spcAft>
              <a:buSzPts val="1400"/>
              <a:buNone/>
            </a:pPr>
            <a:r>
              <a:rPr lang="es-AR" sz="1200"/>
              <a:t>5 - Control de Flujos</a:t>
            </a:r>
            <a:endParaRPr sz="1200"/>
          </a:p>
          <a:p>
            <a:pPr indent="0" lvl="0" marL="457200" rtl="0" algn="l">
              <a:lnSpc>
                <a:spcPct val="100000"/>
              </a:lnSpc>
              <a:spcBef>
                <a:spcPts val="0"/>
              </a:spcBef>
              <a:spcAft>
                <a:spcPts val="0"/>
              </a:spcAft>
              <a:buClr>
                <a:schemeClr val="dk1"/>
              </a:buClr>
              <a:buSzPts val="1100"/>
              <a:buFont typeface="Arial"/>
              <a:buNone/>
            </a:pPr>
            <a:r>
              <a:rPr lang="es-AR" sz="1200"/>
              <a:t>6 - Pilares de programación orientada a objetos</a:t>
            </a:r>
            <a:endParaRPr sz="1200"/>
          </a:p>
          <a:p>
            <a:pPr indent="0" lvl="0" marL="457200" rtl="0" algn="l">
              <a:lnSpc>
                <a:spcPct val="100000"/>
              </a:lnSpc>
              <a:spcBef>
                <a:spcPts val="0"/>
              </a:spcBef>
              <a:spcAft>
                <a:spcPts val="0"/>
              </a:spcAft>
              <a:buSzPts val="1400"/>
              <a:buNone/>
            </a:pPr>
            <a:r>
              <a:rPr lang="es-AR" sz="1200"/>
              <a:t>7 - Clases y Objetos</a:t>
            </a:r>
            <a:endParaRPr sz="1200"/>
          </a:p>
          <a:p>
            <a:pPr indent="0" lvl="0" marL="457200" rtl="0" algn="l">
              <a:lnSpc>
                <a:spcPct val="100000"/>
              </a:lnSpc>
              <a:spcBef>
                <a:spcPts val="0"/>
              </a:spcBef>
              <a:spcAft>
                <a:spcPts val="0"/>
              </a:spcAft>
              <a:buSzPts val="1400"/>
              <a:buNone/>
            </a:pPr>
            <a:r>
              <a:rPr lang="es-AR" sz="1200"/>
              <a:t>8 - Interfaces</a:t>
            </a:r>
            <a:endParaRPr sz="1200"/>
          </a:p>
          <a:p>
            <a:pPr indent="0" lvl="0" marL="457200" rtl="0" algn="l">
              <a:lnSpc>
                <a:spcPct val="100000"/>
              </a:lnSpc>
              <a:spcBef>
                <a:spcPts val="0"/>
              </a:spcBef>
              <a:spcAft>
                <a:spcPts val="0"/>
              </a:spcAft>
              <a:buSzPts val="1400"/>
              <a:buNone/>
            </a:pPr>
            <a:r>
              <a:rPr lang="es-AR" sz="1200"/>
              <a:t>9 - Excepciones</a:t>
            </a:r>
            <a:endParaRPr sz="1200"/>
          </a:p>
          <a:p>
            <a:pPr indent="0" lvl="0" marL="457200" rtl="0" algn="l">
              <a:lnSpc>
                <a:spcPct val="100000"/>
              </a:lnSpc>
              <a:spcBef>
                <a:spcPts val="0"/>
              </a:spcBef>
              <a:spcAft>
                <a:spcPts val="0"/>
              </a:spcAft>
              <a:buSzPts val="1400"/>
              <a:buNone/>
            </a:pPr>
            <a:r>
              <a:t/>
            </a:r>
            <a:endParaRPr sz="1100">
              <a:solidFill>
                <a:schemeClr val="lt1"/>
              </a:solidFill>
            </a:endParaRPr>
          </a:p>
          <a:p>
            <a:pPr indent="0" lvl="0" marL="0" rtl="0" algn="l">
              <a:lnSpc>
                <a:spcPct val="100000"/>
              </a:lnSpc>
              <a:spcBef>
                <a:spcPts val="672"/>
              </a:spcBef>
              <a:spcAft>
                <a:spcPts val="0"/>
              </a:spcAft>
              <a:buSzPts val="1400"/>
              <a:buNone/>
            </a:pPr>
            <a:r>
              <a:t/>
            </a:r>
            <a:endParaRPr sz="1100">
              <a:solidFill>
                <a:schemeClr val="lt1"/>
              </a:solidFill>
            </a:endParaRPr>
          </a:p>
          <a:p>
            <a:pPr indent="0" lvl="0" marL="457200" rtl="0" algn="l">
              <a:lnSpc>
                <a:spcPct val="100000"/>
              </a:lnSpc>
              <a:spcBef>
                <a:spcPts val="0"/>
              </a:spcBef>
              <a:spcAft>
                <a:spcPts val="0"/>
              </a:spcAft>
              <a:buSzPts val="1400"/>
              <a:buNone/>
            </a:pPr>
            <a:r>
              <a:t/>
            </a:r>
            <a:endParaRPr sz="1100">
              <a:solidFill>
                <a:schemeClr val="lt1"/>
              </a:solidFill>
            </a:endParaRPr>
          </a:p>
          <a:p>
            <a:pPr indent="-317500" lvl="1" marL="914400" rtl="0" algn="l">
              <a:lnSpc>
                <a:spcPct val="100000"/>
              </a:lnSpc>
              <a:spcBef>
                <a:spcPts val="0"/>
              </a:spcBef>
              <a:spcAft>
                <a:spcPts val="0"/>
              </a:spcAft>
              <a:buSzPts val="1400"/>
              <a:buChar char="○"/>
            </a:pPr>
            <a:r>
              <a:t/>
            </a:r>
            <a:endParaRPr sz="1400"/>
          </a:p>
          <a:p>
            <a:pPr indent="0" lvl="0" marL="0" rtl="0" algn="l">
              <a:lnSpc>
                <a:spcPct val="100000"/>
              </a:lnSpc>
              <a:spcBef>
                <a:spcPts val="0"/>
              </a:spcBef>
              <a:spcAft>
                <a:spcPts val="0"/>
              </a:spcAft>
              <a:buSzPts val="1400"/>
              <a:buNone/>
            </a:pPr>
            <a:r>
              <a:t/>
            </a:r>
            <a:endParaRPr sz="1200">
              <a:solidFill>
                <a:schemeClr val="lt1"/>
              </a:solidFill>
              <a:latin typeface="Arial"/>
              <a:ea typeface="Arial"/>
              <a:cs typeface="Arial"/>
              <a:sym typeface="Arial"/>
            </a:endParaRPr>
          </a:p>
          <a:p>
            <a:pPr indent="-104775" lvl="1" marL="628650" marR="0" rtl="0" algn="l">
              <a:lnSpc>
                <a:spcPct val="100000"/>
              </a:lnSpc>
              <a:spcBef>
                <a:spcPts val="210"/>
              </a:spcBef>
              <a:spcAft>
                <a:spcPts val="0"/>
              </a:spcAft>
              <a:buClr>
                <a:schemeClr val="dk1"/>
              </a:buClr>
              <a:buSzPts val="1050"/>
              <a:buFont typeface="Arial"/>
              <a:buNone/>
            </a:pPr>
            <a:r>
              <a:t/>
            </a:r>
            <a:endParaRPr b="1" i="1" sz="1050" u="none" cap="none" strike="noStrike">
              <a:solidFill>
                <a:schemeClr val="lt1"/>
              </a:solidFill>
              <a:latin typeface="Calibri"/>
              <a:ea typeface="Calibri"/>
              <a:cs typeface="Calibri"/>
              <a:sym typeface="Calibri"/>
            </a:endParaRPr>
          </a:p>
          <a:p>
            <a:pPr indent="0" lvl="0" marL="0" marR="0" rtl="0" algn="l">
              <a:lnSpc>
                <a:spcPct val="100000"/>
              </a:lnSpc>
              <a:spcBef>
                <a:spcPts val="672"/>
              </a:spcBef>
              <a:spcAft>
                <a:spcPts val="0"/>
              </a:spcAft>
              <a:buClr>
                <a:schemeClr val="lt1"/>
              </a:buClr>
              <a:buSzPts val="1400"/>
              <a:buFont typeface="Arial"/>
              <a:buNone/>
            </a:pPr>
            <a:r>
              <a:t/>
            </a:r>
            <a:endParaRPr b="1" i="0" sz="1600" u="none" cap="none" strike="noStrike">
              <a:solidFill>
                <a:schemeClr val="lt1"/>
              </a:solidFill>
              <a:latin typeface="Arial"/>
              <a:ea typeface="Arial"/>
              <a:cs typeface="Arial"/>
              <a:sym typeface="Arial"/>
            </a:endParaRPr>
          </a:p>
          <a:p>
            <a:pPr indent="-95250" lvl="0" marL="171450" marR="0" rtl="0" algn="l">
              <a:lnSpc>
                <a:spcPct val="100000"/>
              </a:lnSpc>
              <a:spcBef>
                <a:spcPts val="672"/>
              </a:spcBef>
              <a:spcAft>
                <a:spcPts val="0"/>
              </a:spcAft>
              <a:buClr>
                <a:schemeClr val="lt1"/>
              </a:buClr>
              <a:buSzPts val="1200"/>
              <a:buFont typeface="Arial"/>
              <a:buNone/>
            </a:pPr>
            <a:r>
              <a:t/>
            </a:r>
            <a:endParaRPr b="1" i="0" sz="1200" u="none" cap="none" strike="noStrike">
              <a:solidFill>
                <a:schemeClr val="lt1"/>
              </a:solidFill>
              <a:latin typeface="Arial"/>
              <a:ea typeface="Arial"/>
              <a:cs typeface="Arial"/>
              <a:sym typeface="Arial"/>
            </a:endParaRPr>
          </a:p>
        </p:txBody>
      </p:sp>
      <p:sp>
        <p:nvSpPr>
          <p:cNvPr id="217" name="Google Shape;217;p2"/>
          <p:cNvSpPr txBox="1"/>
          <p:nvPr>
            <p:ph idx="2" type="body"/>
          </p:nvPr>
        </p:nvSpPr>
        <p:spPr>
          <a:xfrm>
            <a:off x="242720" y="4739595"/>
            <a:ext cx="2749800" cy="272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00"/>
              </a:spcBef>
              <a:spcAft>
                <a:spcPts val="0"/>
              </a:spcAft>
              <a:buClr>
                <a:srgbClr val="E9422C"/>
              </a:buClr>
              <a:buSzPts val="1400"/>
              <a:buFont typeface="Merriweather Sans"/>
              <a:buNone/>
            </a:pPr>
            <a:r>
              <a:rPr lang="es-AR">
                <a:solidFill>
                  <a:schemeClr val="dk2"/>
                </a:solidFill>
              </a:rPr>
              <a:t>Bootcamp 2020 -  S&amp;I</a:t>
            </a:r>
            <a:endParaRPr>
              <a:solidFill>
                <a:schemeClr val="dk2"/>
              </a:solidFill>
            </a:endParaRPr>
          </a:p>
          <a:p>
            <a:pPr indent="0" lvl="0" marL="0" rtl="0" algn="l">
              <a:lnSpc>
                <a:spcPct val="100000"/>
              </a:lnSpc>
              <a:spcBef>
                <a:spcPts val="0"/>
              </a:spcBef>
              <a:spcAft>
                <a:spcPts val="0"/>
              </a:spcAft>
              <a:buClr>
                <a:srgbClr val="E9422C"/>
              </a:buClr>
              <a:buSzPts val="1400"/>
              <a:buFont typeface="Merriweather Sans"/>
              <a:buNone/>
            </a:pPr>
            <a:r>
              <a:t/>
            </a:r>
            <a:endParaRPr>
              <a:solidFill>
                <a:schemeClr val="dk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20"/>
          <p:cNvSpPr txBox="1"/>
          <p:nvPr>
            <p:ph idx="2" type="body"/>
          </p:nvPr>
        </p:nvSpPr>
        <p:spPr>
          <a:xfrm>
            <a:off x="242720" y="4739595"/>
            <a:ext cx="2077200" cy="272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E9422C"/>
              </a:buClr>
              <a:buSzPts val="1400"/>
              <a:buFont typeface="Merriweather Sans"/>
              <a:buNone/>
            </a:pPr>
            <a:r>
              <a:rPr lang="es-AR">
                <a:solidFill>
                  <a:schemeClr val="dk1"/>
                </a:solidFill>
              </a:rPr>
              <a:t>Bootcamp 2020 - S&amp;I</a:t>
            </a:r>
            <a:endParaRPr b="0" i="0" sz="800" u="none" cap="none" strike="noStrike">
              <a:solidFill>
                <a:srgbClr val="6D6E71"/>
              </a:solidFill>
              <a:latin typeface="Arial"/>
              <a:ea typeface="Arial"/>
              <a:cs typeface="Arial"/>
              <a:sym typeface="Arial"/>
            </a:endParaRPr>
          </a:p>
        </p:txBody>
      </p:sp>
      <p:sp>
        <p:nvSpPr>
          <p:cNvPr id="344" name="Google Shape;344;p20"/>
          <p:cNvSpPr txBox="1"/>
          <p:nvPr>
            <p:ph type="ctrTitle"/>
          </p:nvPr>
        </p:nvSpPr>
        <p:spPr>
          <a:xfrm>
            <a:off x="242725" y="339825"/>
            <a:ext cx="8630100" cy="8955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dk1"/>
              </a:buClr>
              <a:buSzPts val="1100"/>
              <a:buFont typeface="Arial"/>
              <a:buNone/>
            </a:pPr>
            <a:r>
              <a:rPr b="0" lang="es-AR" sz="1800" u="sng">
                <a:solidFill>
                  <a:srgbClr val="FF9900"/>
                </a:solidFill>
              </a:rPr>
              <a:t>4 - Control de Flujos “For each”</a:t>
            </a:r>
            <a:endParaRPr b="0" sz="1800" u="sng">
              <a:solidFill>
                <a:srgbClr val="FF9900"/>
              </a:solidFill>
            </a:endParaRPr>
          </a:p>
          <a:p>
            <a:pPr indent="0" lvl="0" marL="0" rtl="0" algn="ctr">
              <a:lnSpc>
                <a:spcPct val="100000"/>
              </a:lnSpc>
              <a:spcBef>
                <a:spcPts val="0"/>
              </a:spcBef>
              <a:spcAft>
                <a:spcPts val="0"/>
              </a:spcAft>
              <a:buClr>
                <a:schemeClr val="dk1"/>
              </a:buClr>
              <a:buSzPts val="1100"/>
              <a:buFont typeface="Arial"/>
              <a:buNone/>
            </a:pPr>
            <a:r>
              <a:t/>
            </a:r>
            <a:endParaRPr b="0" sz="1800" u="sng">
              <a:solidFill>
                <a:srgbClr val="FF9900"/>
              </a:solidFill>
            </a:endParaRPr>
          </a:p>
          <a:p>
            <a:pPr indent="0" lvl="0" marL="0" rtl="0" algn="ctr">
              <a:lnSpc>
                <a:spcPct val="100000"/>
              </a:lnSpc>
              <a:spcBef>
                <a:spcPts val="0"/>
              </a:spcBef>
              <a:spcAft>
                <a:spcPts val="0"/>
              </a:spcAft>
              <a:buClr>
                <a:schemeClr val="dk1"/>
              </a:buClr>
              <a:buSzPts val="1100"/>
              <a:buFont typeface="Arial"/>
              <a:buNone/>
            </a:pPr>
            <a:r>
              <a:t/>
            </a:r>
            <a:endParaRPr b="0" sz="1800" u="sng">
              <a:solidFill>
                <a:srgbClr val="FF9900"/>
              </a:solidFill>
            </a:endParaRPr>
          </a:p>
        </p:txBody>
      </p:sp>
      <p:sp>
        <p:nvSpPr>
          <p:cNvPr id="345" name="Google Shape;345;p20"/>
          <p:cNvSpPr txBox="1"/>
          <p:nvPr/>
        </p:nvSpPr>
        <p:spPr>
          <a:xfrm>
            <a:off x="488875" y="647050"/>
            <a:ext cx="7920900" cy="4092600"/>
          </a:xfrm>
          <a:prstGeom prst="rect">
            <a:avLst/>
          </a:prstGeom>
          <a:noFill/>
          <a:ln>
            <a:noFill/>
          </a:ln>
        </p:spPr>
        <p:txBody>
          <a:bodyPr anchorCtr="0" anchor="t" bIns="91425" lIns="91425" spcFirstLastPara="1" rIns="91425" wrap="square" tIns="91425">
            <a:noAutofit/>
          </a:bodyPr>
          <a:lstStyle/>
          <a:p>
            <a:pPr indent="0" lvl="0" marL="18288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Courier New"/>
              <a:ea typeface="Courier New"/>
              <a:cs typeface="Courier New"/>
              <a:sym typeface="Courier New"/>
            </a:endParaRPr>
          </a:p>
          <a:p>
            <a:pPr indent="-317500" lvl="0" marL="457200" marR="0" rtl="0" algn="l">
              <a:lnSpc>
                <a:spcPct val="115000"/>
              </a:lnSpc>
              <a:spcBef>
                <a:spcPts val="0"/>
              </a:spcBef>
              <a:spcAft>
                <a:spcPts val="0"/>
              </a:spcAft>
              <a:buClr>
                <a:schemeClr val="dk1"/>
              </a:buClr>
              <a:buSzPts val="1400"/>
              <a:buFont typeface="Arial"/>
              <a:buChar char="●"/>
            </a:pPr>
            <a:r>
              <a:rPr b="1" i="0" lang="es-AR" sz="1200" u="none" cap="none" strike="noStrike">
                <a:solidFill>
                  <a:schemeClr val="dk1"/>
                </a:solidFill>
                <a:latin typeface="Arial"/>
                <a:ea typeface="Arial"/>
                <a:cs typeface="Arial"/>
                <a:sym typeface="Arial"/>
              </a:rPr>
              <a:t>Ejercicio 4.11</a:t>
            </a:r>
            <a:r>
              <a:rPr b="0" i="0" lang="es-AR" sz="1200" u="none" cap="none" strike="noStrike">
                <a:solidFill>
                  <a:schemeClr val="dk1"/>
                </a:solidFill>
                <a:latin typeface="Arial"/>
                <a:ea typeface="Arial"/>
                <a:cs typeface="Arial"/>
                <a:sym typeface="Arial"/>
              </a:rPr>
              <a:t>: </a:t>
            </a:r>
            <a:r>
              <a:rPr b="0" i="0" lang="es-AR" sz="1350" u="none" cap="none" strike="noStrike">
                <a:solidFill>
                  <a:srgbClr val="666666"/>
                </a:solidFill>
                <a:highlight>
                  <a:srgbClr val="FFFFFF"/>
                </a:highlight>
                <a:latin typeface="Georgia"/>
                <a:ea typeface="Georgia"/>
                <a:cs typeface="Georgia"/>
                <a:sym typeface="Georgia"/>
              </a:rPr>
              <a:t> </a:t>
            </a:r>
            <a:r>
              <a:rPr b="0" i="0" lang="es-AR" sz="1200" u="none" cap="none" strike="noStrike">
                <a:solidFill>
                  <a:schemeClr val="dk1"/>
                </a:solidFill>
                <a:latin typeface="Arial"/>
                <a:ea typeface="Arial"/>
                <a:cs typeface="Arial"/>
                <a:sym typeface="Arial"/>
              </a:rPr>
              <a:t>Iterar con un </a:t>
            </a:r>
            <a:r>
              <a:rPr b="0" i="0" lang="es-AR" sz="1200" u="none" cap="none" strike="noStrike">
                <a:solidFill>
                  <a:schemeClr val="dk1"/>
                </a:solidFill>
                <a:latin typeface="Courier New"/>
                <a:ea typeface="Courier New"/>
                <a:cs typeface="Courier New"/>
                <a:sym typeface="Courier New"/>
              </a:rPr>
              <a:t>For each</a:t>
            </a:r>
            <a:r>
              <a:rPr b="0" i="0" lang="es-AR" sz="1200" u="none" cap="none" strike="noStrike">
                <a:solidFill>
                  <a:schemeClr val="dk1"/>
                </a:solidFill>
                <a:latin typeface="Arial"/>
                <a:ea typeface="Arial"/>
                <a:cs typeface="Arial"/>
                <a:sym typeface="Arial"/>
              </a:rPr>
              <a:t> el string “</a:t>
            </a:r>
            <a:r>
              <a:rPr b="0" i="0" lang="es-AR" sz="1200" u="none" cap="none" strike="noStrike">
                <a:solidFill>
                  <a:schemeClr val="dk1"/>
                </a:solidFill>
                <a:latin typeface="Courier New"/>
                <a:ea typeface="Courier New"/>
                <a:cs typeface="Courier New"/>
                <a:sym typeface="Courier New"/>
              </a:rPr>
              <a:t>BootCamp 2020</a:t>
            </a:r>
            <a:r>
              <a:rPr b="0" i="0" lang="es-AR" sz="1200" u="none" cap="none" strike="noStrike">
                <a:solidFill>
                  <a:schemeClr val="dk1"/>
                </a:solidFill>
                <a:latin typeface="Arial"/>
                <a:ea typeface="Arial"/>
                <a:cs typeface="Arial"/>
                <a:sym typeface="Arial"/>
              </a:rPr>
              <a:t>” e imprimir cada carácter.</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s-AR"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457200" lvl="0" marL="457200" marR="0" rtl="0" algn="l">
              <a:lnSpc>
                <a:spcPct val="115000"/>
              </a:lnSpc>
              <a:spcBef>
                <a:spcPts val="0"/>
              </a:spcBef>
              <a:spcAft>
                <a:spcPts val="0"/>
              </a:spcAft>
              <a:buClr>
                <a:srgbClr val="000000"/>
              </a:buClr>
              <a:buSzPts val="1200"/>
              <a:buFont typeface="Arial"/>
              <a:buNone/>
            </a:pPr>
            <a:r>
              <a:rPr b="0" i="0" lang="es-AR" sz="1200" u="none" cap="none" strike="noStrike">
                <a:solidFill>
                  <a:schemeClr val="dk1"/>
                </a:solidFill>
                <a:latin typeface="Arial"/>
                <a:ea typeface="Arial"/>
                <a:cs typeface="Arial"/>
                <a:sym typeface="Arial"/>
              </a:rPr>
              <a:t>Ejemplo salida: </a:t>
            </a:r>
            <a:endParaRPr b="0" i="0" sz="1200" u="none" cap="none" strike="noStrike">
              <a:solidFill>
                <a:schemeClr val="dk1"/>
              </a:solidFill>
              <a:latin typeface="Courier New"/>
              <a:ea typeface="Courier New"/>
              <a:cs typeface="Courier New"/>
              <a:sym typeface="Courier New"/>
            </a:endParaRPr>
          </a:p>
          <a:p>
            <a:pPr indent="0" lvl="0" marL="1828800" marR="0" rtl="0" algn="l">
              <a:lnSpc>
                <a:spcPct val="115000"/>
              </a:lnSpc>
              <a:spcBef>
                <a:spcPts val="0"/>
              </a:spcBef>
              <a:spcAft>
                <a:spcPts val="0"/>
              </a:spcAft>
              <a:buClr>
                <a:srgbClr val="000000"/>
              </a:buClr>
              <a:buSzPts val="1200"/>
              <a:buFont typeface="Arial"/>
              <a:buNone/>
            </a:pPr>
            <a:r>
              <a:rPr b="0" i="0" lang="es-AR" sz="1200" u="none" cap="none" strike="noStrike">
                <a:solidFill>
                  <a:schemeClr val="dk1"/>
                </a:solidFill>
                <a:latin typeface="Courier New"/>
                <a:ea typeface="Courier New"/>
                <a:cs typeface="Courier New"/>
                <a:sym typeface="Courier New"/>
              </a:rPr>
              <a:t>Letra: B</a:t>
            </a:r>
            <a:endParaRPr b="0" i="0" sz="1200" u="none" cap="none" strike="noStrike">
              <a:solidFill>
                <a:schemeClr val="dk1"/>
              </a:solidFill>
              <a:latin typeface="Courier New"/>
              <a:ea typeface="Courier New"/>
              <a:cs typeface="Courier New"/>
              <a:sym typeface="Courier New"/>
            </a:endParaRPr>
          </a:p>
          <a:p>
            <a:pPr indent="0" lvl="0" marL="1828800" marR="0" rtl="0" algn="l">
              <a:lnSpc>
                <a:spcPct val="115000"/>
              </a:lnSpc>
              <a:spcBef>
                <a:spcPts val="0"/>
              </a:spcBef>
              <a:spcAft>
                <a:spcPts val="0"/>
              </a:spcAft>
              <a:buClr>
                <a:srgbClr val="000000"/>
              </a:buClr>
              <a:buSzPts val="1200"/>
              <a:buFont typeface="Arial"/>
              <a:buNone/>
            </a:pPr>
            <a:r>
              <a:rPr b="0" i="0" lang="es-AR" sz="1200" u="none" cap="none" strike="noStrike">
                <a:solidFill>
                  <a:schemeClr val="dk1"/>
                </a:solidFill>
                <a:latin typeface="Courier New"/>
                <a:ea typeface="Courier New"/>
                <a:cs typeface="Courier New"/>
                <a:sym typeface="Courier New"/>
              </a:rPr>
              <a:t>Letra: o</a:t>
            </a:r>
            <a:endParaRPr b="0" i="0" sz="1200" u="none" cap="none" strike="noStrike">
              <a:solidFill>
                <a:schemeClr val="dk1"/>
              </a:solidFill>
              <a:latin typeface="Courier New"/>
              <a:ea typeface="Courier New"/>
              <a:cs typeface="Courier New"/>
              <a:sym typeface="Courier New"/>
            </a:endParaRPr>
          </a:p>
          <a:p>
            <a:pPr indent="0" lvl="0" marL="1828800" marR="0" rtl="0" algn="l">
              <a:lnSpc>
                <a:spcPct val="115000"/>
              </a:lnSpc>
              <a:spcBef>
                <a:spcPts val="0"/>
              </a:spcBef>
              <a:spcAft>
                <a:spcPts val="0"/>
              </a:spcAft>
              <a:buClr>
                <a:schemeClr val="dk1"/>
              </a:buClr>
              <a:buSzPts val="1100"/>
              <a:buFont typeface="Arial"/>
              <a:buNone/>
            </a:pPr>
            <a:r>
              <a:rPr b="0" i="0" lang="es-AR" sz="1200" u="none" cap="none" strike="noStrike">
                <a:solidFill>
                  <a:schemeClr val="dk1"/>
                </a:solidFill>
                <a:latin typeface="Courier New"/>
                <a:ea typeface="Courier New"/>
                <a:cs typeface="Courier New"/>
                <a:sym typeface="Courier New"/>
              </a:rPr>
              <a:t>Letra: o</a:t>
            </a:r>
            <a:endParaRPr b="0" i="0" sz="1200" u="none" cap="none" strike="noStrike">
              <a:solidFill>
                <a:schemeClr val="dk1"/>
              </a:solidFill>
              <a:latin typeface="Courier New"/>
              <a:ea typeface="Courier New"/>
              <a:cs typeface="Courier New"/>
              <a:sym typeface="Courier New"/>
            </a:endParaRPr>
          </a:p>
          <a:p>
            <a:pPr indent="0" lvl="0" marL="1828800" marR="0" rtl="0" algn="l">
              <a:lnSpc>
                <a:spcPct val="115000"/>
              </a:lnSpc>
              <a:spcBef>
                <a:spcPts val="0"/>
              </a:spcBef>
              <a:spcAft>
                <a:spcPts val="0"/>
              </a:spcAft>
              <a:buClr>
                <a:schemeClr val="dk1"/>
              </a:buClr>
              <a:buSzPts val="1100"/>
              <a:buFont typeface="Arial"/>
              <a:buNone/>
            </a:pPr>
            <a:r>
              <a:rPr b="0" i="0" lang="es-AR" sz="1200" u="none" cap="none" strike="noStrike">
                <a:solidFill>
                  <a:schemeClr val="dk1"/>
                </a:solidFill>
                <a:latin typeface="Courier New"/>
                <a:ea typeface="Courier New"/>
                <a:cs typeface="Courier New"/>
                <a:sym typeface="Courier New"/>
              </a:rPr>
              <a:t>...</a:t>
            </a:r>
            <a:endParaRPr b="0" i="0" sz="1200" u="none" cap="none" strike="noStrike">
              <a:solidFill>
                <a:schemeClr val="dk1"/>
              </a:solidFill>
              <a:latin typeface="Courier New"/>
              <a:ea typeface="Courier New"/>
              <a:cs typeface="Courier New"/>
              <a:sym typeface="Courier New"/>
            </a:endParaRPr>
          </a:p>
          <a:p>
            <a:pPr indent="0" lvl="0" marL="137160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21"/>
          <p:cNvSpPr txBox="1"/>
          <p:nvPr>
            <p:ph idx="2" type="body"/>
          </p:nvPr>
        </p:nvSpPr>
        <p:spPr>
          <a:xfrm>
            <a:off x="242720" y="4739595"/>
            <a:ext cx="2077200" cy="272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E9422C"/>
              </a:buClr>
              <a:buSzPts val="1400"/>
              <a:buFont typeface="Merriweather Sans"/>
              <a:buNone/>
            </a:pPr>
            <a:r>
              <a:rPr lang="es-AR">
                <a:solidFill>
                  <a:schemeClr val="dk1"/>
                </a:solidFill>
              </a:rPr>
              <a:t>Bootcamp 2020 - S&amp;I</a:t>
            </a:r>
            <a:endParaRPr b="0" i="0" sz="800" u="none" cap="none" strike="noStrike">
              <a:solidFill>
                <a:srgbClr val="6D6E71"/>
              </a:solidFill>
              <a:latin typeface="Arial"/>
              <a:ea typeface="Arial"/>
              <a:cs typeface="Arial"/>
              <a:sym typeface="Arial"/>
            </a:endParaRPr>
          </a:p>
        </p:txBody>
      </p:sp>
      <p:sp>
        <p:nvSpPr>
          <p:cNvPr id="351" name="Google Shape;351;p21"/>
          <p:cNvSpPr txBox="1"/>
          <p:nvPr>
            <p:ph type="ctrTitle"/>
          </p:nvPr>
        </p:nvSpPr>
        <p:spPr>
          <a:xfrm>
            <a:off x="242725" y="339825"/>
            <a:ext cx="8630100" cy="4233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dk1"/>
              </a:buClr>
              <a:buSzPts val="1100"/>
              <a:buFont typeface="Arial"/>
              <a:buNone/>
            </a:pPr>
            <a:r>
              <a:rPr b="0" lang="es-AR" sz="1800" u="sng">
                <a:solidFill>
                  <a:srgbClr val="FF9900"/>
                </a:solidFill>
              </a:rPr>
              <a:t>5 - Pilares de programación orientada a objetos</a:t>
            </a:r>
            <a:endParaRPr b="0" i="0" sz="1800" u="sng" cap="none" strike="noStrike">
              <a:solidFill>
                <a:srgbClr val="FF9900"/>
              </a:solidFill>
            </a:endParaRPr>
          </a:p>
        </p:txBody>
      </p:sp>
      <p:sp>
        <p:nvSpPr>
          <p:cNvPr id="352" name="Google Shape;352;p21"/>
          <p:cNvSpPr txBox="1"/>
          <p:nvPr/>
        </p:nvSpPr>
        <p:spPr>
          <a:xfrm>
            <a:off x="481250" y="829425"/>
            <a:ext cx="7920900" cy="2674500"/>
          </a:xfrm>
          <a:prstGeom prst="rect">
            <a:avLst/>
          </a:prstGeom>
          <a:noFill/>
          <a:ln>
            <a:noFill/>
          </a:ln>
        </p:spPr>
        <p:txBody>
          <a:bodyPr anchorCtr="0" anchor="t" bIns="91425" lIns="91425" spcFirstLastPara="1" rIns="91425" wrap="square" tIns="91425">
            <a:noAutofit/>
          </a:bodyPr>
          <a:lstStyle/>
          <a:p>
            <a:pPr indent="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53" name="Google Shape;353;p21"/>
          <p:cNvPicPr preferRelativeResize="0"/>
          <p:nvPr/>
        </p:nvPicPr>
        <p:blipFill rotWithShape="1">
          <a:blip r:embed="rId3">
            <a:alphaModFix/>
          </a:blip>
          <a:srcRect b="0" l="0" r="0" t="0"/>
          <a:stretch/>
        </p:blipFill>
        <p:spPr>
          <a:xfrm>
            <a:off x="999350" y="1335475"/>
            <a:ext cx="6196974" cy="3159450"/>
          </a:xfrm>
          <a:prstGeom prst="rect">
            <a:avLst/>
          </a:prstGeom>
          <a:noFill/>
          <a:ln>
            <a:noFill/>
          </a:ln>
        </p:spPr>
      </p:pic>
      <p:sp>
        <p:nvSpPr>
          <p:cNvPr id="354" name="Google Shape;354;p21"/>
          <p:cNvSpPr txBox="1"/>
          <p:nvPr/>
        </p:nvSpPr>
        <p:spPr>
          <a:xfrm>
            <a:off x="425675" y="856025"/>
            <a:ext cx="7189200" cy="750900"/>
          </a:xfrm>
          <a:prstGeom prst="rect">
            <a:avLst/>
          </a:prstGeom>
          <a:noFill/>
          <a:ln>
            <a:noFill/>
          </a:ln>
        </p:spPr>
        <p:txBody>
          <a:bodyPr anchorCtr="0" anchor="ctr" bIns="91425" lIns="91425" spcFirstLastPara="1" rIns="91425" wrap="square" tIns="91425">
            <a:noAutofit/>
          </a:bodyPr>
          <a:lstStyle/>
          <a:p>
            <a:pPr indent="457200" lvl="0" marL="0" marR="0" rtl="0" algn="l">
              <a:lnSpc>
                <a:spcPct val="115000"/>
              </a:lnSpc>
              <a:spcBef>
                <a:spcPts val="0"/>
              </a:spcBef>
              <a:spcAft>
                <a:spcPts val="0"/>
              </a:spcAft>
              <a:buClr>
                <a:srgbClr val="000000"/>
              </a:buClr>
              <a:buSzPts val="1200"/>
              <a:buFont typeface="Arial"/>
              <a:buNone/>
            </a:pPr>
            <a:r>
              <a:rPr b="0" i="0" lang="es-AR" sz="1200" u="none" cap="none" strike="noStrike">
                <a:solidFill>
                  <a:srgbClr val="000000"/>
                </a:solidFill>
                <a:latin typeface="Arial"/>
                <a:ea typeface="Arial"/>
                <a:cs typeface="Arial"/>
                <a:sym typeface="Arial"/>
              </a:rPr>
              <a:t>Dado el siguiente diagrama de clases. Crear las clases y subclases que se muestran. </a:t>
            </a:r>
            <a:endParaRPr b="0" i="0" sz="1200" u="none" cap="none" strike="noStrike">
              <a:solidFill>
                <a:srgbClr val="000000"/>
              </a:solidFill>
              <a:latin typeface="Arial"/>
              <a:ea typeface="Arial"/>
              <a:cs typeface="Arial"/>
              <a:sym typeface="Arial"/>
            </a:endParaRPr>
          </a:p>
          <a:p>
            <a:pPr indent="45720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457200" lvl="0" marL="0" marR="0" rtl="0" algn="ctr">
              <a:lnSpc>
                <a:spcPct val="115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22"/>
          <p:cNvSpPr txBox="1"/>
          <p:nvPr>
            <p:ph idx="2" type="body"/>
          </p:nvPr>
        </p:nvSpPr>
        <p:spPr>
          <a:xfrm>
            <a:off x="242720" y="4739595"/>
            <a:ext cx="2077200" cy="272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E9422C"/>
              </a:buClr>
              <a:buSzPts val="1400"/>
              <a:buFont typeface="Merriweather Sans"/>
              <a:buNone/>
            </a:pPr>
            <a:r>
              <a:rPr lang="es-AR">
                <a:solidFill>
                  <a:schemeClr val="dk1"/>
                </a:solidFill>
              </a:rPr>
              <a:t>Bootcamp 2020 - S&amp;I</a:t>
            </a:r>
            <a:endParaRPr b="0" i="0" sz="800" u="none" cap="none" strike="noStrike">
              <a:solidFill>
                <a:srgbClr val="6D6E71"/>
              </a:solidFill>
              <a:latin typeface="Arial"/>
              <a:ea typeface="Arial"/>
              <a:cs typeface="Arial"/>
              <a:sym typeface="Arial"/>
            </a:endParaRPr>
          </a:p>
        </p:txBody>
      </p:sp>
      <p:sp>
        <p:nvSpPr>
          <p:cNvPr id="360" name="Google Shape;360;p22"/>
          <p:cNvSpPr txBox="1"/>
          <p:nvPr>
            <p:ph type="ctrTitle"/>
          </p:nvPr>
        </p:nvSpPr>
        <p:spPr>
          <a:xfrm>
            <a:off x="242725" y="339825"/>
            <a:ext cx="8630100" cy="8955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dk1"/>
              </a:buClr>
              <a:buSzPts val="1100"/>
              <a:buFont typeface="Arial"/>
              <a:buNone/>
            </a:pPr>
            <a:r>
              <a:rPr b="0" lang="es-AR" sz="1800" u="sng">
                <a:solidFill>
                  <a:srgbClr val="FF9900"/>
                </a:solidFill>
              </a:rPr>
              <a:t>5 - Pilares de programación orientada a objetos</a:t>
            </a:r>
            <a:endParaRPr b="0" i="0" sz="1800" u="sng" cap="none" strike="noStrike">
              <a:solidFill>
                <a:srgbClr val="FF9900"/>
              </a:solidFill>
            </a:endParaRPr>
          </a:p>
        </p:txBody>
      </p:sp>
      <p:sp>
        <p:nvSpPr>
          <p:cNvPr id="361" name="Google Shape;361;p22"/>
          <p:cNvSpPr txBox="1"/>
          <p:nvPr/>
        </p:nvSpPr>
        <p:spPr>
          <a:xfrm>
            <a:off x="684900" y="1101225"/>
            <a:ext cx="8187900" cy="34110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15000"/>
              </a:lnSpc>
              <a:spcBef>
                <a:spcPts val="0"/>
              </a:spcBef>
              <a:spcAft>
                <a:spcPts val="0"/>
              </a:spcAft>
              <a:buClr>
                <a:srgbClr val="000000"/>
              </a:buClr>
              <a:buSzPts val="1200"/>
              <a:buFont typeface="Arial"/>
              <a:buChar char="●"/>
            </a:pPr>
            <a:r>
              <a:rPr b="1" i="0" lang="es-AR" sz="1200" u="none" cap="none" strike="noStrike">
                <a:solidFill>
                  <a:schemeClr val="dk1"/>
                </a:solidFill>
                <a:latin typeface="Arial"/>
                <a:ea typeface="Arial"/>
                <a:cs typeface="Arial"/>
                <a:sym typeface="Arial"/>
              </a:rPr>
              <a:t>Ejercicio 5.1</a:t>
            </a:r>
            <a:r>
              <a:rPr b="0" i="0" lang="es-AR" sz="1200" u="none" cap="none" strike="noStrike">
                <a:solidFill>
                  <a:schemeClr val="dk1"/>
                </a:solidFill>
                <a:latin typeface="Arial"/>
                <a:ea typeface="Arial"/>
                <a:cs typeface="Arial"/>
                <a:sym typeface="Arial"/>
              </a:rPr>
              <a:t>: Herencia</a:t>
            </a:r>
            <a:endParaRPr b="0" i="0" sz="1100" u="none" cap="none" strike="noStrike">
              <a:solidFill>
                <a:schemeClr val="dk1"/>
              </a:solidFill>
              <a:latin typeface="Arial"/>
              <a:ea typeface="Arial"/>
              <a:cs typeface="Arial"/>
              <a:sym typeface="Arial"/>
            </a:endParaRPr>
          </a:p>
          <a:p>
            <a:pPr indent="-298450" lvl="1" marL="914400" marR="0" rtl="0" algn="l">
              <a:lnSpc>
                <a:spcPct val="115000"/>
              </a:lnSpc>
              <a:spcBef>
                <a:spcPts val="0"/>
              </a:spcBef>
              <a:spcAft>
                <a:spcPts val="0"/>
              </a:spcAft>
              <a:buClr>
                <a:schemeClr val="dk1"/>
              </a:buClr>
              <a:buSzPts val="1100"/>
              <a:buFont typeface="Arial"/>
              <a:buChar char="○"/>
            </a:pPr>
            <a:r>
              <a:rPr b="0" i="0" lang="es-AR" sz="1100" u="none" cap="none" strike="noStrike">
                <a:solidFill>
                  <a:schemeClr val="dk1"/>
                </a:solidFill>
                <a:latin typeface="Arial"/>
                <a:ea typeface="Arial"/>
                <a:cs typeface="Arial"/>
                <a:sym typeface="Arial"/>
              </a:rPr>
              <a:t>Crear clases: Electrodoméstico y Heladera que se muestran en el diagrama.</a:t>
            </a:r>
            <a:endParaRPr b="0" i="0" sz="1100" u="none" cap="none" strike="noStrike">
              <a:solidFill>
                <a:schemeClr val="dk1"/>
              </a:solidFill>
              <a:latin typeface="Arial"/>
              <a:ea typeface="Arial"/>
              <a:cs typeface="Arial"/>
              <a:sym typeface="Arial"/>
            </a:endParaRPr>
          </a:p>
          <a:p>
            <a:pPr indent="-298450" lvl="1" marL="914400" marR="0" rtl="0" algn="l">
              <a:lnSpc>
                <a:spcPct val="115000"/>
              </a:lnSpc>
              <a:spcBef>
                <a:spcPts val="0"/>
              </a:spcBef>
              <a:spcAft>
                <a:spcPts val="0"/>
              </a:spcAft>
              <a:buClr>
                <a:schemeClr val="dk1"/>
              </a:buClr>
              <a:buSzPts val="1100"/>
              <a:buFont typeface="Arial"/>
              <a:buChar char="○"/>
            </a:pPr>
            <a:r>
              <a:rPr b="0" i="0" lang="es-AR" sz="1100" u="none" cap="none" strike="noStrike">
                <a:solidFill>
                  <a:schemeClr val="dk1"/>
                </a:solidFill>
                <a:latin typeface="Arial"/>
                <a:ea typeface="Arial"/>
                <a:cs typeface="Arial"/>
                <a:sym typeface="Arial"/>
              </a:rPr>
              <a:t>Hacer que Heladera extienda de Electrodoméstico.</a:t>
            </a:r>
            <a:endParaRPr b="0" i="0" sz="1100" u="none" cap="none" strike="noStrike">
              <a:solidFill>
                <a:schemeClr val="dk1"/>
              </a:solidFill>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es-AR" sz="1100">
                <a:solidFill>
                  <a:schemeClr val="dk1"/>
                </a:solidFill>
              </a:rPr>
              <a:t>A la hora de implementar los métodos hacerlo imprimiendo una descripción de su comportamiento. Ej: System.out.println("Encendiendo electrodoméstico")</a:t>
            </a:r>
            <a:endParaRPr sz="1100">
              <a:solidFill>
                <a:schemeClr val="dk1"/>
              </a:solidFill>
            </a:endParaRPr>
          </a:p>
          <a:p>
            <a:pPr indent="-298450" lvl="1" marL="914400" marR="0" rtl="0" algn="l">
              <a:lnSpc>
                <a:spcPct val="115000"/>
              </a:lnSpc>
              <a:spcBef>
                <a:spcPts val="0"/>
              </a:spcBef>
              <a:spcAft>
                <a:spcPts val="0"/>
              </a:spcAft>
              <a:buClr>
                <a:schemeClr val="dk1"/>
              </a:buClr>
              <a:buSzPts val="1100"/>
              <a:buFont typeface="Arial"/>
              <a:buChar char="○"/>
            </a:pPr>
            <a:r>
              <a:rPr b="0" i="0" lang="es-AR" sz="1100" u="none" cap="none" strike="noStrike">
                <a:solidFill>
                  <a:schemeClr val="dk1"/>
                </a:solidFill>
                <a:latin typeface="Arial"/>
                <a:ea typeface="Arial"/>
                <a:cs typeface="Arial"/>
                <a:sym typeface="Arial"/>
              </a:rPr>
              <a:t>Crear una instancia de Electrodoméstico y una de Heladera.</a:t>
            </a:r>
            <a:endParaRPr b="0" i="0" sz="1100" u="none" cap="none" strike="noStrike">
              <a:solidFill>
                <a:schemeClr val="dk1"/>
              </a:solidFill>
              <a:latin typeface="Arial"/>
              <a:ea typeface="Arial"/>
              <a:cs typeface="Arial"/>
              <a:sym typeface="Arial"/>
            </a:endParaRPr>
          </a:p>
          <a:p>
            <a:pPr indent="-298450" lvl="1" marL="914400" marR="0" rtl="0" algn="l">
              <a:lnSpc>
                <a:spcPct val="115000"/>
              </a:lnSpc>
              <a:spcBef>
                <a:spcPts val="0"/>
              </a:spcBef>
              <a:spcAft>
                <a:spcPts val="0"/>
              </a:spcAft>
              <a:buClr>
                <a:schemeClr val="dk1"/>
              </a:buClr>
              <a:buSzPts val="1100"/>
              <a:buFont typeface="Arial"/>
              <a:buChar char="○"/>
            </a:pPr>
            <a:r>
              <a:rPr b="0" i="0" lang="es-AR" sz="1100" u="none" cap="none" strike="noStrike">
                <a:solidFill>
                  <a:schemeClr val="dk1"/>
                </a:solidFill>
                <a:latin typeface="Arial"/>
                <a:ea typeface="Arial"/>
                <a:cs typeface="Arial"/>
                <a:sym typeface="Arial"/>
              </a:rPr>
              <a:t>Imprimir atributos y métodos de las instancias de Electrodoméstico y Heladera.</a:t>
            </a:r>
            <a:endParaRPr b="0" i="0" sz="11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rgbClr val="000000"/>
              </a:buClr>
              <a:buSzPts val="1200"/>
              <a:buFont typeface="Arial"/>
              <a:buChar char="●"/>
            </a:pPr>
            <a:r>
              <a:rPr b="1" i="0" lang="es-AR" sz="1200" u="none" cap="none" strike="noStrike">
                <a:solidFill>
                  <a:schemeClr val="dk1"/>
                </a:solidFill>
                <a:latin typeface="Arial"/>
                <a:ea typeface="Arial"/>
                <a:cs typeface="Arial"/>
                <a:sym typeface="Arial"/>
              </a:rPr>
              <a:t>Ejercicio 5.2</a:t>
            </a:r>
            <a:r>
              <a:rPr b="0" i="0" lang="es-AR" sz="1200" u="none" cap="none" strike="noStrike">
                <a:solidFill>
                  <a:srgbClr val="000000"/>
                </a:solidFill>
                <a:latin typeface="Arial"/>
                <a:ea typeface="Arial"/>
                <a:cs typeface="Arial"/>
                <a:sym typeface="Arial"/>
              </a:rPr>
              <a:t>: Polimorfismo</a:t>
            </a:r>
            <a:endParaRPr b="0" i="0" sz="1100" u="none" cap="none" strike="noStrike">
              <a:solidFill>
                <a:schemeClr val="dk1"/>
              </a:solidFill>
              <a:latin typeface="Arial"/>
              <a:ea typeface="Arial"/>
              <a:cs typeface="Arial"/>
              <a:sym typeface="Arial"/>
            </a:endParaRPr>
          </a:p>
          <a:p>
            <a:pPr indent="-298449" lvl="1" marL="899999" marR="0" rtl="0" algn="l">
              <a:lnSpc>
                <a:spcPct val="115000"/>
              </a:lnSpc>
              <a:spcBef>
                <a:spcPts val="0"/>
              </a:spcBef>
              <a:spcAft>
                <a:spcPts val="0"/>
              </a:spcAft>
              <a:buClr>
                <a:schemeClr val="dk1"/>
              </a:buClr>
              <a:buSzPts val="1100"/>
              <a:buFont typeface="Arial"/>
              <a:buChar char="○"/>
            </a:pPr>
            <a:r>
              <a:rPr b="0" i="0" lang="es-AR" sz="1100" u="none" cap="none" strike="noStrike">
                <a:solidFill>
                  <a:schemeClr val="dk1"/>
                </a:solidFill>
                <a:latin typeface="Arial"/>
                <a:ea typeface="Arial"/>
                <a:cs typeface="Arial"/>
                <a:sym typeface="Arial"/>
              </a:rPr>
              <a:t>Crear todas las clases del diagrama anterior.</a:t>
            </a:r>
            <a:endParaRPr b="0" i="0" sz="1100" u="none" cap="none" strike="noStrike">
              <a:solidFill>
                <a:schemeClr val="dk1"/>
              </a:solidFill>
              <a:latin typeface="Arial"/>
              <a:ea typeface="Arial"/>
              <a:cs typeface="Arial"/>
              <a:sym typeface="Arial"/>
            </a:endParaRPr>
          </a:p>
          <a:p>
            <a:pPr indent="-298449" lvl="1" marL="899999" marR="0" rtl="0" algn="l">
              <a:lnSpc>
                <a:spcPct val="115000"/>
              </a:lnSpc>
              <a:spcBef>
                <a:spcPts val="0"/>
              </a:spcBef>
              <a:spcAft>
                <a:spcPts val="0"/>
              </a:spcAft>
              <a:buClr>
                <a:schemeClr val="dk1"/>
              </a:buClr>
              <a:buSzPts val="1100"/>
              <a:buFont typeface="Arial"/>
              <a:buChar char="○"/>
            </a:pPr>
            <a:r>
              <a:rPr b="0" i="0" lang="es-AR" sz="1100" u="none" cap="none" strike="noStrike">
                <a:solidFill>
                  <a:schemeClr val="dk1"/>
                </a:solidFill>
                <a:latin typeface="Arial"/>
                <a:ea typeface="Arial"/>
                <a:cs typeface="Arial"/>
                <a:sym typeface="Arial"/>
              </a:rPr>
              <a:t>Sobrescribir el método encender en cada subclase.</a:t>
            </a:r>
            <a:endParaRPr b="0" i="0" sz="1100" u="none" cap="none" strike="noStrike">
              <a:solidFill>
                <a:schemeClr val="dk1"/>
              </a:solidFill>
              <a:latin typeface="Arial"/>
              <a:ea typeface="Arial"/>
              <a:cs typeface="Arial"/>
              <a:sym typeface="Arial"/>
            </a:endParaRPr>
          </a:p>
          <a:p>
            <a:pPr indent="-298449" lvl="1" marL="899999" marR="0" rtl="0" algn="l">
              <a:lnSpc>
                <a:spcPct val="115000"/>
              </a:lnSpc>
              <a:spcBef>
                <a:spcPts val="0"/>
              </a:spcBef>
              <a:spcAft>
                <a:spcPts val="0"/>
              </a:spcAft>
              <a:buClr>
                <a:schemeClr val="dk1"/>
              </a:buClr>
              <a:buSzPts val="1100"/>
              <a:buFont typeface="Arial"/>
              <a:buChar char="○"/>
            </a:pPr>
            <a:r>
              <a:rPr b="0" i="0" lang="es-AR" sz="1100" u="none" cap="none" strike="noStrike">
                <a:solidFill>
                  <a:schemeClr val="dk1"/>
                </a:solidFill>
                <a:latin typeface="Arial"/>
                <a:ea typeface="Arial"/>
                <a:cs typeface="Arial"/>
                <a:sym typeface="Arial"/>
              </a:rPr>
              <a:t>Crear una instancia de cada electrodoméstico (Heladera, Cafetera, Televisor)</a:t>
            </a:r>
            <a:endParaRPr b="0" i="0" sz="1100" u="none" cap="none" strike="noStrike">
              <a:solidFill>
                <a:schemeClr val="dk1"/>
              </a:solidFill>
              <a:latin typeface="Arial"/>
              <a:ea typeface="Arial"/>
              <a:cs typeface="Arial"/>
              <a:sym typeface="Arial"/>
            </a:endParaRPr>
          </a:p>
          <a:p>
            <a:pPr indent="-298449" lvl="1" marL="899999" marR="0" rtl="0" algn="l">
              <a:lnSpc>
                <a:spcPct val="115000"/>
              </a:lnSpc>
              <a:spcBef>
                <a:spcPts val="0"/>
              </a:spcBef>
              <a:spcAft>
                <a:spcPts val="0"/>
              </a:spcAft>
              <a:buClr>
                <a:schemeClr val="dk1"/>
              </a:buClr>
              <a:buSzPts val="1100"/>
              <a:buFont typeface="Arial"/>
              <a:buChar char="○"/>
            </a:pPr>
            <a:r>
              <a:rPr b="0" i="0" lang="es-AR" sz="1100" u="none" cap="none" strike="noStrike">
                <a:solidFill>
                  <a:schemeClr val="dk1"/>
                </a:solidFill>
                <a:latin typeface="Arial"/>
                <a:ea typeface="Arial"/>
                <a:cs typeface="Arial"/>
                <a:sym typeface="Arial"/>
              </a:rPr>
              <a:t>Hacer una lista de electrodomésticos</a:t>
            </a:r>
            <a:endParaRPr b="0" i="0" sz="1100" u="none" cap="none" strike="noStrike">
              <a:solidFill>
                <a:schemeClr val="dk1"/>
              </a:solidFill>
              <a:latin typeface="Arial"/>
              <a:ea typeface="Arial"/>
              <a:cs typeface="Arial"/>
              <a:sym typeface="Arial"/>
            </a:endParaRPr>
          </a:p>
          <a:p>
            <a:pPr indent="-298449" lvl="1" marL="899999" marR="0" rtl="0" algn="l">
              <a:lnSpc>
                <a:spcPct val="115000"/>
              </a:lnSpc>
              <a:spcBef>
                <a:spcPts val="0"/>
              </a:spcBef>
              <a:spcAft>
                <a:spcPts val="0"/>
              </a:spcAft>
              <a:buClr>
                <a:schemeClr val="dk1"/>
              </a:buClr>
              <a:buSzPts val="1100"/>
              <a:buFont typeface="Arial"/>
              <a:buChar char="○"/>
            </a:pPr>
            <a:r>
              <a:rPr b="0" i="0" lang="es-AR" sz="1100" u="none" cap="none" strike="noStrike">
                <a:solidFill>
                  <a:schemeClr val="dk1"/>
                </a:solidFill>
                <a:latin typeface="Arial"/>
                <a:ea typeface="Arial"/>
                <a:cs typeface="Arial"/>
                <a:sym typeface="Arial"/>
              </a:rPr>
              <a:t>Agregar cada instancia a la lista de electrodomésticos</a:t>
            </a:r>
            <a:endParaRPr b="0" i="0" sz="1100" u="none" cap="none" strike="noStrike">
              <a:solidFill>
                <a:schemeClr val="dk1"/>
              </a:solidFill>
              <a:latin typeface="Arial"/>
              <a:ea typeface="Arial"/>
              <a:cs typeface="Arial"/>
              <a:sym typeface="Arial"/>
            </a:endParaRPr>
          </a:p>
          <a:p>
            <a:pPr indent="-298449" lvl="1" marL="899999" marR="0" rtl="0" algn="l">
              <a:lnSpc>
                <a:spcPct val="115000"/>
              </a:lnSpc>
              <a:spcBef>
                <a:spcPts val="0"/>
              </a:spcBef>
              <a:spcAft>
                <a:spcPts val="0"/>
              </a:spcAft>
              <a:buClr>
                <a:schemeClr val="dk1"/>
              </a:buClr>
              <a:buSzPts val="1100"/>
              <a:buFont typeface="Arial"/>
              <a:buChar char="○"/>
            </a:pPr>
            <a:r>
              <a:rPr b="0" i="0" lang="es-AR" sz="1100" u="none" cap="none" strike="noStrike">
                <a:solidFill>
                  <a:schemeClr val="dk1"/>
                </a:solidFill>
                <a:latin typeface="Arial"/>
                <a:ea typeface="Arial"/>
                <a:cs typeface="Arial"/>
                <a:sym typeface="Arial"/>
              </a:rPr>
              <a:t>Recorrer la lista y llamar al método encender</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rPr b="0" i="0" lang="es-AR" sz="11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23"/>
          <p:cNvSpPr/>
          <p:nvPr/>
        </p:nvSpPr>
        <p:spPr>
          <a:xfrm>
            <a:off x="684900" y="1396525"/>
            <a:ext cx="6374100" cy="16254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23"/>
          <p:cNvSpPr txBox="1"/>
          <p:nvPr>
            <p:ph idx="2" type="body"/>
          </p:nvPr>
        </p:nvSpPr>
        <p:spPr>
          <a:xfrm>
            <a:off x="242720" y="4739595"/>
            <a:ext cx="2077200" cy="272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E9422C"/>
              </a:buClr>
              <a:buSzPts val="1400"/>
              <a:buFont typeface="Merriweather Sans"/>
              <a:buNone/>
            </a:pPr>
            <a:r>
              <a:rPr lang="es-AR">
                <a:solidFill>
                  <a:schemeClr val="dk1"/>
                </a:solidFill>
              </a:rPr>
              <a:t>Bootcamp 2020 - S&amp;I</a:t>
            </a:r>
            <a:endParaRPr b="0" i="0" sz="800" u="none" cap="none" strike="noStrike">
              <a:solidFill>
                <a:srgbClr val="6D6E71"/>
              </a:solidFill>
              <a:latin typeface="Arial"/>
              <a:ea typeface="Arial"/>
              <a:cs typeface="Arial"/>
              <a:sym typeface="Arial"/>
            </a:endParaRPr>
          </a:p>
        </p:txBody>
      </p:sp>
      <p:sp>
        <p:nvSpPr>
          <p:cNvPr id="368" name="Google Shape;368;p23"/>
          <p:cNvSpPr txBox="1"/>
          <p:nvPr>
            <p:ph type="ctrTitle"/>
          </p:nvPr>
        </p:nvSpPr>
        <p:spPr>
          <a:xfrm>
            <a:off x="242725" y="339825"/>
            <a:ext cx="8630100" cy="8955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dk1"/>
              </a:buClr>
              <a:buSzPts val="1100"/>
              <a:buFont typeface="Arial"/>
              <a:buNone/>
            </a:pPr>
            <a:r>
              <a:rPr b="0" lang="es-AR" sz="1800" u="sng">
                <a:solidFill>
                  <a:srgbClr val="FF9900"/>
                </a:solidFill>
              </a:rPr>
              <a:t>5 - Pilares de programación orientada a objetos</a:t>
            </a:r>
            <a:endParaRPr b="0" i="0" sz="1800" u="sng" cap="none" strike="noStrike">
              <a:solidFill>
                <a:srgbClr val="FF9900"/>
              </a:solidFill>
            </a:endParaRPr>
          </a:p>
        </p:txBody>
      </p:sp>
      <p:sp>
        <p:nvSpPr>
          <p:cNvPr id="369" name="Google Shape;369;p23"/>
          <p:cNvSpPr txBox="1"/>
          <p:nvPr/>
        </p:nvSpPr>
        <p:spPr>
          <a:xfrm>
            <a:off x="684900" y="1101225"/>
            <a:ext cx="8187900" cy="3564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15000"/>
              </a:lnSpc>
              <a:spcBef>
                <a:spcPts val="0"/>
              </a:spcBef>
              <a:spcAft>
                <a:spcPts val="0"/>
              </a:spcAft>
              <a:buClr>
                <a:srgbClr val="000000"/>
              </a:buClr>
              <a:buSzPts val="1200"/>
              <a:buFont typeface="Arial"/>
              <a:buChar char="●"/>
            </a:pPr>
            <a:r>
              <a:rPr b="1" i="0" lang="es-AR" sz="1200" u="none" cap="none" strike="noStrike">
                <a:solidFill>
                  <a:srgbClr val="000000"/>
                </a:solidFill>
                <a:latin typeface="Arial"/>
                <a:ea typeface="Arial"/>
                <a:cs typeface="Arial"/>
                <a:sym typeface="Arial"/>
              </a:rPr>
              <a:t>Ejercicio 5.3</a:t>
            </a:r>
            <a:r>
              <a:rPr b="0" i="0" lang="es-AR" sz="1200" u="none" cap="none" strike="noStrike">
                <a:solidFill>
                  <a:srgbClr val="000000"/>
                </a:solidFill>
                <a:latin typeface="Arial"/>
                <a:ea typeface="Arial"/>
                <a:cs typeface="Arial"/>
                <a:sym typeface="Arial"/>
              </a:rPr>
              <a:t>: Encapsulamiento</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300"/>
              </a:spcBef>
              <a:spcAft>
                <a:spcPts val="0"/>
              </a:spcAft>
              <a:buClr>
                <a:schemeClr val="dk1"/>
              </a:buClr>
              <a:buSzPts val="1100"/>
              <a:buFont typeface="Arial"/>
              <a:buNone/>
            </a:pPr>
            <a:r>
              <a:rPr b="0" i="0" lang="es-AR" sz="1100" u="none" cap="none" strike="noStrike">
                <a:solidFill>
                  <a:schemeClr val="dk1"/>
                </a:solidFill>
                <a:latin typeface="Courier New"/>
                <a:ea typeface="Courier New"/>
                <a:cs typeface="Courier New"/>
                <a:sym typeface="Courier New"/>
              </a:rPr>
              <a:t>public class Gato {</a:t>
            </a:r>
            <a:endParaRPr b="0" i="0" sz="11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b="0" i="0" lang="es-AR" sz="1100" u="none" cap="none" strike="noStrike">
                <a:solidFill>
                  <a:schemeClr val="dk1"/>
                </a:solidFill>
                <a:latin typeface="Courier New"/>
                <a:ea typeface="Courier New"/>
                <a:cs typeface="Courier New"/>
                <a:sym typeface="Courier New"/>
              </a:rPr>
              <a:t>    private String nombre;</a:t>
            </a:r>
            <a:endParaRPr b="0" i="0" sz="11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b="0" i="0" lang="es-AR" sz="1100" u="none" cap="none" strike="noStrike">
                <a:solidFill>
                  <a:schemeClr val="dk1"/>
                </a:solidFill>
                <a:latin typeface="Courier New"/>
                <a:ea typeface="Courier New"/>
                <a:cs typeface="Courier New"/>
                <a:sym typeface="Courier New"/>
              </a:rPr>
              <a:t>    private int patas;</a:t>
            </a:r>
            <a:endParaRPr b="0" i="0" sz="11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b="0" i="0" lang="es-AR" sz="1100" u="none" cap="none" strike="noStrike">
                <a:solidFill>
                  <a:schemeClr val="dk1"/>
                </a:solidFill>
                <a:latin typeface="Courier New"/>
                <a:ea typeface="Courier New"/>
                <a:cs typeface="Courier New"/>
                <a:sym typeface="Courier New"/>
              </a:rPr>
              <a:t>    public getNombre(){ return nombre;}</a:t>
            </a:r>
            <a:endParaRPr b="0" i="0" sz="11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b="0" i="0" lang="es-AR" sz="1100" u="none" cap="none" strike="noStrike">
                <a:solidFill>
                  <a:schemeClr val="dk1"/>
                </a:solidFill>
                <a:latin typeface="Courier New"/>
                <a:ea typeface="Courier New"/>
                <a:cs typeface="Courier New"/>
                <a:sym typeface="Courier New"/>
              </a:rPr>
              <a:t>    public getPatas(){ return patas;}</a:t>
            </a:r>
            <a:endParaRPr b="0" i="0" sz="11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b="0" i="0" lang="es-AR" sz="1100" u="none" cap="none" strike="noStrike">
                <a:solidFill>
                  <a:schemeClr val="dk1"/>
                </a:solidFill>
                <a:latin typeface="Courier New"/>
                <a:ea typeface="Courier New"/>
                <a:cs typeface="Courier New"/>
                <a:sym typeface="Courier New"/>
              </a:rPr>
              <a:t>    public setNombre(String nuevoNombre){ nombre = nuevoNombre;}</a:t>
            </a:r>
            <a:endParaRPr b="0" i="0" sz="11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b="0" i="0" lang="es-AR" sz="1100" u="none" cap="none" strike="noStrike">
                <a:solidFill>
                  <a:schemeClr val="dk1"/>
                </a:solidFill>
                <a:latin typeface="Courier New"/>
                <a:ea typeface="Courier New"/>
                <a:cs typeface="Courier New"/>
                <a:sym typeface="Courier New"/>
              </a:rPr>
              <a:t>    public setPatas(int numeroPatas){ patas = numeroPatas;}</a:t>
            </a:r>
            <a:endParaRPr b="0" i="0" sz="11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b="0" i="0" lang="es-AR" sz="1100" u="none" cap="none" strike="noStrike">
                <a:solidFill>
                  <a:schemeClr val="dk1"/>
                </a:solidFill>
                <a:latin typeface="Courier New"/>
                <a:ea typeface="Courier New"/>
                <a:cs typeface="Courier New"/>
                <a:sym typeface="Courier New"/>
              </a:rPr>
              <a:t>}</a:t>
            </a:r>
            <a:endParaRPr b="0" i="0" sz="11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b="0" i="0" lang="es-AR" sz="900" u="none" cap="none" strike="noStrike">
                <a:solidFill>
                  <a:schemeClr val="dk1"/>
                </a:solidFill>
                <a:latin typeface="Courier New"/>
                <a:ea typeface="Courier New"/>
                <a:cs typeface="Courier New"/>
                <a:sym typeface="Courier New"/>
              </a:rPr>
              <a:t> </a:t>
            </a:r>
            <a:endParaRPr b="0" i="0" sz="900" u="none" cap="none" strike="noStrike">
              <a:solidFill>
                <a:schemeClr val="dk1"/>
              </a:solidFill>
              <a:latin typeface="Courier New"/>
              <a:ea typeface="Courier New"/>
              <a:cs typeface="Courier New"/>
              <a:sym typeface="Courier New"/>
            </a:endParaRPr>
          </a:p>
          <a:p>
            <a:pPr indent="-304800" lvl="1" marL="914400" marR="0" rtl="0" algn="l">
              <a:lnSpc>
                <a:spcPct val="115000"/>
              </a:lnSpc>
              <a:spcBef>
                <a:spcPts val="0"/>
              </a:spcBef>
              <a:spcAft>
                <a:spcPts val="0"/>
              </a:spcAft>
              <a:buClr>
                <a:schemeClr val="dk1"/>
              </a:buClr>
              <a:buSzPts val="1200"/>
              <a:buFont typeface="Arial"/>
              <a:buChar char="○"/>
            </a:pPr>
            <a:r>
              <a:rPr b="0" i="0" lang="es-AR" sz="1200" u="none" cap="none" strike="noStrike">
                <a:solidFill>
                  <a:schemeClr val="dk1"/>
                </a:solidFill>
                <a:latin typeface="Arial"/>
                <a:ea typeface="Arial"/>
                <a:cs typeface="Arial"/>
                <a:sym typeface="Arial"/>
              </a:rPr>
              <a:t>Instanciar la clase Gato</a:t>
            </a:r>
            <a:endParaRPr b="0" i="0" sz="1200" u="none" cap="none" strike="noStrike">
              <a:solidFill>
                <a:schemeClr val="dk1"/>
              </a:solidFill>
              <a:latin typeface="Arial"/>
              <a:ea typeface="Arial"/>
              <a:cs typeface="Arial"/>
              <a:sym typeface="Arial"/>
            </a:endParaRPr>
          </a:p>
          <a:p>
            <a:pPr indent="-304800" lvl="1" marL="914400" marR="0" rtl="0" algn="l">
              <a:lnSpc>
                <a:spcPct val="115000"/>
              </a:lnSpc>
              <a:spcBef>
                <a:spcPts val="0"/>
              </a:spcBef>
              <a:spcAft>
                <a:spcPts val="0"/>
              </a:spcAft>
              <a:buClr>
                <a:schemeClr val="dk1"/>
              </a:buClr>
              <a:buSzPts val="1200"/>
              <a:buFont typeface="Arial"/>
              <a:buChar char="○"/>
            </a:pPr>
            <a:r>
              <a:rPr b="0" i="0" lang="es-AR" sz="1200" u="none" cap="none" strike="noStrike">
                <a:solidFill>
                  <a:schemeClr val="dk1"/>
                </a:solidFill>
                <a:latin typeface="Arial"/>
                <a:ea typeface="Arial"/>
                <a:cs typeface="Arial"/>
                <a:sym typeface="Arial"/>
              </a:rPr>
              <a:t>Setear un nombre y patas al objeto Gato</a:t>
            </a:r>
            <a:endParaRPr b="0" i="0" sz="1200" u="none" cap="none" strike="noStrike">
              <a:solidFill>
                <a:schemeClr val="dk1"/>
              </a:solidFill>
              <a:latin typeface="Arial"/>
              <a:ea typeface="Arial"/>
              <a:cs typeface="Arial"/>
              <a:sym typeface="Arial"/>
            </a:endParaRPr>
          </a:p>
          <a:p>
            <a:pPr indent="-304800" lvl="1" marL="914400" marR="0" rtl="0" algn="l">
              <a:lnSpc>
                <a:spcPct val="115000"/>
              </a:lnSpc>
              <a:spcBef>
                <a:spcPts val="0"/>
              </a:spcBef>
              <a:spcAft>
                <a:spcPts val="0"/>
              </a:spcAft>
              <a:buClr>
                <a:schemeClr val="dk1"/>
              </a:buClr>
              <a:buSzPts val="1200"/>
              <a:buFont typeface="Arial"/>
              <a:buChar char="○"/>
            </a:pPr>
            <a:r>
              <a:rPr b="0" i="0" lang="es-AR" sz="1200" u="none" cap="none" strike="noStrike">
                <a:solidFill>
                  <a:schemeClr val="dk1"/>
                </a:solidFill>
                <a:latin typeface="Arial"/>
                <a:ea typeface="Arial"/>
                <a:cs typeface="Arial"/>
                <a:sym typeface="Arial"/>
              </a:rPr>
              <a:t>Imprimir por pantalla nombre y número de patas</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Google Shape;374;p24"/>
          <p:cNvSpPr/>
          <p:nvPr/>
        </p:nvSpPr>
        <p:spPr>
          <a:xfrm>
            <a:off x="717350" y="1427050"/>
            <a:ext cx="6532500" cy="16104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24"/>
          <p:cNvSpPr txBox="1"/>
          <p:nvPr>
            <p:ph idx="2" type="body"/>
          </p:nvPr>
        </p:nvSpPr>
        <p:spPr>
          <a:xfrm>
            <a:off x="242720" y="4739595"/>
            <a:ext cx="2077200" cy="272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E9422C"/>
              </a:buClr>
              <a:buSzPts val="1400"/>
              <a:buFont typeface="Merriweather Sans"/>
              <a:buNone/>
            </a:pPr>
            <a:r>
              <a:rPr lang="es-AR">
                <a:solidFill>
                  <a:schemeClr val="dk1"/>
                </a:solidFill>
              </a:rPr>
              <a:t>Bootcamp 2020 - S&amp;I</a:t>
            </a:r>
            <a:endParaRPr b="0" i="0" sz="800" u="none" cap="none" strike="noStrike">
              <a:solidFill>
                <a:srgbClr val="6D6E71"/>
              </a:solidFill>
              <a:latin typeface="Arial"/>
              <a:ea typeface="Arial"/>
              <a:cs typeface="Arial"/>
              <a:sym typeface="Arial"/>
            </a:endParaRPr>
          </a:p>
        </p:txBody>
      </p:sp>
      <p:sp>
        <p:nvSpPr>
          <p:cNvPr id="376" name="Google Shape;376;p24"/>
          <p:cNvSpPr txBox="1"/>
          <p:nvPr>
            <p:ph type="ctrTitle"/>
          </p:nvPr>
        </p:nvSpPr>
        <p:spPr>
          <a:xfrm>
            <a:off x="242725" y="339825"/>
            <a:ext cx="8630100" cy="8955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dk1"/>
              </a:buClr>
              <a:buSzPts val="1100"/>
              <a:buFont typeface="Arial"/>
              <a:buNone/>
            </a:pPr>
            <a:r>
              <a:rPr b="0" lang="es-AR" sz="1800" u="sng">
                <a:solidFill>
                  <a:srgbClr val="FF9900"/>
                </a:solidFill>
              </a:rPr>
              <a:t>5 - Pilares de programación orientada a objetos</a:t>
            </a:r>
            <a:endParaRPr b="0" i="0" sz="1800" u="sng" cap="none" strike="noStrike">
              <a:solidFill>
                <a:srgbClr val="FF9900"/>
              </a:solidFill>
            </a:endParaRPr>
          </a:p>
        </p:txBody>
      </p:sp>
      <p:sp>
        <p:nvSpPr>
          <p:cNvPr id="377" name="Google Shape;377;p24"/>
          <p:cNvSpPr txBox="1"/>
          <p:nvPr/>
        </p:nvSpPr>
        <p:spPr>
          <a:xfrm>
            <a:off x="684900" y="1101225"/>
            <a:ext cx="8187900" cy="31290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15000"/>
              </a:lnSpc>
              <a:spcBef>
                <a:spcPts val="0"/>
              </a:spcBef>
              <a:spcAft>
                <a:spcPts val="0"/>
              </a:spcAft>
              <a:buClr>
                <a:srgbClr val="000000"/>
              </a:buClr>
              <a:buSzPts val="1200"/>
              <a:buFont typeface="Arial"/>
              <a:buChar char="●"/>
            </a:pPr>
            <a:r>
              <a:rPr b="1" i="0" lang="es-AR" sz="1200" u="none" cap="none" strike="noStrike">
                <a:solidFill>
                  <a:srgbClr val="000000"/>
                </a:solidFill>
                <a:latin typeface="Arial"/>
                <a:ea typeface="Arial"/>
                <a:cs typeface="Arial"/>
                <a:sym typeface="Arial"/>
              </a:rPr>
              <a:t>Ejercicio 5.4</a:t>
            </a:r>
            <a:r>
              <a:rPr b="0" i="0" lang="es-AR" sz="1200" u="none" cap="none" strike="noStrike">
                <a:solidFill>
                  <a:srgbClr val="000000"/>
                </a:solidFill>
                <a:latin typeface="Arial"/>
                <a:ea typeface="Arial"/>
                <a:cs typeface="Arial"/>
                <a:sym typeface="Arial"/>
              </a:rPr>
              <a:t>: Abstracción</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300"/>
              </a:spcBef>
              <a:spcAft>
                <a:spcPts val="0"/>
              </a:spcAft>
              <a:buClr>
                <a:schemeClr val="dk1"/>
              </a:buClr>
              <a:buSzPts val="1100"/>
              <a:buFont typeface="Arial"/>
              <a:buNone/>
            </a:pPr>
            <a:r>
              <a:rPr b="0" i="0" lang="es-AR" sz="1100" u="none" cap="none" strike="noStrike">
                <a:solidFill>
                  <a:schemeClr val="dk1"/>
                </a:solidFill>
                <a:latin typeface="Courier New"/>
                <a:ea typeface="Courier New"/>
                <a:cs typeface="Courier New"/>
                <a:sym typeface="Courier New"/>
              </a:rPr>
              <a:t>abstract class Automovil {</a:t>
            </a:r>
            <a:endParaRPr b="0" i="0" sz="11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b="0" i="0" lang="es-AR" sz="1100" u="none" cap="none" strike="noStrike">
                <a:solidFill>
                  <a:schemeClr val="dk1"/>
                </a:solidFill>
                <a:latin typeface="Courier New"/>
                <a:ea typeface="Courier New"/>
                <a:cs typeface="Courier New"/>
                <a:sym typeface="Courier New"/>
              </a:rPr>
              <a:t>    abstract void retoceder();</a:t>
            </a:r>
            <a:endParaRPr b="0" i="0" sz="11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b="0" i="0" lang="es-AR" sz="1100" u="none" cap="none" strike="noStrike">
                <a:solidFill>
                  <a:schemeClr val="dk1"/>
                </a:solidFill>
                <a:latin typeface="Courier New"/>
                <a:ea typeface="Courier New"/>
                <a:cs typeface="Courier New"/>
                <a:sym typeface="Courier New"/>
              </a:rPr>
              <a:t>    void avanzar() {</a:t>
            </a:r>
            <a:endParaRPr b="0" i="0" sz="11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b="0" i="0" lang="es-AR" sz="1100" u="none" cap="none" strike="noStrike">
                <a:solidFill>
                  <a:schemeClr val="dk1"/>
                </a:solidFill>
                <a:latin typeface="Courier New"/>
                <a:ea typeface="Courier New"/>
                <a:cs typeface="Courier New"/>
                <a:sym typeface="Courier New"/>
              </a:rPr>
              <a:t>        System.out.println("Soy el metodo avanzar de Automovil");</a:t>
            </a:r>
            <a:endParaRPr b="0" i="0" sz="11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b="0" i="0" lang="es-AR" sz="1100" u="none" cap="none" strike="noStrike">
                <a:solidFill>
                  <a:schemeClr val="dk1"/>
                </a:solidFill>
                <a:latin typeface="Courier New"/>
                <a:ea typeface="Courier New"/>
                <a:cs typeface="Courier New"/>
                <a:sym typeface="Courier New"/>
              </a:rPr>
              <a:t>    }</a:t>
            </a:r>
            <a:endParaRPr b="0" i="0" sz="11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b="0" i="0" lang="es-AR" sz="1100" u="none" cap="none" strike="noStrike">
                <a:solidFill>
                  <a:schemeClr val="dk1"/>
                </a:solidFill>
                <a:latin typeface="Courier New"/>
                <a:ea typeface="Courier New"/>
                <a:cs typeface="Courier New"/>
                <a:sym typeface="Courier New"/>
              </a:rPr>
              <a:t>}</a:t>
            </a:r>
            <a:endParaRPr b="0" i="0" sz="11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298450" lvl="1" marL="914400" marR="0" rtl="0" algn="l">
              <a:lnSpc>
                <a:spcPct val="115000"/>
              </a:lnSpc>
              <a:spcBef>
                <a:spcPts val="0"/>
              </a:spcBef>
              <a:spcAft>
                <a:spcPts val="0"/>
              </a:spcAft>
              <a:buClr>
                <a:schemeClr val="dk1"/>
              </a:buClr>
              <a:buSzPts val="1100"/>
              <a:buFont typeface="Arial"/>
              <a:buChar char="○"/>
            </a:pPr>
            <a:r>
              <a:rPr b="0" i="0" lang="es-AR" sz="1100" u="none" cap="none" strike="noStrike">
                <a:solidFill>
                  <a:schemeClr val="dk1"/>
                </a:solidFill>
                <a:latin typeface="Arial"/>
                <a:ea typeface="Arial"/>
                <a:cs typeface="Arial"/>
                <a:sym typeface="Arial"/>
              </a:rPr>
              <a:t>Extender la clase Berlina de la clase Automovil</a:t>
            </a:r>
            <a:endParaRPr b="0" i="0" sz="1100" u="none" cap="none" strike="noStrike">
              <a:solidFill>
                <a:schemeClr val="dk1"/>
              </a:solidFill>
              <a:latin typeface="Arial"/>
              <a:ea typeface="Arial"/>
              <a:cs typeface="Arial"/>
              <a:sym typeface="Arial"/>
            </a:endParaRPr>
          </a:p>
          <a:p>
            <a:pPr indent="-298450" lvl="1" marL="914400" marR="0" rtl="0" algn="l">
              <a:lnSpc>
                <a:spcPct val="115000"/>
              </a:lnSpc>
              <a:spcBef>
                <a:spcPts val="0"/>
              </a:spcBef>
              <a:spcAft>
                <a:spcPts val="0"/>
              </a:spcAft>
              <a:buClr>
                <a:schemeClr val="dk1"/>
              </a:buClr>
              <a:buSzPts val="1100"/>
              <a:buFont typeface="Arial"/>
              <a:buChar char="○"/>
            </a:pPr>
            <a:r>
              <a:rPr b="0" i="0" lang="es-AR" sz="1100" u="none" cap="none" strike="noStrike">
                <a:solidFill>
                  <a:schemeClr val="dk1"/>
                </a:solidFill>
                <a:latin typeface="Arial"/>
                <a:ea typeface="Arial"/>
                <a:cs typeface="Arial"/>
                <a:sym typeface="Arial"/>
              </a:rPr>
              <a:t>Implementar el metodo avanzar</a:t>
            </a:r>
            <a:endParaRPr b="0" i="0" sz="1100" u="none" cap="none" strike="noStrike">
              <a:solidFill>
                <a:schemeClr val="dk1"/>
              </a:solidFill>
              <a:latin typeface="Arial"/>
              <a:ea typeface="Arial"/>
              <a:cs typeface="Arial"/>
              <a:sym typeface="Arial"/>
            </a:endParaRPr>
          </a:p>
          <a:p>
            <a:pPr indent="-298450" lvl="1" marL="914400" marR="0" rtl="0" algn="l">
              <a:lnSpc>
                <a:spcPct val="115000"/>
              </a:lnSpc>
              <a:spcBef>
                <a:spcPts val="0"/>
              </a:spcBef>
              <a:spcAft>
                <a:spcPts val="0"/>
              </a:spcAft>
              <a:buClr>
                <a:schemeClr val="dk1"/>
              </a:buClr>
              <a:buSzPts val="1100"/>
              <a:buFont typeface="Arial"/>
              <a:buChar char="○"/>
            </a:pPr>
            <a:r>
              <a:rPr b="0" i="0" lang="es-AR" sz="1100" u="none" cap="none" strike="noStrike">
                <a:solidFill>
                  <a:schemeClr val="dk1"/>
                </a:solidFill>
                <a:latin typeface="Arial"/>
                <a:ea typeface="Arial"/>
                <a:cs typeface="Arial"/>
                <a:sym typeface="Arial"/>
              </a:rPr>
              <a:t>Imprimir por pantalla el mensaje correspondiente</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rPr b="0" i="0" lang="es-AR" sz="11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Google Shape;382;p25"/>
          <p:cNvSpPr txBox="1"/>
          <p:nvPr>
            <p:ph idx="2" type="body"/>
          </p:nvPr>
        </p:nvSpPr>
        <p:spPr>
          <a:xfrm>
            <a:off x="242720" y="4739595"/>
            <a:ext cx="2077200" cy="272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E9422C"/>
              </a:buClr>
              <a:buSzPts val="1400"/>
              <a:buFont typeface="Merriweather Sans"/>
              <a:buNone/>
            </a:pPr>
            <a:r>
              <a:rPr lang="es-AR">
                <a:solidFill>
                  <a:schemeClr val="dk1"/>
                </a:solidFill>
              </a:rPr>
              <a:t>Bootcamp 2020 - S&amp;I</a:t>
            </a:r>
            <a:endParaRPr b="0" i="0" sz="800" u="none" cap="none" strike="noStrike">
              <a:solidFill>
                <a:srgbClr val="6D6E71"/>
              </a:solidFill>
              <a:latin typeface="Arial"/>
              <a:ea typeface="Arial"/>
              <a:cs typeface="Arial"/>
              <a:sym typeface="Arial"/>
            </a:endParaRPr>
          </a:p>
        </p:txBody>
      </p:sp>
      <p:sp>
        <p:nvSpPr>
          <p:cNvPr id="383" name="Google Shape;383;p25"/>
          <p:cNvSpPr txBox="1"/>
          <p:nvPr>
            <p:ph type="ctrTitle"/>
          </p:nvPr>
        </p:nvSpPr>
        <p:spPr>
          <a:xfrm>
            <a:off x="242725" y="339825"/>
            <a:ext cx="8630100" cy="8955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dk1"/>
              </a:buClr>
              <a:buSzPts val="1100"/>
              <a:buFont typeface="Arial"/>
              <a:buNone/>
            </a:pPr>
            <a:r>
              <a:rPr b="0" lang="es-AR" sz="1800" u="sng">
                <a:solidFill>
                  <a:srgbClr val="FF9900"/>
                </a:solidFill>
              </a:rPr>
              <a:t>6 - Clases y Objetos</a:t>
            </a:r>
            <a:endParaRPr b="0" sz="1800" u="sng">
              <a:solidFill>
                <a:srgbClr val="FF9900"/>
              </a:solidFill>
            </a:endParaRPr>
          </a:p>
        </p:txBody>
      </p:sp>
      <p:sp>
        <p:nvSpPr>
          <p:cNvPr id="384" name="Google Shape;384;p25"/>
          <p:cNvSpPr txBox="1"/>
          <p:nvPr/>
        </p:nvSpPr>
        <p:spPr>
          <a:xfrm>
            <a:off x="488875" y="867575"/>
            <a:ext cx="8264100" cy="39096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chemeClr val="dk1"/>
              </a:buClr>
              <a:buSzPts val="1400"/>
              <a:buFont typeface="Arial"/>
              <a:buChar char="●"/>
            </a:pPr>
            <a:r>
              <a:rPr b="1" i="0" lang="es-AR" sz="1200" u="none" cap="none" strike="noStrike">
                <a:solidFill>
                  <a:schemeClr val="dk1"/>
                </a:solidFill>
                <a:latin typeface="Arial"/>
                <a:ea typeface="Arial"/>
                <a:cs typeface="Arial"/>
                <a:sym typeface="Arial"/>
              </a:rPr>
              <a:t>Ejercicio 6.1</a:t>
            </a:r>
            <a:r>
              <a:rPr b="0" i="0" lang="es-AR" sz="1200" u="none" cap="none" strike="noStrike">
                <a:solidFill>
                  <a:schemeClr val="dk1"/>
                </a:solidFill>
                <a:latin typeface="Arial"/>
                <a:ea typeface="Arial"/>
                <a:cs typeface="Arial"/>
                <a:sym typeface="Arial"/>
              </a:rPr>
              <a:t>: Crea una clase Empleado que tenga los siguientes atributos privados:</a:t>
            </a:r>
            <a:endParaRPr b="0" i="0" sz="1200" u="none" cap="none" strike="noStrike">
              <a:solidFill>
                <a:schemeClr val="dk1"/>
              </a:solidFill>
              <a:latin typeface="Arial"/>
              <a:ea typeface="Arial"/>
              <a:cs typeface="Arial"/>
              <a:sym typeface="Arial"/>
            </a:endParaRPr>
          </a:p>
          <a:p>
            <a:pPr indent="-292100" lvl="0" marL="914400" marR="0" rtl="0" algn="just">
              <a:lnSpc>
                <a:spcPct val="115000"/>
              </a:lnSpc>
              <a:spcBef>
                <a:spcPts val="0"/>
              </a:spcBef>
              <a:spcAft>
                <a:spcPts val="0"/>
              </a:spcAft>
              <a:buClr>
                <a:schemeClr val="dk1"/>
              </a:buClr>
              <a:buSzPts val="1000"/>
              <a:buFont typeface="Arial"/>
              <a:buChar char="-"/>
            </a:pPr>
            <a:r>
              <a:rPr b="0" i="0" lang="es-AR" sz="1000" u="none" cap="none" strike="noStrike">
                <a:solidFill>
                  <a:schemeClr val="dk1"/>
                </a:solidFill>
                <a:highlight>
                  <a:srgbClr val="F3F3F3"/>
                </a:highlight>
                <a:latin typeface="Arial"/>
                <a:ea typeface="Arial"/>
                <a:cs typeface="Arial"/>
                <a:sym typeface="Arial"/>
              </a:rPr>
              <a:t>ID</a:t>
            </a:r>
            <a:endParaRPr b="0" i="0" sz="1000" u="none" cap="none" strike="noStrike">
              <a:solidFill>
                <a:schemeClr val="dk1"/>
              </a:solidFill>
              <a:highlight>
                <a:srgbClr val="F3F3F3"/>
              </a:highlight>
              <a:latin typeface="Arial"/>
              <a:ea typeface="Arial"/>
              <a:cs typeface="Arial"/>
              <a:sym typeface="Arial"/>
            </a:endParaRPr>
          </a:p>
          <a:p>
            <a:pPr indent="-292100" lvl="0" marL="914400" marR="0" rtl="0" algn="just">
              <a:lnSpc>
                <a:spcPct val="115000"/>
              </a:lnSpc>
              <a:spcBef>
                <a:spcPts val="0"/>
              </a:spcBef>
              <a:spcAft>
                <a:spcPts val="0"/>
              </a:spcAft>
              <a:buClr>
                <a:schemeClr val="dk1"/>
              </a:buClr>
              <a:buSzPts val="1000"/>
              <a:buFont typeface="Arial"/>
              <a:buChar char="-"/>
            </a:pPr>
            <a:r>
              <a:rPr b="0" i="0" lang="es-AR" sz="1000" u="none" cap="none" strike="noStrike">
                <a:solidFill>
                  <a:schemeClr val="dk1"/>
                </a:solidFill>
                <a:highlight>
                  <a:srgbClr val="F3F3F3"/>
                </a:highlight>
                <a:latin typeface="Arial"/>
                <a:ea typeface="Arial"/>
                <a:cs typeface="Arial"/>
                <a:sym typeface="Arial"/>
              </a:rPr>
              <a:t>Nombre</a:t>
            </a:r>
            <a:endParaRPr b="0" i="0" sz="1000" u="none" cap="none" strike="noStrike">
              <a:solidFill>
                <a:schemeClr val="dk1"/>
              </a:solidFill>
              <a:highlight>
                <a:srgbClr val="F3F3F3"/>
              </a:highlight>
              <a:latin typeface="Arial"/>
              <a:ea typeface="Arial"/>
              <a:cs typeface="Arial"/>
              <a:sym typeface="Arial"/>
            </a:endParaRPr>
          </a:p>
          <a:p>
            <a:pPr indent="-292100" lvl="0" marL="914400" marR="0" rtl="0" algn="just">
              <a:lnSpc>
                <a:spcPct val="115000"/>
              </a:lnSpc>
              <a:spcBef>
                <a:spcPts val="0"/>
              </a:spcBef>
              <a:spcAft>
                <a:spcPts val="0"/>
              </a:spcAft>
              <a:buClr>
                <a:schemeClr val="dk1"/>
              </a:buClr>
              <a:buSzPts val="1000"/>
              <a:buFont typeface="Arial"/>
              <a:buChar char="-"/>
            </a:pPr>
            <a:r>
              <a:rPr b="0" i="0" lang="es-AR" sz="1000" u="none" cap="none" strike="noStrike">
                <a:solidFill>
                  <a:schemeClr val="dk1"/>
                </a:solidFill>
                <a:highlight>
                  <a:srgbClr val="F3F3F3"/>
                </a:highlight>
                <a:latin typeface="Arial"/>
                <a:ea typeface="Arial"/>
                <a:cs typeface="Arial"/>
                <a:sym typeface="Arial"/>
              </a:rPr>
              <a:t>Sueldo base.</a:t>
            </a:r>
            <a:endParaRPr b="0" i="0" sz="1000" u="none" cap="none" strike="noStrike">
              <a:solidFill>
                <a:schemeClr val="dk1"/>
              </a:solidFill>
              <a:highlight>
                <a:srgbClr val="F3F3F3"/>
              </a:highlight>
              <a:latin typeface="Arial"/>
              <a:ea typeface="Arial"/>
              <a:cs typeface="Arial"/>
              <a:sym typeface="Arial"/>
            </a:endParaRPr>
          </a:p>
          <a:p>
            <a:pPr indent="-292100" lvl="0" marL="914400" marR="0" rtl="0" algn="just">
              <a:lnSpc>
                <a:spcPct val="115000"/>
              </a:lnSpc>
              <a:spcBef>
                <a:spcPts val="0"/>
              </a:spcBef>
              <a:spcAft>
                <a:spcPts val="0"/>
              </a:spcAft>
              <a:buClr>
                <a:schemeClr val="dk1"/>
              </a:buClr>
              <a:buSzPts val="1000"/>
              <a:buFont typeface="Arial"/>
              <a:buChar char="-"/>
            </a:pPr>
            <a:r>
              <a:rPr b="0" i="0" lang="es-AR" sz="1000" u="none" cap="none" strike="noStrike">
                <a:solidFill>
                  <a:schemeClr val="dk1"/>
                </a:solidFill>
                <a:highlight>
                  <a:srgbClr val="F3F3F3"/>
                </a:highlight>
                <a:latin typeface="Arial"/>
                <a:ea typeface="Arial"/>
                <a:cs typeface="Arial"/>
                <a:sym typeface="Arial"/>
              </a:rPr>
              <a:t>Horas extra realizadas en el mes.</a:t>
            </a:r>
            <a:endParaRPr b="0" i="0" sz="1000" u="none" cap="none" strike="noStrike">
              <a:solidFill>
                <a:schemeClr val="dk1"/>
              </a:solidFill>
              <a:highlight>
                <a:srgbClr val="F3F3F3"/>
              </a:highlight>
              <a:latin typeface="Arial"/>
              <a:ea typeface="Arial"/>
              <a:cs typeface="Arial"/>
              <a:sym typeface="Arial"/>
            </a:endParaRPr>
          </a:p>
          <a:p>
            <a:pPr indent="-292100" lvl="0" marL="914400" marR="0" rtl="0" algn="just">
              <a:lnSpc>
                <a:spcPct val="115000"/>
              </a:lnSpc>
              <a:spcBef>
                <a:spcPts val="0"/>
              </a:spcBef>
              <a:spcAft>
                <a:spcPts val="0"/>
              </a:spcAft>
              <a:buClr>
                <a:schemeClr val="dk1"/>
              </a:buClr>
              <a:buSzPts val="1000"/>
              <a:buFont typeface="Arial"/>
              <a:buChar char="-"/>
            </a:pPr>
            <a:r>
              <a:rPr b="0" i="0" lang="es-AR" sz="1000" u="none" cap="none" strike="noStrike">
                <a:solidFill>
                  <a:schemeClr val="dk1"/>
                </a:solidFill>
                <a:highlight>
                  <a:srgbClr val="F3F3F3"/>
                </a:highlight>
                <a:latin typeface="Arial"/>
                <a:ea typeface="Arial"/>
                <a:cs typeface="Arial"/>
                <a:sym typeface="Arial"/>
              </a:rPr>
              <a:t>Tipo de IRPF (retenciones %).</a:t>
            </a:r>
            <a:endParaRPr b="0" i="0" sz="1000" u="none" cap="none" strike="noStrike">
              <a:solidFill>
                <a:schemeClr val="dk1"/>
              </a:solidFill>
              <a:highlight>
                <a:srgbClr val="F3F3F3"/>
              </a:highlight>
              <a:latin typeface="Arial"/>
              <a:ea typeface="Arial"/>
              <a:cs typeface="Arial"/>
              <a:sym typeface="Arial"/>
            </a:endParaRPr>
          </a:p>
          <a:p>
            <a:pPr indent="-292100" lvl="0" marL="914400" marR="0" rtl="0" algn="just">
              <a:lnSpc>
                <a:spcPct val="115000"/>
              </a:lnSpc>
              <a:spcBef>
                <a:spcPts val="0"/>
              </a:spcBef>
              <a:spcAft>
                <a:spcPts val="0"/>
              </a:spcAft>
              <a:buClr>
                <a:schemeClr val="dk1"/>
              </a:buClr>
              <a:buSzPts val="1000"/>
              <a:buFont typeface="Arial"/>
              <a:buChar char="-"/>
            </a:pPr>
            <a:r>
              <a:rPr b="0" i="0" lang="es-AR" sz="1000" u="none" cap="none" strike="noStrike">
                <a:solidFill>
                  <a:schemeClr val="dk1"/>
                </a:solidFill>
                <a:highlight>
                  <a:srgbClr val="F3F3F3"/>
                </a:highlight>
                <a:latin typeface="Arial"/>
                <a:ea typeface="Arial"/>
                <a:cs typeface="Arial"/>
                <a:sym typeface="Arial"/>
              </a:rPr>
              <a:t>Casado o no.</a:t>
            </a:r>
            <a:endParaRPr b="0" i="0" sz="1000" u="none" cap="none" strike="noStrike">
              <a:solidFill>
                <a:schemeClr val="dk1"/>
              </a:solidFill>
              <a:highlight>
                <a:srgbClr val="F3F3F3"/>
              </a:highlight>
              <a:latin typeface="Arial"/>
              <a:ea typeface="Arial"/>
              <a:cs typeface="Arial"/>
              <a:sym typeface="Arial"/>
            </a:endParaRPr>
          </a:p>
          <a:p>
            <a:pPr indent="-292100" lvl="0" marL="914400" marR="0" rtl="0" algn="just">
              <a:lnSpc>
                <a:spcPct val="115000"/>
              </a:lnSpc>
              <a:spcBef>
                <a:spcPts val="0"/>
              </a:spcBef>
              <a:spcAft>
                <a:spcPts val="0"/>
              </a:spcAft>
              <a:buClr>
                <a:schemeClr val="dk1"/>
              </a:buClr>
              <a:buSzPts val="1000"/>
              <a:buFont typeface="Arial"/>
              <a:buChar char="-"/>
            </a:pPr>
            <a:r>
              <a:rPr b="0" i="0" lang="es-AR" sz="1000" u="none" cap="none" strike="noStrike">
                <a:solidFill>
                  <a:schemeClr val="dk1"/>
                </a:solidFill>
                <a:highlight>
                  <a:srgbClr val="F3F3F3"/>
                </a:highlight>
                <a:latin typeface="Arial"/>
                <a:ea typeface="Arial"/>
                <a:cs typeface="Arial"/>
                <a:sym typeface="Arial"/>
              </a:rPr>
              <a:t>Número de hijos.</a:t>
            </a:r>
            <a:endParaRPr b="0" i="0" sz="1000" u="none" cap="none" strike="noStrike">
              <a:solidFill>
                <a:schemeClr val="dk1"/>
              </a:solidFill>
              <a:highlight>
                <a:srgbClr val="F3F3F3"/>
              </a:highlight>
              <a:latin typeface="Arial"/>
              <a:ea typeface="Arial"/>
              <a:cs typeface="Arial"/>
              <a:sym typeface="Arial"/>
            </a:endParaRPr>
          </a:p>
          <a:p>
            <a:pPr indent="-292100" lvl="0" marL="914400" marR="0" rtl="0" algn="just">
              <a:lnSpc>
                <a:spcPct val="115000"/>
              </a:lnSpc>
              <a:spcBef>
                <a:spcPts val="0"/>
              </a:spcBef>
              <a:spcAft>
                <a:spcPts val="0"/>
              </a:spcAft>
              <a:buClr>
                <a:schemeClr val="dk1"/>
              </a:buClr>
              <a:buSzPts val="1000"/>
              <a:buFont typeface="Arial"/>
              <a:buChar char="-"/>
            </a:pPr>
            <a:r>
              <a:rPr b="0" i="0" lang="es-AR" sz="1000" u="none" cap="none" strike="noStrike">
                <a:solidFill>
                  <a:schemeClr val="dk1"/>
                </a:solidFill>
                <a:highlight>
                  <a:srgbClr val="F3F3F3"/>
                </a:highlight>
                <a:latin typeface="Arial"/>
                <a:ea typeface="Arial"/>
                <a:cs typeface="Arial"/>
                <a:sym typeface="Arial"/>
              </a:rPr>
              <a:t>Importe de la hora extra</a:t>
            </a:r>
            <a:r>
              <a:rPr b="0" i="0" lang="es-AR" sz="1000" u="none" cap="none" strike="noStrike">
                <a:solidFill>
                  <a:schemeClr val="dk1"/>
                </a:solidFill>
                <a:latin typeface="Arial"/>
                <a:ea typeface="Arial"/>
                <a:cs typeface="Arial"/>
                <a:sym typeface="Arial"/>
              </a:rPr>
              <a:t>. Este será un </a:t>
            </a:r>
            <a:r>
              <a:rPr b="1" i="0" lang="es-AR" sz="1000" u="none" cap="none" strike="noStrike">
                <a:solidFill>
                  <a:srgbClr val="888888"/>
                </a:solidFill>
                <a:uFill>
                  <a:noFill/>
                </a:uFill>
                <a:latin typeface="Arial"/>
                <a:ea typeface="Arial"/>
                <a:cs typeface="Arial"/>
                <a:sym typeface="Arial"/>
                <a:hlinkClick r:id="rId3"/>
              </a:rPr>
              <a:t>atributo static o atributo de clase.</a:t>
            </a:r>
            <a:endParaRPr b="1" i="0" sz="1000" u="none" cap="none" strike="noStrike">
              <a:solidFill>
                <a:srgbClr val="888888"/>
              </a:solidFill>
              <a:latin typeface="Arial"/>
              <a:ea typeface="Arial"/>
              <a:cs typeface="Arial"/>
              <a:sym typeface="Arial"/>
            </a:endParaRPr>
          </a:p>
          <a:p>
            <a:pPr indent="-304800" lvl="1" marL="809999" marR="0" rtl="0" algn="l">
              <a:lnSpc>
                <a:spcPct val="115000"/>
              </a:lnSpc>
              <a:spcBef>
                <a:spcPts val="0"/>
              </a:spcBef>
              <a:spcAft>
                <a:spcPts val="0"/>
              </a:spcAft>
              <a:buClr>
                <a:schemeClr val="dk1"/>
              </a:buClr>
              <a:buSzPts val="1200"/>
              <a:buFont typeface="Arial"/>
              <a:buChar char="○"/>
            </a:pPr>
            <a:r>
              <a:rPr b="0" i="0" lang="es-AR" sz="1200" u="none" cap="none" strike="noStrike">
                <a:solidFill>
                  <a:schemeClr val="dk1"/>
                </a:solidFill>
                <a:latin typeface="Arial"/>
                <a:ea typeface="Arial"/>
                <a:cs typeface="Arial"/>
                <a:sym typeface="Arial"/>
              </a:rPr>
              <a:t>La</a:t>
            </a:r>
            <a:r>
              <a:rPr b="0" i="0" lang="es-AR" sz="1000" u="none" cap="none" strike="noStrike">
                <a:solidFill>
                  <a:srgbClr val="000000"/>
                </a:solidFill>
                <a:latin typeface="Arial"/>
                <a:ea typeface="Arial"/>
                <a:cs typeface="Arial"/>
                <a:sym typeface="Arial"/>
              </a:rPr>
              <a:t> clase Empleado debe implementar la clase Persona y sobreescribir sus métodos</a:t>
            </a:r>
            <a:endParaRPr b="0" i="0" sz="1000" u="none" cap="none" strike="noStrike">
              <a:solidFill>
                <a:srgbClr val="000000"/>
              </a:solidFill>
              <a:latin typeface="Arial"/>
              <a:ea typeface="Arial"/>
              <a:cs typeface="Arial"/>
              <a:sym typeface="Arial"/>
            </a:endParaRPr>
          </a:p>
          <a:p>
            <a:pPr indent="-304800" lvl="1" marL="809999" marR="0" rtl="0" algn="l">
              <a:lnSpc>
                <a:spcPct val="115000"/>
              </a:lnSpc>
              <a:spcBef>
                <a:spcPts val="0"/>
              </a:spcBef>
              <a:spcAft>
                <a:spcPts val="0"/>
              </a:spcAft>
              <a:buClr>
                <a:schemeClr val="dk1"/>
              </a:buClr>
              <a:buSzPts val="1200"/>
              <a:buFont typeface="Arial"/>
              <a:buChar char="○"/>
            </a:pPr>
            <a:r>
              <a:rPr b="0" i="0" lang="es-AR" sz="1200" u="none" cap="none" strike="noStrike">
                <a:solidFill>
                  <a:schemeClr val="dk1"/>
                </a:solidFill>
                <a:latin typeface="Arial"/>
                <a:ea typeface="Arial"/>
                <a:cs typeface="Arial"/>
                <a:sym typeface="Arial"/>
              </a:rPr>
              <a:t>Los objetos Empleado se podrán crear con un constructor por defecto o con un constructor con un solo parámetro correspondiente al DNI.</a:t>
            </a:r>
            <a:endParaRPr b="0" i="0" sz="1200" u="none" cap="none" strike="noStrike">
              <a:solidFill>
                <a:schemeClr val="dk1"/>
              </a:solidFill>
              <a:latin typeface="Arial"/>
              <a:ea typeface="Arial"/>
              <a:cs typeface="Arial"/>
              <a:sym typeface="Arial"/>
            </a:endParaRPr>
          </a:p>
          <a:p>
            <a:pPr indent="-304800" lvl="1" marL="809999" marR="0" rtl="0" algn="l">
              <a:lnSpc>
                <a:spcPct val="115000"/>
              </a:lnSpc>
              <a:spcBef>
                <a:spcPts val="0"/>
              </a:spcBef>
              <a:spcAft>
                <a:spcPts val="0"/>
              </a:spcAft>
              <a:buClr>
                <a:schemeClr val="dk1"/>
              </a:buClr>
              <a:buSzPts val="1200"/>
              <a:buFont typeface="Arial"/>
              <a:buChar char="○"/>
            </a:pPr>
            <a:r>
              <a:rPr b="0" i="0" lang="es-AR" sz="1200" u="none" cap="none" strike="noStrike">
                <a:solidFill>
                  <a:schemeClr val="dk1"/>
                </a:solidFill>
                <a:latin typeface="Arial"/>
                <a:ea typeface="Arial"/>
                <a:cs typeface="Arial"/>
                <a:sym typeface="Arial"/>
              </a:rPr>
              <a:t>Además de los métodos getter/setter la clase Empleado tendrá estos métodos:</a:t>
            </a:r>
            <a:endParaRPr b="0" i="0" sz="1200" u="none" cap="none" strike="noStrike">
              <a:solidFill>
                <a:schemeClr val="dk1"/>
              </a:solidFill>
              <a:latin typeface="Arial"/>
              <a:ea typeface="Arial"/>
              <a:cs typeface="Arial"/>
              <a:sym typeface="Arial"/>
            </a:endParaRPr>
          </a:p>
          <a:p>
            <a:pPr indent="-292100" lvl="0" marL="1080000" marR="0" rtl="0" algn="just">
              <a:lnSpc>
                <a:spcPct val="115000"/>
              </a:lnSpc>
              <a:spcBef>
                <a:spcPts val="0"/>
              </a:spcBef>
              <a:spcAft>
                <a:spcPts val="0"/>
              </a:spcAft>
              <a:buClr>
                <a:schemeClr val="dk1"/>
              </a:buClr>
              <a:buSzPts val="1000"/>
              <a:buFont typeface="Arial"/>
              <a:buChar char="-"/>
            </a:pPr>
            <a:r>
              <a:rPr b="0" i="0" lang="es-AR" sz="1000" u="none" cap="none" strike="noStrike">
                <a:solidFill>
                  <a:schemeClr val="dk1"/>
                </a:solidFill>
                <a:latin typeface="Arial"/>
                <a:ea typeface="Arial"/>
                <a:cs typeface="Arial"/>
                <a:sym typeface="Arial"/>
              </a:rPr>
              <a:t>Método para el cálculo del complemento correspondiente a las horas extra realizadas.</a:t>
            </a:r>
            <a:endParaRPr b="0" i="0" sz="1000" u="none" cap="none" strike="noStrike">
              <a:solidFill>
                <a:schemeClr val="dk1"/>
              </a:solidFill>
              <a:latin typeface="Arial"/>
              <a:ea typeface="Arial"/>
              <a:cs typeface="Arial"/>
              <a:sym typeface="Arial"/>
            </a:endParaRPr>
          </a:p>
          <a:p>
            <a:pPr indent="-292100" lvl="0" marL="1080000" marR="0" rtl="0" algn="just">
              <a:lnSpc>
                <a:spcPct val="115000"/>
              </a:lnSpc>
              <a:spcBef>
                <a:spcPts val="0"/>
              </a:spcBef>
              <a:spcAft>
                <a:spcPts val="0"/>
              </a:spcAft>
              <a:buClr>
                <a:schemeClr val="dk1"/>
              </a:buClr>
              <a:buSzPts val="1000"/>
              <a:buFont typeface="Arial"/>
              <a:buChar char="-"/>
            </a:pPr>
            <a:r>
              <a:rPr b="0" i="0" lang="es-AR" sz="1000" u="none" cap="none" strike="noStrike">
                <a:solidFill>
                  <a:schemeClr val="dk1"/>
                </a:solidFill>
                <a:latin typeface="Arial"/>
                <a:ea typeface="Arial"/>
                <a:cs typeface="Arial"/>
                <a:sym typeface="Arial"/>
              </a:rPr>
              <a:t>Método para calcular el sueldo bruto (sueldo base + complemento por horas extras)</a:t>
            </a:r>
            <a:endParaRPr b="0" i="0" sz="1000" u="none" cap="none" strike="noStrike">
              <a:solidFill>
                <a:schemeClr val="dk1"/>
              </a:solidFill>
              <a:latin typeface="Arial"/>
              <a:ea typeface="Arial"/>
              <a:cs typeface="Arial"/>
              <a:sym typeface="Arial"/>
            </a:endParaRPr>
          </a:p>
          <a:p>
            <a:pPr indent="-292100" lvl="0" marL="1080000" marR="0" rtl="0" algn="just">
              <a:lnSpc>
                <a:spcPct val="115000"/>
              </a:lnSpc>
              <a:spcBef>
                <a:spcPts val="0"/>
              </a:spcBef>
              <a:spcAft>
                <a:spcPts val="0"/>
              </a:spcAft>
              <a:buClr>
                <a:schemeClr val="dk1"/>
              </a:buClr>
              <a:buSzPts val="1000"/>
              <a:buFont typeface="Arial"/>
              <a:buChar char="-"/>
            </a:pPr>
            <a:r>
              <a:rPr b="0" i="0" lang="es-AR" sz="1000" u="none" cap="none" strike="noStrike">
                <a:solidFill>
                  <a:schemeClr val="dk1"/>
                </a:solidFill>
                <a:latin typeface="Arial"/>
                <a:ea typeface="Arial"/>
                <a:cs typeface="Arial"/>
                <a:sym typeface="Arial"/>
              </a:rPr>
              <a:t>Método para calcular las retenciones por IRPF. El porcentaje de IRPF se aplica sobre el sueldo bruto, teniendo en cuenta que el porcentaje que hay que aplicar es el tipo menos 2 puntos si el empleado está casado y menos 1 punto adicional por cada hijo que tenga.</a:t>
            </a:r>
            <a:endParaRPr b="0" i="0" sz="1000" u="none" cap="none" strike="noStrike">
              <a:solidFill>
                <a:schemeClr val="dk1"/>
              </a:solidFill>
              <a:latin typeface="Arial"/>
              <a:ea typeface="Arial"/>
              <a:cs typeface="Arial"/>
              <a:sym typeface="Arial"/>
            </a:endParaRPr>
          </a:p>
          <a:p>
            <a:pPr indent="-228600" lvl="0" marL="108720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Google Shape;389;p26"/>
          <p:cNvSpPr txBox="1"/>
          <p:nvPr>
            <p:ph idx="2" type="body"/>
          </p:nvPr>
        </p:nvSpPr>
        <p:spPr>
          <a:xfrm>
            <a:off x="242720" y="4739595"/>
            <a:ext cx="2077200" cy="272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E9422C"/>
              </a:buClr>
              <a:buSzPts val="1400"/>
              <a:buFont typeface="Merriweather Sans"/>
              <a:buNone/>
            </a:pPr>
            <a:r>
              <a:rPr lang="es-AR">
                <a:solidFill>
                  <a:schemeClr val="dk1"/>
                </a:solidFill>
              </a:rPr>
              <a:t>Bootcamp 2020 - S&amp;I</a:t>
            </a:r>
            <a:endParaRPr b="0" i="0" sz="800" u="none" cap="none" strike="noStrike">
              <a:solidFill>
                <a:srgbClr val="6D6E71"/>
              </a:solidFill>
              <a:latin typeface="Arial"/>
              <a:ea typeface="Arial"/>
              <a:cs typeface="Arial"/>
              <a:sym typeface="Arial"/>
            </a:endParaRPr>
          </a:p>
        </p:txBody>
      </p:sp>
      <p:sp>
        <p:nvSpPr>
          <p:cNvPr id="390" name="Google Shape;390;p26"/>
          <p:cNvSpPr txBox="1"/>
          <p:nvPr>
            <p:ph type="ctrTitle"/>
          </p:nvPr>
        </p:nvSpPr>
        <p:spPr>
          <a:xfrm>
            <a:off x="242725" y="339825"/>
            <a:ext cx="8630100" cy="8955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dk1"/>
              </a:buClr>
              <a:buSzPts val="1100"/>
              <a:buFont typeface="Arial"/>
              <a:buNone/>
            </a:pPr>
            <a:r>
              <a:rPr b="0" lang="es-AR" sz="1800" u="sng">
                <a:solidFill>
                  <a:srgbClr val="FF9900"/>
                </a:solidFill>
              </a:rPr>
              <a:t>6 - Clases y Objetos</a:t>
            </a:r>
            <a:endParaRPr b="0" sz="1800" u="sng">
              <a:solidFill>
                <a:srgbClr val="FF9900"/>
              </a:solidFill>
            </a:endParaRPr>
          </a:p>
        </p:txBody>
      </p:sp>
      <p:sp>
        <p:nvSpPr>
          <p:cNvPr id="391" name="Google Shape;391;p26"/>
          <p:cNvSpPr txBox="1"/>
          <p:nvPr/>
        </p:nvSpPr>
        <p:spPr>
          <a:xfrm>
            <a:off x="481050" y="695450"/>
            <a:ext cx="7928700" cy="3855600"/>
          </a:xfrm>
          <a:prstGeom prst="rect">
            <a:avLst/>
          </a:prstGeom>
          <a:noFill/>
          <a:ln>
            <a:noFill/>
          </a:ln>
        </p:spPr>
        <p:txBody>
          <a:bodyPr anchorCtr="0" anchor="t" bIns="91425" lIns="91425" spcFirstLastPara="1" rIns="91425" wrap="square" tIns="91425">
            <a:noAutofit/>
          </a:bodyPr>
          <a:lstStyle/>
          <a:p>
            <a:pPr indent="0" lvl="0" marL="457200" marR="0" rtl="0" algn="just">
              <a:lnSpc>
                <a:spcPct val="115000"/>
              </a:lnSpc>
              <a:spcBef>
                <a:spcPts val="0"/>
              </a:spcBef>
              <a:spcAft>
                <a:spcPts val="0"/>
              </a:spcAft>
              <a:buClr>
                <a:srgbClr val="000000"/>
              </a:buClr>
              <a:buSzPts val="1000"/>
              <a:buFont typeface="Arial"/>
              <a:buNone/>
            </a:pPr>
            <a:r>
              <a:t/>
            </a:r>
            <a:endParaRPr b="1" i="0" sz="1000" u="none" cap="none" strike="noStrike">
              <a:solidFill>
                <a:schemeClr val="dk1"/>
              </a:solidFill>
              <a:latin typeface="Arial"/>
              <a:ea typeface="Arial"/>
              <a:cs typeface="Arial"/>
              <a:sym typeface="Arial"/>
            </a:endParaRPr>
          </a:p>
          <a:p>
            <a:pPr indent="-304800" lvl="0" marL="457200" marR="0" rtl="0" algn="just">
              <a:lnSpc>
                <a:spcPct val="115000"/>
              </a:lnSpc>
              <a:spcBef>
                <a:spcPts val="0"/>
              </a:spcBef>
              <a:spcAft>
                <a:spcPts val="0"/>
              </a:spcAft>
              <a:buClr>
                <a:schemeClr val="dk1"/>
              </a:buClr>
              <a:buSzPts val="1200"/>
              <a:buFont typeface="Arial"/>
              <a:buChar char="●"/>
            </a:pPr>
            <a:r>
              <a:rPr b="1" i="0" lang="es-AR" sz="1200" u="none" cap="none" strike="noStrike">
                <a:solidFill>
                  <a:schemeClr val="dk1"/>
                </a:solidFill>
                <a:latin typeface="Arial"/>
                <a:ea typeface="Arial"/>
                <a:cs typeface="Arial"/>
                <a:sym typeface="Arial"/>
              </a:rPr>
              <a:t>Ejercicio 6.1</a:t>
            </a:r>
            <a:r>
              <a:rPr b="0" i="0" lang="es-AR" sz="1200" u="none" cap="none" strike="noStrike">
                <a:solidFill>
                  <a:schemeClr val="dk1"/>
                </a:solidFill>
                <a:latin typeface="Arial"/>
                <a:ea typeface="Arial"/>
                <a:cs typeface="Arial"/>
                <a:sym typeface="Arial"/>
              </a:rPr>
              <a:t> (continuación):</a:t>
            </a:r>
            <a:endParaRPr b="0" i="0" sz="1200" u="none" cap="none" strike="noStrike">
              <a:solidFill>
                <a:schemeClr val="dk1"/>
              </a:solidFill>
              <a:latin typeface="Arial"/>
              <a:ea typeface="Arial"/>
              <a:cs typeface="Arial"/>
              <a:sym typeface="Arial"/>
            </a:endParaRPr>
          </a:p>
          <a:p>
            <a:pPr indent="-292100" lvl="1" marL="914400" marR="0" rtl="0" algn="just">
              <a:lnSpc>
                <a:spcPct val="115000"/>
              </a:lnSpc>
              <a:spcBef>
                <a:spcPts val="0"/>
              </a:spcBef>
              <a:spcAft>
                <a:spcPts val="0"/>
              </a:spcAft>
              <a:buClr>
                <a:schemeClr val="dk1"/>
              </a:buClr>
              <a:buSzPts val="1000"/>
              <a:buFont typeface="Arial"/>
              <a:buChar char="○"/>
            </a:pPr>
            <a:r>
              <a:rPr b="0" i="0" lang="es-AR" sz="1000" u="none" cap="none" strike="noStrike">
                <a:solidFill>
                  <a:schemeClr val="dk1"/>
                </a:solidFill>
                <a:latin typeface="Arial"/>
                <a:ea typeface="Arial"/>
                <a:cs typeface="Arial"/>
                <a:sym typeface="Arial"/>
              </a:rPr>
              <a:t>Método toString() para mostrar los datos de los empleados de la siguiente forma:</a:t>
            </a:r>
            <a:endParaRPr b="0" i="0" sz="1000" u="none" cap="none" strike="noStrike">
              <a:solidFill>
                <a:schemeClr val="dk1"/>
              </a:solidFill>
              <a:latin typeface="Arial"/>
              <a:ea typeface="Arial"/>
              <a:cs typeface="Arial"/>
              <a:sym typeface="Arial"/>
            </a:endParaRPr>
          </a:p>
          <a:p>
            <a:pPr indent="0" lvl="0" marL="1371600" marR="0" rtl="0" algn="l">
              <a:lnSpc>
                <a:spcPct val="115000"/>
              </a:lnSpc>
              <a:spcBef>
                <a:spcPts val="0"/>
              </a:spcBef>
              <a:spcAft>
                <a:spcPts val="0"/>
              </a:spcAft>
              <a:buClr>
                <a:schemeClr val="dk1"/>
              </a:buClr>
              <a:buSzPts val="1100"/>
              <a:buFont typeface="Arial"/>
              <a:buNone/>
            </a:pPr>
            <a:r>
              <a:rPr b="0" i="0" lang="es-AR" sz="1000" u="none" cap="none" strike="noStrike">
                <a:solidFill>
                  <a:schemeClr val="dk1"/>
                </a:solidFill>
                <a:highlight>
                  <a:srgbClr val="F3F3F3"/>
                </a:highlight>
                <a:latin typeface="Courier New"/>
                <a:ea typeface="Courier New"/>
                <a:cs typeface="Courier New"/>
                <a:sym typeface="Courier New"/>
              </a:rPr>
              <a:t>12345678A Lucas Guerrero Arjona          </a:t>
            </a:r>
            <a:endParaRPr b="0" i="0" sz="1000" u="none" cap="none" strike="noStrike">
              <a:solidFill>
                <a:schemeClr val="dk1"/>
              </a:solidFill>
              <a:highlight>
                <a:srgbClr val="F3F3F3"/>
              </a:highlight>
              <a:latin typeface="Courier New"/>
              <a:ea typeface="Courier New"/>
              <a:cs typeface="Courier New"/>
              <a:sym typeface="Courier New"/>
            </a:endParaRPr>
          </a:p>
          <a:p>
            <a:pPr indent="0" lvl="0" marL="1371600" marR="0" rtl="0" algn="l">
              <a:lnSpc>
                <a:spcPct val="115000"/>
              </a:lnSpc>
              <a:spcBef>
                <a:spcPts val="0"/>
              </a:spcBef>
              <a:spcAft>
                <a:spcPts val="0"/>
              </a:spcAft>
              <a:buClr>
                <a:schemeClr val="dk1"/>
              </a:buClr>
              <a:buSzPts val="1100"/>
              <a:buFont typeface="Arial"/>
              <a:buNone/>
            </a:pPr>
            <a:r>
              <a:rPr b="0" i="0" lang="es-AR" sz="1000" u="none" cap="none" strike="noStrike">
                <a:solidFill>
                  <a:schemeClr val="dk1"/>
                </a:solidFill>
                <a:highlight>
                  <a:srgbClr val="F3F3F3"/>
                </a:highlight>
                <a:latin typeface="Courier New"/>
                <a:ea typeface="Courier New"/>
                <a:cs typeface="Courier New"/>
                <a:sym typeface="Courier New"/>
              </a:rPr>
              <a:t>Sueldo Base: 1150.0</a:t>
            </a:r>
            <a:endParaRPr b="0" i="0" sz="1000" u="none" cap="none" strike="noStrike">
              <a:solidFill>
                <a:schemeClr val="dk1"/>
              </a:solidFill>
              <a:highlight>
                <a:srgbClr val="F3F3F3"/>
              </a:highlight>
              <a:latin typeface="Courier New"/>
              <a:ea typeface="Courier New"/>
              <a:cs typeface="Courier New"/>
              <a:sym typeface="Courier New"/>
            </a:endParaRPr>
          </a:p>
          <a:p>
            <a:pPr indent="0" lvl="0" marL="1371600" marR="0" rtl="0" algn="l">
              <a:lnSpc>
                <a:spcPct val="115000"/>
              </a:lnSpc>
              <a:spcBef>
                <a:spcPts val="0"/>
              </a:spcBef>
              <a:spcAft>
                <a:spcPts val="0"/>
              </a:spcAft>
              <a:buClr>
                <a:schemeClr val="dk1"/>
              </a:buClr>
              <a:buSzPts val="1100"/>
              <a:buFont typeface="Arial"/>
              <a:buNone/>
            </a:pPr>
            <a:r>
              <a:rPr b="0" i="0" lang="es-AR" sz="1000" u="none" cap="none" strike="noStrike">
                <a:solidFill>
                  <a:schemeClr val="dk1"/>
                </a:solidFill>
                <a:highlight>
                  <a:srgbClr val="F3F3F3"/>
                </a:highlight>
                <a:latin typeface="Courier New"/>
                <a:ea typeface="Courier New"/>
                <a:cs typeface="Courier New"/>
                <a:sym typeface="Courier New"/>
              </a:rPr>
              <a:t>Horas Extras: 4</a:t>
            </a:r>
            <a:endParaRPr b="0" i="0" sz="1000" u="none" cap="none" strike="noStrike">
              <a:solidFill>
                <a:schemeClr val="dk1"/>
              </a:solidFill>
              <a:highlight>
                <a:srgbClr val="F3F3F3"/>
              </a:highlight>
              <a:latin typeface="Courier New"/>
              <a:ea typeface="Courier New"/>
              <a:cs typeface="Courier New"/>
              <a:sym typeface="Courier New"/>
            </a:endParaRPr>
          </a:p>
          <a:p>
            <a:pPr indent="0" lvl="0" marL="1371600" marR="0" rtl="0" algn="l">
              <a:lnSpc>
                <a:spcPct val="115000"/>
              </a:lnSpc>
              <a:spcBef>
                <a:spcPts val="0"/>
              </a:spcBef>
              <a:spcAft>
                <a:spcPts val="0"/>
              </a:spcAft>
              <a:buClr>
                <a:schemeClr val="dk1"/>
              </a:buClr>
              <a:buSzPts val="1100"/>
              <a:buFont typeface="Arial"/>
              <a:buNone/>
            </a:pPr>
            <a:r>
              <a:rPr b="0" i="0" lang="es-AR" sz="1000" u="none" cap="none" strike="noStrike">
                <a:solidFill>
                  <a:schemeClr val="dk1"/>
                </a:solidFill>
                <a:highlight>
                  <a:srgbClr val="F3F3F3"/>
                </a:highlight>
                <a:latin typeface="Courier New"/>
                <a:ea typeface="Courier New"/>
                <a:cs typeface="Courier New"/>
                <a:sym typeface="Courier New"/>
              </a:rPr>
              <a:t>tipo IRPF: 15.0</a:t>
            </a:r>
            <a:endParaRPr b="0" i="0" sz="1000" u="none" cap="none" strike="noStrike">
              <a:solidFill>
                <a:schemeClr val="dk1"/>
              </a:solidFill>
              <a:highlight>
                <a:srgbClr val="F3F3F3"/>
              </a:highlight>
              <a:latin typeface="Courier New"/>
              <a:ea typeface="Courier New"/>
              <a:cs typeface="Courier New"/>
              <a:sym typeface="Courier New"/>
            </a:endParaRPr>
          </a:p>
          <a:p>
            <a:pPr indent="0" lvl="0" marL="1371600" marR="0" rtl="0" algn="l">
              <a:lnSpc>
                <a:spcPct val="115000"/>
              </a:lnSpc>
              <a:spcBef>
                <a:spcPts val="0"/>
              </a:spcBef>
              <a:spcAft>
                <a:spcPts val="0"/>
              </a:spcAft>
              <a:buClr>
                <a:schemeClr val="dk1"/>
              </a:buClr>
              <a:buSzPts val="1100"/>
              <a:buFont typeface="Arial"/>
              <a:buNone/>
            </a:pPr>
            <a:r>
              <a:rPr b="0" i="0" lang="es-AR" sz="1000" u="none" cap="none" strike="noStrike">
                <a:solidFill>
                  <a:schemeClr val="dk1"/>
                </a:solidFill>
                <a:highlight>
                  <a:srgbClr val="F3F3F3"/>
                </a:highlight>
                <a:latin typeface="Courier New"/>
                <a:ea typeface="Courier New"/>
                <a:cs typeface="Courier New"/>
                <a:sym typeface="Courier New"/>
              </a:rPr>
              <a:t>Casado: S</a:t>
            </a:r>
            <a:endParaRPr b="0" i="0" sz="1000" u="none" cap="none" strike="noStrike">
              <a:solidFill>
                <a:schemeClr val="dk1"/>
              </a:solidFill>
              <a:highlight>
                <a:srgbClr val="F3F3F3"/>
              </a:highlight>
              <a:latin typeface="Courier New"/>
              <a:ea typeface="Courier New"/>
              <a:cs typeface="Courier New"/>
              <a:sym typeface="Courier New"/>
            </a:endParaRPr>
          </a:p>
          <a:p>
            <a:pPr indent="0" lvl="0" marL="1371600" marR="0" rtl="0" algn="l">
              <a:lnSpc>
                <a:spcPct val="115000"/>
              </a:lnSpc>
              <a:spcBef>
                <a:spcPts val="0"/>
              </a:spcBef>
              <a:spcAft>
                <a:spcPts val="0"/>
              </a:spcAft>
              <a:buClr>
                <a:schemeClr val="dk1"/>
              </a:buClr>
              <a:buSzPts val="1100"/>
              <a:buFont typeface="Arial"/>
              <a:buNone/>
            </a:pPr>
            <a:r>
              <a:rPr b="0" i="0" lang="es-AR" sz="1000" u="none" cap="none" strike="noStrike">
                <a:solidFill>
                  <a:schemeClr val="dk1"/>
                </a:solidFill>
                <a:highlight>
                  <a:srgbClr val="F3F3F3"/>
                </a:highlight>
                <a:latin typeface="Courier New"/>
                <a:ea typeface="Courier New"/>
                <a:cs typeface="Courier New"/>
                <a:sym typeface="Courier New"/>
              </a:rPr>
              <a:t>Número de Hijos: 2</a:t>
            </a:r>
            <a:endParaRPr b="0" i="0" sz="1000" u="none" cap="none" strike="noStrike">
              <a:solidFill>
                <a:schemeClr val="dk1"/>
              </a:solidFill>
              <a:highlight>
                <a:srgbClr val="F3F3F3"/>
              </a:highlight>
              <a:latin typeface="Courier New"/>
              <a:ea typeface="Courier New"/>
              <a:cs typeface="Courier New"/>
              <a:sym typeface="Courier New"/>
            </a:endParaRPr>
          </a:p>
          <a:p>
            <a:pPr indent="0" lvl="0" marL="457200" marR="0" rtl="0" algn="just">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457200" marR="0" rtl="0" algn="just">
              <a:lnSpc>
                <a:spcPct val="115000"/>
              </a:lnSpc>
              <a:spcBef>
                <a:spcPts val="0"/>
              </a:spcBef>
              <a:spcAft>
                <a:spcPts val="0"/>
              </a:spcAft>
              <a:buClr>
                <a:srgbClr val="000000"/>
              </a:buClr>
              <a:buSzPts val="1200"/>
              <a:buFont typeface="Arial"/>
              <a:buNone/>
            </a:pPr>
            <a:r>
              <a:rPr b="0" i="0" lang="es-AR" sz="1200" u="none" cap="none" strike="noStrike">
                <a:solidFill>
                  <a:schemeClr val="dk1"/>
                </a:solidFill>
                <a:latin typeface="Arial"/>
                <a:ea typeface="Arial"/>
                <a:cs typeface="Arial"/>
                <a:sym typeface="Arial"/>
              </a:rPr>
              <a:t>Una vez creada la clase Empleado, la utilizaremos en un programa que lea empleados y los guarde en un </a:t>
            </a:r>
            <a:r>
              <a:rPr b="0" i="0" lang="es-AR" sz="1200" u="none" cap="none" strike="noStrike">
                <a:solidFill>
                  <a:srgbClr val="000080"/>
                </a:solidFill>
                <a:latin typeface="Arial"/>
                <a:ea typeface="Arial"/>
                <a:cs typeface="Arial"/>
                <a:sym typeface="Arial"/>
              </a:rPr>
              <a:t>array estático</a:t>
            </a:r>
            <a:r>
              <a:rPr b="0" i="0" lang="es-AR" sz="1200" u="none" cap="none" strike="noStrike">
                <a:solidFill>
                  <a:schemeClr val="dk1"/>
                </a:solidFill>
                <a:latin typeface="Arial"/>
                <a:ea typeface="Arial"/>
                <a:cs typeface="Arial"/>
                <a:sym typeface="Arial"/>
              </a:rPr>
              <a:t>.</a:t>
            </a:r>
            <a:r>
              <a:rPr b="0" i="0" lang="es-AR" sz="1100" u="none" cap="none" strike="noStrike">
                <a:solidFill>
                  <a:schemeClr val="dk1"/>
                </a:solidFill>
                <a:latin typeface="Arial"/>
                <a:ea typeface="Arial"/>
                <a:cs typeface="Arial"/>
                <a:sym typeface="Arial"/>
              </a:rPr>
              <a:t> </a:t>
            </a:r>
            <a:endParaRPr b="0" i="0" sz="1100" u="none" cap="none" strike="noStrike">
              <a:solidFill>
                <a:schemeClr val="dk1"/>
              </a:solidFill>
              <a:latin typeface="Arial"/>
              <a:ea typeface="Arial"/>
              <a:cs typeface="Arial"/>
              <a:sym typeface="Arial"/>
            </a:endParaRPr>
          </a:p>
          <a:p>
            <a:pPr indent="-292100" lvl="0" marL="914400" marR="0" rtl="0" algn="just">
              <a:lnSpc>
                <a:spcPct val="115000"/>
              </a:lnSpc>
              <a:spcBef>
                <a:spcPts val="0"/>
              </a:spcBef>
              <a:spcAft>
                <a:spcPts val="0"/>
              </a:spcAft>
              <a:buClr>
                <a:schemeClr val="dk1"/>
              </a:buClr>
              <a:buSzPts val="1000"/>
              <a:buFont typeface="Arial"/>
              <a:buChar char="-"/>
            </a:pPr>
            <a:r>
              <a:rPr b="0" i="0" lang="es-AR" sz="1000" u="none" cap="none" strike="noStrike">
                <a:solidFill>
                  <a:schemeClr val="dk1"/>
                </a:solidFill>
                <a:latin typeface="Arial"/>
                <a:ea typeface="Arial"/>
                <a:cs typeface="Arial"/>
                <a:sym typeface="Arial"/>
              </a:rPr>
              <a:t>El número total de empleados se pide por teclado. </a:t>
            </a:r>
            <a:endParaRPr b="0" i="0" sz="1000" u="none" cap="none" strike="noStrike">
              <a:solidFill>
                <a:schemeClr val="dk1"/>
              </a:solidFill>
              <a:latin typeface="Arial"/>
              <a:ea typeface="Arial"/>
              <a:cs typeface="Arial"/>
              <a:sym typeface="Arial"/>
            </a:endParaRPr>
          </a:p>
          <a:p>
            <a:pPr indent="-292100" lvl="0" marL="914400" marR="0" rtl="0" algn="just">
              <a:lnSpc>
                <a:spcPct val="115000"/>
              </a:lnSpc>
              <a:spcBef>
                <a:spcPts val="0"/>
              </a:spcBef>
              <a:spcAft>
                <a:spcPts val="0"/>
              </a:spcAft>
              <a:buClr>
                <a:schemeClr val="dk1"/>
              </a:buClr>
              <a:buSzPts val="1000"/>
              <a:buFont typeface="Arial"/>
              <a:buChar char="-"/>
            </a:pPr>
            <a:r>
              <a:rPr b="0" i="0" lang="es-AR" sz="1000" u="none" cap="none" strike="noStrike">
                <a:solidFill>
                  <a:schemeClr val="dk1"/>
                </a:solidFill>
                <a:latin typeface="Arial"/>
                <a:ea typeface="Arial"/>
                <a:cs typeface="Arial"/>
                <a:sym typeface="Arial"/>
              </a:rPr>
              <a:t>El número máximo de empleados es de 20.</a:t>
            </a:r>
            <a:endParaRPr b="0" i="0" sz="1000" u="none" cap="none" strike="noStrike">
              <a:solidFill>
                <a:schemeClr val="dk1"/>
              </a:solidFill>
              <a:latin typeface="Arial"/>
              <a:ea typeface="Arial"/>
              <a:cs typeface="Arial"/>
              <a:sym typeface="Arial"/>
            </a:endParaRPr>
          </a:p>
          <a:p>
            <a:pPr indent="0" lvl="0" marL="457200" marR="0" rtl="0" algn="just">
              <a:lnSpc>
                <a:spcPct val="115000"/>
              </a:lnSpc>
              <a:spcBef>
                <a:spcPts val="0"/>
              </a:spcBef>
              <a:spcAft>
                <a:spcPts val="0"/>
              </a:spcAft>
              <a:buClr>
                <a:schemeClr val="dk1"/>
              </a:buClr>
              <a:buSzPts val="1100"/>
              <a:buFont typeface="Arial"/>
              <a:buNone/>
            </a:pPr>
            <a:r>
              <a:rPr b="0" i="0" lang="es-AR" sz="1000" u="none" cap="none" strike="noStrike">
                <a:solidFill>
                  <a:schemeClr val="dk1"/>
                </a:solidFill>
                <a:latin typeface="Arial"/>
                <a:ea typeface="Arial"/>
                <a:cs typeface="Arial"/>
                <a:sym typeface="Arial"/>
              </a:rPr>
              <a:t>Después de leer los datos de los empleados se pedirá que se introduzca el importe correspondiente al pago por hora extra asignándoselo al atributo estático de la clase.</a:t>
            </a:r>
            <a:endParaRPr b="0" i="0" sz="1000" u="none" cap="none" strike="noStrike">
              <a:solidFill>
                <a:schemeClr val="dk1"/>
              </a:solidFill>
              <a:latin typeface="Arial"/>
              <a:ea typeface="Arial"/>
              <a:cs typeface="Arial"/>
              <a:sym typeface="Arial"/>
            </a:endParaRPr>
          </a:p>
          <a:p>
            <a:pPr indent="0" lvl="0" marL="457200" marR="0" rtl="0" algn="just">
              <a:lnSpc>
                <a:spcPct val="115000"/>
              </a:lnSpc>
              <a:spcBef>
                <a:spcPts val="0"/>
              </a:spcBef>
              <a:spcAft>
                <a:spcPts val="0"/>
              </a:spcAft>
              <a:buClr>
                <a:schemeClr val="dk1"/>
              </a:buClr>
              <a:buSzPts val="1100"/>
              <a:buFont typeface="Arial"/>
              <a:buNone/>
            </a:pPr>
            <a:r>
              <a:rPr b="0" i="0" lang="es-AR" sz="1000" u="none" cap="none" strike="noStrike">
                <a:solidFill>
                  <a:schemeClr val="dk1"/>
                </a:solidFill>
                <a:latin typeface="Arial"/>
                <a:ea typeface="Arial"/>
                <a:cs typeface="Arial"/>
                <a:sym typeface="Arial"/>
              </a:rPr>
              <a:t>A continuación se requerirá que el programa muestre:</a:t>
            </a:r>
            <a:endParaRPr b="0" i="0" sz="1000" u="none" cap="none" strike="noStrike">
              <a:solidFill>
                <a:schemeClr val="dk1"/>
              </a:solidFill>
              <a:latin typeface="Arial"/>
              <a:ea typeface="Arial"/>
              <a:cs typeface="Arial"/>
              <a:sym typeface="Arial"/>
            </a:endParaRPr>
          </a:p>
          <a:p>
            <a:pPr indent="-292100" lvl="0" marL="914400" marR="0" rtl="0" algn="just">
              <a:lnSpc>
                <a:spcPct val="115000"/>
              </a:lnSpc>
              <a:spcBef>
                <a:spcPts val="0"/>
              </a:spcBef>
              <a:spcAft>
                <a:spcPts val="0"/>
              </a:spcAft>
              <a:buClr>
                <a:schemeClr val="dk1"/>
              </a:buClr>
              <a:buSzPts val="1000"/>
              <a:buFont typeface="Arial"/>
              <a:buChar char="-"/>
            </a:pPr>
            <a:r>
              <a:rPr b="0" i="0" lang="es-AR" sz="1000" u="none" cap="none" strike="noStrike">
                <a:solidFill>
                  <a:schemeClr val="dk1"/>
                </a:solidFill>
                <a:latin typeface="Arial"/>
                <a:ea typeface="Arial"/>
                <a:cs typeface="Arial"/>
                <a:sym typeface="Arial"/>
              </a:rPr>
              <a:t>El empleado que más cobra y el que menos</a:t>
            </a:r>
            <a:endParaRPr b="0" i="0" sz="1000" u="none" cap="none" strike="noStrike">
              <a:solidFill>
                <a:schemeClr val="dk1"/>
              </a:solidFill>
              <a:latin typeface="Arial"/>
              <a:ea typeface="Arial"/>
              <a:cs typeface="Arial"/>
              <a:sym typeface="Arial"/>
            </a:endParaRPr>
          </a:p>
          <a:p>
            <a:pPr indent="-292100" lvl="0" marL="914400" marR="0" rtl="0" algn="just">
              <a:lnSpc>
                <a:spcPct val="115000"/>
              </a:lnSpc>
              <a:spcBef>
                <a:spcPts val="0"/>
              </a:spcBef>
              <a:spcAft>
                <a:spcPts val="0"/>
              </a:spcAft>
              <a:buClr>
                <a:schemeClr val="dk1"/>
              </a:buClr>
              <a:buSzPts val="1000"/>
              <a:buFont typeface="Arial"/>
              <a:buChar char="-"/>
            </a:pPr>
            <a:r>
              <a:rPr b="0" i="0" lang="es-AR" sz="1000" u="none" cap="none" strike="noStrike">
                <a:solidFill>
                  <a:schemeClr val="dk1"/>
                </a:solidFill>
                <a:latin typeface="Arial"/>
                <a:ea typeface="Arial"/>
                <a:cs typeface="Arial"/>
                <a:sym typeface="Arial"/>
              </a:rPr>
              <a:t>El empleado que cobra más por horas extra y el que menos.</a:t>
            </a:r>
            <a:endParaRPr b="0" i="0" sz="1000" u="none" cap="none" strike="noStrike">
              <a:solidFill>
                <a:schemeClr val="dk1"/>
              </a:solidFill>
              <a:latin typeface="Arial"/>
              <a:ea typeface="Arial"/>
              <a:cs typeface="Arial"/>
              <a:sym typeface="Arial"/>
            </a:endParaRPr>
          </a:p>
          <a:p>
            <a:pPr indent="-292100" lvl="0" marL="914400" marR="0" rtl="0" algn="just">
              <a:lnSpc>
                <a:spcPct val="115000"/>
              </a:lnSpc>
              <a:spcBef>
                <a:spcPts val="0"/>
              </a:spcBef>
              <a:spcAft>
                <a:spcPts val="0"/>
              </a:spcAft>
              <a:buClr>
                <a:schemeClr val="dk1"/>
              </a:buClr>
              <a:buSzPts val="1000"/>
              <a:buFont typeface="Arial"/>
              <a:buChar char="-"/>
            </a:pPr>
            <a:r>
              <a:rPr b="0" i="0" lang="es-AR" sz="1000" u="none" cap="none" strike="noStrike">
                <a:solidFill>
                  <a:schemeClr val="dk1"/>
                </a:solidFill>
                <a:latin typeface="Arial"/>
                <a:ea typeface="Arial"/>
                <a:cs typeface="Arial"/>
                <a:sym typeface="Arial"/>
              </a:rPr>
              <a:t>Todos los empleados ordenados por salario de menor a mayor.</a:t>
            </a:r>
            <a:endParaRPr b="0" i="0" sz="1400" u="none" cap="none" strike="noStrike">
              <a:solidFill>
                <a:schemeClr val="dk1"/>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27"/>
          <p:cNvSpPr txBox="1"/>
          <p:nvPr>
            <p:ph idx="2" type="body"/>
          </p:nvPr>
        </p:nvSpPr>
        <p:spPr>
          <a:xfrm>
            <a:off x="242720" y="4739595"/>
            <a:ext cx="2077200" cy="272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E9422C"/>
              </a:buClr>
              <a:buSzPts val="1400"/>
              <a:buFont typeface="Merriweather Sans"/>
              <a:buNone/>
            </a:pPr>
            <a:r>
              <a:rPr lang="es-AR">
                <a:solidFill>
                  <a:schemeClr val="dk1"/>
                </a:solidFill>
              </a:rPr>
              <a:t>Bootcamp 2020 - S&amp;I</a:t>
            </a:r>
            <a:endParaRPr b="0" i="0" sz="800" u="none" cap="none" strike="noStrike">
              <a:solidFill>
                <a:srgbClr val="6D6E71"/>
              </a:solidFill>
              <a:latin typeface="Arial"/>
              <a:ea typeface="Arial"/>
              <a:cs typeface="Arial"/>
              <a:sym typeface="Arial"/>
            </a:endParaRPr>
          </a:p>
        </p:txBody>
      </p:sp>
      <p:sp>
        <p:nvSpPr>
          <p:cNvPr id="397" name="Google Shape;397;p27"/>
          <p:cNvSpPr txBox="1"/>
          <p:nvPr>
            <p:ph type="ctrTitle"/>
          </p:nvPr>
        </p:nvSpPr>
        <p:spPr>
          <a:xfrm>
            <a:off x="242725" y="339825"/>
            <a:ext cx="8630100" cy="8955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dk1"/>
              </a:buClr>
              <a:buSzPts val="1100"/>
              <a:buFont typeface="Arial"/>
              <a:buNone/>
            </a:pPr>
            <a:r>
              <a:rPr b="0" lang="es-AR" sz="1800" u="sng">
                <a:solidFill>
                  <a:srgbClr val="FF9900"/>
                </a:solidFill>
              </a:rPr>
              <a:t>7 - Interfaces</a:t>
            </a:r>
            <a:endParaRPr b="0" i="0" sz="1800" u="sng" cap="none" strike="noStrike">
              <a:solidFill>
                <a:srgbClr val="FF9900"/>
              </a:solidFill>
            </a:endParaRPr>
          </a:p>
        </p:txBody>
      </p:sp>
      <p:sp>
        <p:nvSpPr>
          <p:cNvPr id="398" name="Google Shape;398;p27"/>
          <p:cNvSpPr txBox="1"/>
          <p:nvPr/>
        </p:nvSpPr>
        <p:spPr>
          <a:xfrm>
            <a:off x="488875" y="867575"/>
            <a:ext cx="7920900" cy="34809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15000"/>
              </a:lnSpc>
              <a:spcBef>
                <a:spcPts val="0"/>
              </a:spcBef>
              <a:spcAft>
                <a:spcPts val="0"/>
              </a:spcAft>
              <a:buClr>
                <a:schemeClr val="dk1"/>
              </a:buClr>
              <a:buSzPts val="1200"/>
              <a:buFont typeface="Arial"/>
              <a:buChar char="●"/>
            </a:pPr>
            <a:r>
              <a:rPr b="1" i="0" lang="es-AR" sz="1200" u="none" cap="none" strike="noStrike">
                <a:solidFill>
                  <a:schemeClr val="dk1"/>
                </a:solidFill>
                <a:latin typeface="Arial"/>
                <a:ea typeface="Arial"/>
                <a:cs typeface="Arial"/>
                <a:sym typeface="Arial"/>
              </a:rPr>
              <a:t>Ejercicio 7.1 </a:t>
            </a:r>
            <a:r>
              <a:rPr b="0" i="0" lang="es-AR" sz="1200" u="none" cap="none" strike="noStrike">
                <a:solidFill>
                  <a:schemeClr val="dk1"/>
                </a:solidFill>
                <a:latin typeface="Arial"/>
                <a:ea typeface="Arial"/>
                <a:cs typeface="Arial"/>
                <a:sym typeface="Arial"/>
              </a:rPr>
              <a:t>: Creamos una interface </a:t>
            </a:r>
            <a:endParaRPr b="0" i="0" sz="12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200"/>
              <a:buFont typeface="Arial"/>
              <a:buNone/>
            </a:pPr>
            <a:r>
              <a:rPr b="0" i="0" lang="es-AR" sz="1200" u="none" cap="none" strike="noStrike">
                <a:solidFill>
                  <a:schemeClr val="dk1"/>
                </a:solidFill>
                <a:latin typeface="Arial"/>
                <a:ea typeface="Arial"/>
                <a:cs typeface="Arial"/>
                <a:sym typeface="Arial"/>
              </a:rPr>
              <a:t>Pasos:</a:t>
            </a:r>
            <a:endParaRPr b="0" i="0" sz="1200" u="none" cap="none" strike="noStrike">
              <a:solidFill>
                <a:schemeClr val="dk1"/>
              </a:solidFill>
              <a:latin typeface="Arial"/>
              <a:ea typeface="Arial"/>
              <a:cs typeface="Arial"/>
              <a:sym typeface="Arial"/>
            </a:endParaRPr>
          </a:p>
          <a:p>
            <a:pPr indent="-304800" lvl="1" marL="914400" marR="0" rtl="0" algn="l">
              <a:lnSpc>
                <a:spcPct val="115000"/>
              </a:lnSpc>
              <a:spcBef>
                <a:spcPts val="0"/>
              </a:spcBef>
              <a:spcAft>
                <a:spcPts val="0"/>
              </a:spcAft>
              <a:buClr>
                <a:schemeClr val="dk1"/>
              </a:buClr>
              <a:buSzPts val="1200"/>
              <a:buFont typeface="Arial"/>
              <a:buChar char="○"/>
            </a:pPr>
            <a:r>
              <a:rPr b="0" i="0" lang="es-AR" sz="1200" u="none" cap="none" strike="noStrike">
                <a:solidFill>
                  <a:schemeClr val="dk1"/>
                </a:solidFill>
                <a:latin typeface="Arial"/>
                <a:ea typeface="Arial"/>
                <a:cs typeface="Arial"/>
                <a:sym typeface="Arial"/>
              </a:rPr>
              <a:t>Crear una interfaz Interface</a:t>
            </a:r>
            <a:r>
              <a:rPr b="0" i="0" lang="es-AR" sz="1200" u="none" cap="none" strike="noStrike">
                <a:solidFill>
                  <a:schemeClr val="dk1"/>
                </a:solidFill>
                <a:latin typeface="Courier New"/>
                <a:ea typeface="Courier New"/>
                <a:cs typeface="Courier New"/>
                <a:sym typeface="Courier New"/>
              </a:rPr>
              <a:t>Animal.</a:t>
            </a:r>
            <a:endParaRPr b="0" i="0" sz="1200" u="none" cap="none" strike="noStrike">
              <a:solidFill>
                <a:schemeClr val="dk1"/>
              </a:solidFill>
              <a:latin typeface="Courier New"/>
              <a:ea typeface="Courier New"/>
              <a:cs typeface="Courier New"/>
              <a:sym typeface="Courier New"/>
            </a:endParaRPr>
          </a:p>
          <a:p>
            <a:pPr indent="-304800" lvl="1" marL="914400" marR="0" rtl="0" algn="l">
              <a:lnSpc>
                <a:spcPct val="115000"/>
              </a:lnSpc>
              <a:spcBef>
                <a:spcPts val="0"/>
              </a:spcBef>
              <a:spcAft>
                <a:spcPts val="0"/>
              </a:spcAft>
              <a:buClr>
                <a:schemeClr val="dk1"/>
              </a:buClr>
              <a:buSzPts val="1200"/>
              <a:buFont typeface="Arial"/>
              <a:buChar char="○"/>
            </a:pPr>
            <a:r>
              <a:rPr b="0" i="0" lang="es-AR" sz="1200" u="none" cap="none" strike="noStrike">
                <a:solidFill>
                  <a:schemeClr val="dk1"/>
                </a:solidFill>
                <a:latin typeface="Arial"/>
                <a:ea typeface="Arial"/>
                <a:cs typeface="Arial"/>
                <a:sym typeface="Arial"/>
              </a:rPr>
              <a:t>Definir dentro de la interfaz dos métodos: </a:t>
            </a:r>
            <a:r>
              <a:rPr b="0" i="0" lang="es-AR" sz="1200" u="none" cap="none" strike="noStrike">
                <a:solidFill>
                  <a:schemeClr val="dk1"/>
                </a:solidFill>
                <a:latin typeface="Courier New"/>
                <a:ea typeface="Courier New"/>
                <a:cs typeface="Courier New"/>
                <a:sym typeface="Courier New"/>
              </a:rPr>
              <a:t>dormir </a:t>
            </a:r>
            <a:r>
              <a:rPr b="0" i="0" lang="es-AR" sz="1200" u="none" cap="none" strike="noStrike">
                <a:solidFill>
                  <a:schemeClr val="dk1"/>
                </a:solidFill>
                <a:latin typeface="Arial"/>
                <a:ea typeface="Arial"/>
                <a:cs typeface="Arial"/>
                <a:sym typeface="Arial"/>
              </a:rPr>
              <a:t>y</a:t>
            </a:r>
            <a:r>
              <a:rPr b="0" i="0" lang="es-AR" sz="1200" u="none" cap="none" strike="noStrike">
                <a:solidFill>
                  <a:schemeClr val="dk1"/>
                </a:solidFill>
                <a:latin typeface="Courier New"/>
                <a:ea typeface="Courier New"/>
                <a:cs typeface="Courier New"/>
                <a:sym typeface="Courier New"/>
              </a:rPr>
              <a:t> sonidoAnimal.</a:t>
            </a:r>
            <a:endParaRPr b="0" i="0" sz="1200" u="none" cap="none" strike="noStrike">
              <a:solidFill>
                <a:schemeClr val="dk1"/>
              </a:solidFill>
              <a:latin typeface="Courier New"/>
              <a:ea typeface="Courier New"/>
              <a:cs typeface="Courier New"/>
              <a:sym typeface="Courier New"/>
            </a:endParaRPr>
          </a:p>
          <a:p>
            <a:pPr indent="-304800" lvl="1" marL="914400" marR="0" rtl="0" algn="l">
              <a:lnSpc>
                <a:spcPct val="115000"/>
              </a:lnSpc>
              <a:spcBef>
                <a:spcPts val="0"/>
              </a:spcBef>
              <a:spcAft>
                <a:spcPts val="0"/>
              </a:spcAft>
              <a:buClr>
                <a:schemeClr val="dk1"/>
              </a:buClr>
              <a:buSzPts val="1200"/>
              <a:buFont typeface="Courier New"/>
              <a:buChar char="○"/>
            </a:pPr>
            <a:r>
              <a:rPr b="0" i="0" lang="es-AR" sz="1200" u="none" cap="none" strike="noStrike">
                <a:solidFill>
                  <a:schemeClr val="dk1"/>
                </a:solidFill>
                <a:latin typeface="Arial"/>
                <a:ea typeface="Arial"/>
                <a:cs typeface="Arial"/>
                <a:sym typeface="Arial"/>
              </a:rPr>
              <a:t>Crear una clase Perro que implemente la clase Animal.</a:t>
            </a:r>
            <a:endParaRPr b="0" i="0" sz="1200" u="none" cap="none" strike="noStrike">
              <a:solidFill>
                <a:schemeClr val="dk1"/>
              </a:solidFill>
              <a:latin typeface="Courier New"/>
              <a:ea typeface="Courier New"/>
              <a:cs typeface="Courier New"/>
              <a:sym typeface="Courier New"/>
            </a:endParaRPr>
          </a:p>
          <a:p>
            <a:pPr indent="-304800" lvl="1" marL="914400" marR="0" rtl="0" algn="l">
              <a:lnSpc>
                <a:spcPct val="115000"/>
              </a:lnSpc>
              <a:spcBef>
                <a:spcPts val="0"/>
              </a:spcBef>
              <a:spcAft>
                <a:spcPts val="0"/>
              </a:spcAft>
              <a:buClr>
                <a:schemeClr val="dk1"/>
              </a:buClr>
              <a:buSzPts val="1200"/>
              <a:buFont typeface="Courier New"/>
              <a:buChar char="○"/>
            </a:pPr>
            <a:r>
              <a:rPr b="0" i="0" lang="es-AR" sz="1200" u="none" cap="none" strike="noStrike">
                <a:solidFill>
                  <a:schemeClr val="dk1"/>
                </a:solidFill>
                <a:latin typeface="Arial"/>
                <a:ea typeface="Arial"/>
                <a:cs typeface="Arial"/>
                <a:sym typeface="Arial"/>
              </a:rPr>
              <a:t>Implementar los métodos creados en la interfaz Animal.</a:t>
            </a:r>
            <a:endParaRPr b="0" i="0" sz="1200" u="none" cap="none" strike="noStrike">
              <a:solidFill>
                <a:schemeClr val="dk1"/>
              </a:solidFill>
              <a:latin typeface="Arial"/>
              <a:ea typeface="Arial"/>
              <a:cs typeface="Arial"/>
              <a:sym typeface="Arial"/>
            </a:endParaRPr>
          </a:p>
          <a:p>
            <a:pPr indent="-304800" lvl="1" marL="914400" marR="0" rtl="0" algn="l">
              <a:lnSpc>
                <a:spcPct val="115000"/>
              </a:lnSpc>
              <a:spcBef>
                <a:spcPts val="0"/>
              </a:spcBef>
              <a:spcAft>
                <a:spcPts val="0"/>
              </a:spcAft>
              <a:buClr>
                <a:schemeClr val="dk1"/>
              </a:buClr>
              <a:buSzPts val="1200"/>
              <a:buFont typeface="Courier New"/>
              <a:buChar char="○"/>
            </a:pPr>
            <a:r>
              <a:rPr b="0" i="0" lang="es-AR" sz="1200" u="none" cap="none" strike="noStrike">
                <a:solidFill>
                  <a:schemeClr val="dk1"/>
                </a:solidFill>
                <a:latin typeface="Arial"/>
                <a:ea typeface="Arial"/>
                <a:cs typeface="Arial"/>
                <a:sym typeface="Arial"/>
              </a:rPr>
              <a:t>En cada método mostrar un mensaje de salida.</a:t>
            </a:r>
            <a:endParaRPr b="0" i="0" sz="1200" u="none" cap="none" strike="noStrike">
              <a:solidFill>
                <a:schemeClr val="dk1"/>
              </a:solidFill>
              <a:latin typeface="Arial"/>
              <a:ea typeface="Arial"/>
              <a:cs typeface="Arial"/>
              <a:sym typeface="Arial"/>
            </a:endParaRPr>
          </a:p>
          <a:p>
            <a:pPr indent="-304800" lvl="1" marL="914400" marR="0" rtl="0" algn="l">
              <a:lnSpc>
                <a:spcPct val="115000"/>
              </a:lnSpc>
              <a:spcBef>
                <a:spcPts val="0"/>
              </a:spcBef>
              <a:spcAft>
                <a:spcPts val="0"/>
              </a:spcAft>
              <a:buClr>
                <a:schemeClr val="dk1"/>
              </a:buClr>
              <a:buSzPts val="1200"/>
              <a:buFont typeface="Courier New"/>
              <a:buChar char="○"/>
            </a:pPr>
            <a:r>
              <a:rPr b="0" i="0" lang="es-AR" sz="1200" u="none" cap="none" strike="noStrike">
                <a:solidFill>
                  <a:schemeClr val="dk1"/>
                </a:solidFill>
                <a:latin typeface="Arial"/>
                <a:ea typeface="Arial"/>
                <a:cs typeface="Arial"/>
                <a:sym typeface="Arial"/>
              </a:rPr>
              <a:t>Crear una clase MainAnimal que posea un método main().</a:t>
            </a:r>
            <a:endParaRPr b="0" i="0" sz="1200" u="none" cap="none" strike="noStrike">
              <a:solidFill>
                <a:schemeClr val="dk1"/>
              </a:solidFill>
              <a:latin typeface="Arial"/>
              <a:ea typeface="Arial"/>
              <a:cs typeface="Arial"/>
              <a:sym typeface="Arial"/>
            </a:endParaRPr>
          </a:p>
          <a:p>
            <a:pPr indent="-304800" lvl="1" marL="914400" marR="0" rtl="0" algn="l">
              <a:lnSpc>
                <a:spcPct val="115000"/>
              </a:lnSpc>
              <a:spcBef>
                <a:spcPts val="0"/>
              </a:spcBef>
              <a:spcAft>
                <a:spcPts val="0"/>
              </a:spcAft>
              <a:buClr>
                <a:schemeClr val="dk1"/>
              </a:buClr>
              <a:buSzPts val="1200"/>
              <a:buFont typeface="Courier New"/>
              <a:buChar char="○"/>
            </a:pPr>
            <a:r>
              <a:rPr b="0" i="0" lang="es-AR" sz="1200" u="none" cap="none" strike="noStrike">
                <a:solidFill>
                  <a:schemeClr val="dk1"/>
                </a:solidFill>
                <a:latin typeface="Arial"/>
                <a:ea typeface="Arial"/>
                <a:cs typeface="Arial"/>
                <a:sym typeface="Arial"/>
              </a:rPr>
              <a:t>En el main crear una variable </a:t>
            </a:r>
            <a:r>
              <a:rPr b="0" i="1" lang="es-AR" sz="1200" u="none" cap="none" strike="noStrike">
                <a:solidFill>
                  <a:schemeClr val="dk1"/>
                </a:solidFill>
                <a:latin typeface="Arial"/>
                <a:ea typeface="Arial"/>
                <a:cs typeface="Arial"/>
                <a:sym typeface="Arial"/>
              </a:rPr>
              <a:t>dog </a:t>
            </a:r>
            <a:r>
              <a:rPr b="0" i="0" lang="es-AR" sz="1200" u="none" cap="none" strike="noStrike">
                <a:solidFill>
                  <a:schemeClr val="dk1"/>
                </a:solidFill>
                <a:latin typeface="Arial"/>
                <a:ea typeface="Arial"/>
                <a:cs typeface="Arial"/>
                <a:sym typeface="Arial"/>
              </a:rPr>
              <a:t>de tipo Perro e inicializarla.</a:t>
            </a:r>
            <a:endParaRPr b="0" i="0" sz="1200" u="none" cap="none" strike="noStrike">
              <a:solidFill>
                <a:schemeClr val="dk1"/>
              </a:solidFill>
              <a:latin typeface="Arial"/>
              <a:ea typeface="Arial"/>
              <a:cs typeface="Arial"/>
              <a:sym typeface="Arial"/>
            </a:endParaRPr>
          </a:p>
          <a:p>
            <a:pPr indent="-304800" lvl="1" marL="914400" marR="0" rtl="0" algn="l">
              <a:lnSpc>
                <a:spcPct val="115000"/>
              </a:lnSpc>
              <a:spcBef>
                <a:spcPts val="0"/>
              </a:spcBef>
              <a:spcAft>
                <a:spcPts val="0"/>
              </a:spcAft>
              <a:buClr>
                <a:schemeClr val="dk1"/>
              </a:buClr>
              <a:buSzPts val="1200"/>
              <a:buFont typeface="Courier New"/>
              <a:buChar char="○"/>
            </a:pPr>
            <a:r>
              <a:rPr b="0" i="0" lang="es-AR" sz="1200" u="none" cap="none" strike="noStrike">
                <a:solidFill>
                  <a:schemeClr val="dk1"/>
                </a:solidFill>
                <a:latin typeface="Arial"/>
                <a:ea typeface="Arial"/>
                <a:cs typeface="Arial"/>
                <a:sym typeface="Arial"/>
              </a:rPr>
              <a:t>Invocar los métodos creados anteriormente, primero a </a:t>
            </a:r>
            <a:r>
              <a:rPr b="0" i="1" lang="es-AR" sz="1200" u="none" cap="none" strike="noStrike">
                <a:solidFill>
                  <a:schemeClr val="dk1"/>
                </a:solidFill>
                <a:latin typeface="Arial"/>
                <a:ea typeface="Arial"/>
                <a:cs typeface="Arial"/>
                <a:sym typeface="Arial"/>
              </a:rPr>
              <a:t>dormir </a:t>
            </a:r>
            <a:r>
              <a:rPr b="0" i="0" lang="es-AR" sz="1200" u="none" cap="none" strike="noStrike">
                <a:solidFill>
                  <a:schemeClr val="dk1"/>
                </a:solidFill>
                <a:latin typeface="Arial"/>
                <a:ea typeface="Arial"/>
                <a:cs typeface="Arial"/>
                <a:sym typeface="Arial"/>
              </a:rPr>
              <a:t>y luego a </a:t>
            </a:r>
            <a:r>
              <a:rPr b="0" i="1" lang="es-AR" sz="1200" u="none" cap="none" strike="noStrike">
                <a:solidFill>
                  <a:schemeClr val="dk1"/>
                </a:solidFill>
                <a:latin typeface="Arial"/>
                <a:ea typeface="Arial"/>
                <a:cs typeface="Arial"/>
                <a:sym typeface="Arial"/>
              </a:rPr>
              <a:t>sonidoAnimal</a:t>
            </a:r>
            <a:r>
              <a:rPr b="0" i="0" lang="es-AR" sz="1200" u="none" cap="none" strike="noStrike">
                <a:solidFill>
                  <a:schemeClr val="dk1"/>
                </a:solidFill>
                <a:latin typeface="Arial"/>
                <a:ea typeface="Arial"/>
                <a:cs typeface="Arial"/>
                <a:sym typeface="Arial"/>
              </a:rPr>
              <a:t>.</a:t>
            </a:r>
            <a:endParaRPr b="0" i="0" sz="1200" u="none" cap="none" strike="noStrike">
              <a:solidFill>
                <a:schemeClr val="dk1"/>
              </a:solidFill>
              <a:latin typeface="Arial"/>
              <a:ea typeface="Arial"/>
              <a:cs typeface="Arial"/>
              <a:sym typeface="Arial"/>
            </a:endParaRPr>
          </a:p>
          <a:p>
            <a:pPr indent="45720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0" marR="0" rtl="0" algn="l">
              <a:lnSpc>
                <a:spcPct val="115000"/>
              </a:lnSpc>
              <a:spcBef>
                <a:spcPts val="0"/>
              </a:spcBef>
              <a:spcAft>
                <a:spcPts val="0"/>
              </a:spcAft>
              <a:buClr>
                <a:srgbClr val="000000"/>
              </a:buClr>
              <a:buSzPts val="1200"/>
              <a:buFont typeface="Arial"/>
              <a:buNone/>
            </a:pPr>
            <a:r>
              <a:rPr b="0" i="0" lang="es-AR" sz="1200" u="none" cap="none" strike="noStrike">
                <a:solidFill>
                  <a:schemeClr val="dk1"/>
                </a:solidFill>
                <a:latin typeface="Arial"/>
                <a:ea typeface="Arial"/>
                <a:cs typeface="Arial"/>
                <a:sym typeface="Arial"/>
              </a:rPr>
              <a:t>Se espera como salida: </a:t>
            </a:r>
            <a:endParaRPr b="0" i="0" sz="1200" u="none" cap="none" strike="noStrike">
              <a:solidFill>
                <a:schemeClr val="dk1"/>
              </a:solidFill>
              <a:latin typeface="Arial"/>
              <a:ea typeface="Arial"/>
              <a:cs typeface="Arial"/>
              <a:sym typeface="Arial"/>
            </a:endParaRPr>
          </a:p>
          <a:p>
            <a:pPr indent="457200" lvl="0" marL="457200" marR="0" rtl="0" algn="l">
              <a:lnSpc>
                <a:spcPct val="115000"/>
              </a:lnSpc>
              <a:spcBef>
                <a:spcPts val="0"/>
              </a:spcBef>
              <a:spcAft>
                <a:spcPts val="0"/>
              </a:spcAft>
              <a:buClr>
                <a:schemeClr val="dk1"/>
              </a:buClr>
              <a:buSzPts val="1100"/>
              <a:buFont typeface="Arial"/>
              <a:buNone/>
            </a:pPr>
            <a:r>
              <a:rPr b="0" i="0" lang="es-AR" sz="1200" u="none" cap="none" strike="noStrike">
                <a:solidFill>
                  <a:schemeClr val="dk1"/>
                </a:solidFill>
                <a:latin typeface="Courier New"/>
                <a:ea typeface="Courier New"/>
                <a:cs typeface="Courier New"/>
                <a:sym typeface="Courier New"/>
              </a:rPr>
              <a:t>El perro hace guau guau</a:t>
            </a:r>
            <a:endParaRPr b="0" i="0" sz="1200" u="none" cap="none" strike="noStrike">
              <a:solidFill>
                <a:schemeClr val="dk1"/>
              </a:solidFill>
              <a:latin typeface="Courier New"/>
              <a:ea typeface="Courier New"/>
              <a:cs typeface="Courier New"/>
              <a:sym typeface="Courier New"/>
            </a:endParaRPr>
          </a:p>
          <a:p>
            <a:pPr indent="457200" lvl="0" marL="457200" marR="0" rtl="0" algn="l">
              <a:lnSpc>
                <a:spcPct val="115000"/>
              </a:lnSpc>
              <a:spcBef>
                <a:spcPts val="0"/>
              </a:spcBef>
              <a:spcAft>
                <a:spcPts val="0"/>
              </a:spcAft>
              <a:buClr>
                <a:schemeClr val="dk1"/>
              </a:buClr>
              <a:buSzPts val="1100"/>
              <a:buFont typeface="Arial"/>
              <a:buNone/>
            </a:pPr>
            <a:r>
              <a:rPr b="0" i="0" lang="es-AR" sz="1200" u="none" cap="none" strike="noStrike">
                <a:solidFill>
                  <a:schemeClr val="dk1"/>
                </a:solidFill>
                <a:latin typeface="Courier New"/>
                <a:ea typeface="Courier New"/>
                <a:cs typeface="Courier New"/>
                <a:sym typeface="Courier New"/>
              </a:rPr>
              <a:t>Zzz</a:t>
            </a:r>
            <a:endParaRPr b="0" i="0" sz="1200" u="none" cap="none" strike="noStrike">
              <a:solidFill>
                <a:schemeClr val="dk1"/>
              </a:solidFill>
              <a:latin typeface="Arial"/>
              <a:ea typeface="Arial"/>
              <a:cs typeface="Arial"/>
              <a:sym typeface="Arial"/>
            </a:endParaRPr>
          </a:p>
          <a:p>
            <a:pPr indent="457200" lvl="0" marL="0" marR="0" rtl="0" algn="l">
              <a:lnSpc>
                <a:spcPct val="115000"/>
              </a:lnSpc>
              <a:spcBef>
                <a:spcPts val="0"/>
              </a:spcBef>
              <a:spcAft>
                <a:spcPts val="0"/>
              </a:spcAft>
              <a:buClr>
                <a:schemeClr val="dk1"/>
              </a:buClr>
              <a:buSzPts val="1100"/>
              <a:buFont typeface="Arial"/>
              <a:buNone/>
            </a:pPr>
            <a:r>
              <a:t/>
            </a:r>
            <a:endParaRPr b="0" i="0" sz="1200" u="none" cap="none" strike="noStrike">
              <a:solidFill>
                <a:schemeClr val="dk1"/>
              </a:solidFill>
              <a:latin typeface="Arial"/>
              <a:ea typeface="Arial"/>
              <a:cs typeface="Arial"/>
              <a:sym typeface="Arial"/>
            </a:endParaRPr>
          </a:p>
          <a:p>
            <a:pPr indent="45720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137160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sp>
        <p:nvSpPr>
          <p:cNvPr id="403" name="Google Shape;403;p28"/>
          <p:cNvSpPr txBox="1"/>
          <p:nvPr>
            <p:ph idx="2" type="body"/>
          </p:nvPr>
        </p:nvSpPr>
        <p:spPr>
          <a:xfrm>
            <a:off x="242720" y="4739595"/>
            <a:ext cx="2077200" cy="272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E9422C"/>
              </a:buClr>
              <a:buSzPts val="1400"/>
              <a:buFont typeface="Merriweather Sans"/>
              <a:buNone/>
            </a:pPr>
            <a:r>
              <a:rPr lang="es-AR">
                <a:solidFill>
                  <a:schemeClr val="dk1"/>
                </a:solidFill>
              </a:rPr>
              <a:t>Bootcamp 2020 - S&amp;I</a:t>
            </a:r>
            <a:endParaRPr b="0" i="0" sz="800" u="none" cap="none" strike="noStrike">
              <a:solidFill>
                <a:srgbClr val="6D6E71"/>
              </a:solidFill>
              <a:latin typeface="Arial"/>
              <a:ea typeface="Arial"/>
              <a:cs typeface="Arial"/>
              <a:sym typeface="Arial"/>
            </a:endParaRPr>
          </a:p>
        </p:txBody>
      </p:sp>
      <p:sp>
        <p:nvSpPr>
          <p:cNvPr id="404" name="Google Shape;404;p28"/>
          <p:cNvSpPr txBox="1"/>
          <p:nvPr>
            <p:ph type="ctrTitle"/>
          </p:nvPr>
        </p:nvSpPr>
        <p:spPr>
          <a:xfrm>
            <a:off x="242725" y="339825"/>
            <a:ext cx="8630100" cy="8955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dk1"/>
              </a:buClr>
              <a:buSzPts val="1100"/>
              <a:buFont typeface="Arial"/>
              <a:buNone/>
            </a:pPr>
            <a:r>
              <a:rPr b="0" lang="es-AR" sz="1800" u="sng">
                <a:solidFill>
                  <a:srgbClr val="FF9900"/>
                </a:solidFill>
              </a:rPr>
              <a:t>7 - Interfaces</a:t>
            </a:r>
            <a:endParaRPr b="0" i="0" sz="1800" u="sng" cap="none" strike="noStrike">
              <a:solidFill>
                <a:srgbClr val="FF9900"/>
              </a:solidFill>
            </a:endParaRPr>
          </a:p>
        </p:txBody>
      </p:sp>
      <p:sp>
        <p:nvSpPr>
          <p:cNvPr id="405" name="Google Shape;405;p28"/>
          <p:cNvSpPr txBox="1"/>
          <p:nvPr/>
        </p:nvSpPr>
        <p:spPr>
          <a:xfrm>
            <a:off x="488875" y="867575"/>
            <a:ext cx="7920900" cy="34746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15000"/>
              </a:lnSpc>
              <a:spcBef>
                <a:spcPts val="0"/>
              </a:spcBef>
              <a:spcAft>
                <a:spcPts val="0"/>
              </a:spcAft>
              <a:buClr>
                <a:schemeClr val="dk1"/>
              </a:buClr>
              <a:buSzPts val="1200"/>
              <a:buFont typeface="Arial"/>
              <a:buChar char="●"/>
            </a:pPr>
            <a:r>
              <a:rPr b="1" i="0" lang="es-AR" sz="1200" u="none" cap="none" strike="noStrike">
                <a:solidFill>
                  <a:schemeClr val="dk1"/>
                </a:solidFill>
                <a:latin typeface="Arial"/>
                <a:ea typeface="Arial"/>
                <a:cs typeface="Arial"/>
                <a:sym typeface="Arial"/>
              </a:rPr>
              <a:t>Ejercicio 7.2</a:t>
            </a:r>
            <a:r>
              <a:rPr b="0" i="0" lang="es-AR" sz="1200" u="none" cap="none" strike="noStrike">
                <a:solidFill>
                  <a:schemeClr val="dk1"/>
                </a:solidFill>
                <a:latin typeface="Arial"/>
                <a:ea typeface="Arial"/>
                <a:cs typeface="Arial"/>
                <a:sym typeface="Arial"/>
              </a:rPr>
              <a:t> : Metodo default y static </a:t>
            </a:r>
            <a:endParaRPr b="0" i="0" sz="12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200"/>
              <a:buFont typeface="Arial"/>
              <a:buNone/>
            </a:pPr>
            <a:r>
              <a:rPr b="0" i="0" lang="es-AR" sz="1200" u="none" cap="none" strike="noStrike">
                <a:solidFill>
                  <a:schemeClr val="dk1"/>
                </a:solidFill>
                <a:latin typeface="Arial"/>
                <a:ea typeface="Arial"/>
                <a:cs typeface="Arial"/>
                <a:sym typeface="Arial"/>
              </a:rPr>
              <a:t>Pasos:</a:t>
            </a:r>
            <a:endParaRPr b="0" i="0" sz="1200" u="none" cap="none" strike="noStrike">
              <a:solidFill>
                <a:schemeClr val="dk1"/>
              </a:solidFill>
              <a:latin typeface="Arial"/>
              <a:ea typeface="Arial"/>
              <a:cs typeface="Arial"/>
              <a:sym typeface="Arial"/>
            </a:endParaRPr>
          </a:p>
          <a:p>
            <a:pPr indent="-304800" lvl="1" marL="914400" marR="0" rtl="0" algn="l">
              <a:lnSpc>
                <a:spcPct val="115000"/>
              </a:lnSpc>
              <a:spcBef>
                <a:spcPts val="0"/>
              </a:spcBef>
              <a:spcAft>
                <a:spcPts val="0"/>
              </a:spcAft>
              <a:buClr>
                <a:schemeClr val="dk1"/>
              </a:buClr>
              <a:buSzPts val="1200"/>
              <a:buFont typeface="Arial"/>
              <a:buChar char="○"/>
            </a:pPr>
            <a:r>
              <a:rPr b="0" i="0" lang="es-AR" sz="1200" u="none" cap="none" strike="noStrike">
                <a:solidFill>
                  <a:schemeClr val="dk1"/>
                </a:solidFill>
                <a:latin typeface="Arial"/>
                <a:ea typeface="Arial"/>
                <a:cs typeface="Arial"/>
                <a:sym typeface="Arial"/>
              </a:rPr>
              <a:t>A la interface creada en el ejercicio anterior le vamos a agregar 2 nuevos métodos.</a:t>
            </a:r>
            <a:endParaRPr b="0" i="0" sz="1200" u="none" cap="none" strike="noStrike">
              <a:solidFill>
                <a:schemeClr val="dk1"/>
              </a:solidFill>
              <a:latin typeface="Courier New"/>
              <a:ea typeface="Courier New"/>
              <a:cs typeface="Courier New"/>
              <a:sym typeface="Courier New"/>
            </a:endParaRPr>
          </a:p>
          <a:p>
            <a:pPr indent="-304800" lvl="1" marL="914400" marR="0" rtl="0" algn="l">
              <a:lnSpc>
                <a:spcPct val="115000"/>
              </a:lnSpc>
              <a:spcBef>
                <a:spcPts val="0"/>
              </a:spcBef>
              <a:spcAft>
                <a:spcPts val="0"/>
              </a:spcAft>
              <a:buClr>
                <a:schemeClr val="dk1"/>
              </a:buClr>
              <a:buSzPts val="1200"/>
              <a:buFont typeface="Courier New"/>
              <a:buChar char="○"/>
            </a:pPr>
            <a:r>
              <a:rPr b="0" i="0" lang="es-AR" sz="1200" u="none" cap="none" strike="noStrike">
                <a:solidFill>
                  <a:schemeClr val="dk1"/>
                </a:solidFill>
                <a:latin typeface="Arial"/>
                <a:ea typeface="Arial"/>
                <a:cs typeface="Arial"/>
                <a:sym typeface="Arial"/>
              </a:rPr>
              <a:t>Un método default llamado </a:t>
            </a:r>
            <a:r>
              <a:rPr b="0" i="0" lang="es-AR" sz="1200" u="none" cap="none" strike="noStrike">
                <a:solidFill>
                  <a:schemeClr val="dk1"/>
                </a:solidFill>
                <a:highlight>
                  <a:srgbClr val="F3F3F3"/>
                </a:highlight>
                <a:latin typeface="Courier New"/>
                <a:ea typeface="Courier New"/>
                <a:cs typeface="Courier New"/>
                <a:sym typeface="Courier New"/>
              </a:rPr>
              <a:t>Come</a:t>
            </a:r>
            <a:r>
              <a:rPr b="0" i="0" lang="es-AR" sz="1200" u="none" cap="none" strike="noStrike">
                <a:solidFill>
                  <a:schemeClr val="dk1"/>
                </a:solidFill>
                <a:latin typeface="Arial"/>
                <a:ea typeface="Arial"/>
                <a:cs typeface="Arial"/>
                <a:sym typeface="Arial"/>
              </a:rPr>
              <a:t>, que tiene como parámetro un string, en este método vamos a mostrar un mensaje que sea </a:t>
            </a:r>
            <a:r>
              <a:rPr b="0" i="0" lang="es-AR" sz="1000" u="none" cap="none" strike="noStrike">
                <a:solidFill>
                  <a:srgbClr val="000000"/>
                </a:solidFill>
                <a:highlight>
                  <a:srgbClr val="F3F3F3"/>
                </a:highlight>
                <a:latin typeface="Courier New"/>
                <a:ea typeface="Courier New"/>
                <a:cs typeface="Courier New"/>
                <a:sym typeface="Courier New"/>
              </a:rPr>
              <a:t>System.out.println("El " + s + " se alimenta")</a:t>
            </a:r>
            <a:r>
              <a:rPr b="0" i="0" lang="es-AR" sz="1000" u="none" cap="none" strike="noStrike">
                <a:solidFill>
                  <a:schemeClr val="dk1"/>
                </a:solidFill>
                <a:highlight>
                  <a:srgbClr val="FFFFFF"/>
                </a:highlight>
                <a:latin typeface="Arial"/>
                <a:ea typeface="Arial"/>
                <a:cs typeface="Arial"/>
                <a:sym typeface="Arial"/>
              </a:rPr>
              <a:t>;</a:t>
            </a:r>
            <a:endParaRPr b="0" i="0" sz="1000" u="none" cap="none" strike="noStrike">
              <a:solidFill>
                <a:schemeClr val="dk1"/>
              </a:solidFill>
              <a:highlight>
                <a:srgbClr val="FFFFFF"/>
              </a:highlight>
              <a:latin typeface="Arial"/>
              <a:ea typeface="Arial"/>
              <a:cs typeface="Arial"/>
              <a:sym typeface="Arial"/>
            </a:endParaRPr>
          </a:p>
          <a:p>
            <a:pPr indent="-304800" lvl="1" marL="914400" marR="0" rtl="0" algn="l">
              <a:lnSpc>
                <a:spcPct val="115000"/>
              </a:lnSpc>
              <a:spcBef>
                <a:spcPts val="0"/>
              </a:spcBef>
              <a:spcAft>
                <a:spcPts val="0"/>
              </a:spcAft>
              <a:buClr>
                <a:schemeClr val="dk1"/>
              </a:buClr>
              <a:buSzPts val="1200"/>
              <a:buFont typeface="Arial"/>
              <a:buChar char="○"/>
            </a:pPr>
            <a:r>
              <a:rPr b="0" i="0" lang="es-AR" sz="1200" u="none" cap="none" strike="noStrike">
                <a:solidFill>
                  <a:schemeClr val="dk1"/>
                </a:solidFill>
                <a:latin typeface="Arial"/>
                <a:ea typeface="Arial"/>
                <a:cs typeface="Arial"/>
                <a:sym typeface="Arial"/>
              </a:rPr>
              <a:t>Un método static llamado </a:t>
            </a:r>
            <a:r>
              <a:rPr b="0" i="0" lang="es-AR" sz="1200" u="none" cap="none" strike="noStrike">
                <a:solidFill>
                  <a:schemeClr val="dk1"/>
                </a:solidFill>
                <a:highlight>
                  <a:srgbClr val="F3F3F3"/>
                </a:highlight>
                <a:latin typeface="Courier New"/>
                <a:ea typeface="Courier New"/>
                <a:cs typeface="Courier New"/>
                <a:sym typeface="Courier New"/>
              </a:rPr>
              <a:t>camina</a:t>
            </a:r>
            <a:r>
              <a:rPr b="0" i="0" lang="es-AR" sz="1200" u="none" cap="none" strike="noStrike">
                <a:solidFill>
                  <a:schemeClr val="dk1"/>
                </a:solidFill>
                <a:latin typeface="Courier New"/>
                <a:ea typeface="Courier New"/>
                <a:cs typeface="Courier New"/>
                <a:sym typeface="Courier New"/>
              </a:rPr>
              <a:t>, </a:t>
            </a:r>
            <a:r>
              <a:rPr b="0" i="0" lang="es-AR" sz="1200" u="none" cap="none" strike="noStrike">
                <a:solidFill>
                  <a:schemeClr val="dk1"/>
                </a:solidFill>
                <a:latin typeface="Arial"/>
                <a:ea typeface="Arial"/>
                <a:cs typeface="Arial"/>
                <a:sym typeface="Arial"/>
              </a:rPr>
              <a:t>que tiene como parámetro un string, en este método vamos a mostrar un mensaje que sea </a:t>
            </a:r>
            <a:r>
              <a:rPr b="0" i="0" lang="es-AR" sz="1000" u="none" cap="none" strike="noStrike">
                <a:solidFill>
                  <a:srgbClr val="000000"/>
                </a:solidFill>
                <a:highlight>
                  <a:srgbClr val="F3F3F3"/>
                </a:highlight>
                <a:latin typeface="Courier New"/>
                <a:ea typeface="Courier New"/>
                <a:cs typeface="Courier New"/>
                <a:sym typeface="Courier New"/>
              </a:rPr>
              <a:t>System.out.println("El " + s + " camina");</a:t>
            </a:r>
            <a:endParaRPr b="0" i="0" sz="1000" u="none" cap="none" strike="noStrike">
              <a:solidFill>
                <a:srgbClr val="000000"/>
              </a:solidFill>
              <a:highlight>
                <a:srgbClr val="F3F3F3"/>
              </a:highlight>
              <a:latin typeface="Courier New"/>
              <a:ea typeface="Courier New"/>
              <a:cs typeface="Courier New"/>
              <a:sym typeface="Courier New"/>
            </a:endParaRPr>
          </a:p>
          <a:p>
            <a:pPr indent="-304800" lvl="1" marL="914400" marR="0" rtl="0" algn="l">
              <a:lnSpc>
                <a:spcPct val="115000"/>
              </a:lnSpc>
              <a:spcBef>
                <a:spcPts val="0"/>
              </a:spcBef>
              <a:spcAft>
                <a:spcPts val="0"/>
              </a:spcAft>
              <a:buClr>
                <a:schemeClr val="dk1"/>
              </a:buClr>
              <a:buSzPts val="1200"/>
              <a:buFont typeface="Arial"/>
              <a:buChar char="○"/>
            </a:pPr>
            <a:r>
              <a:rPr b="0" i="0" lang="es-AR" sz="1200" u="none" cap="none" strike="noStrike">
                <a:solidFill>
                  <a:schemeClr val="dk1"/>
                </a:solidFill>
                <a:highlight>
                  <a:srgbClr val="FFFFFF"/>
                </a:highlight>
                <a:latin typeface="Arial"/>
                <a:ea typeface="Arial"/>
                <a:cs typeface="Arial"/>
                <a:sym typeface="Arial"/>
              </a:rPr>
              <a:t>En el main se agrega la invocación a estos métodos, pasandole a ambos el “</a:t>
            </a:r>
            <a:r>
              <a:rPr b="0" i="0" lang="es-AR" sz="1200" u="none" cap="none" strike="noStrike">
                <a:solidFill>
                  <a:schemeClr val="dk1"/>
                </a:solidFill>
                <a:highlight>
                  <a:srgbClr val="F3F3F3"/>
                </a:highlight>
                <a:latin typeface="Courier New"/>
                <a:ea typeface="Courier New"/>
                <a:cs typeface="Courier New"/>
                <a:sym typeface="Courier New"/>
              </a:rPr>
              <a:t>perro</a:t>
            </a:r>
            <a:r>
              <a:rPr b="0" i="0" lang="es-AR" sz="1200" u="none" cap="none" strike="noStrike">
                <a:solidFill>
                  <a:schemeClr val="dk1"/>
                </a:solidFill>
                <a:highlight>
                  <a:srgbClr val="FFFFFF"/>
                </a:highlight>
                <a:latin typeface="Arial"/>
                <a:ea typeface="Arial"/>
                <a:cs typeface="Arial"/>
                <a:sym typeface="Arial"/>
              </a:rPr>
              <a:t>” como parámetro.</a:t>
            </a:r>
            <a:endParaRPr b="0" i="0" sz="1200" u="none" cap="none" strike="noStrike">
              <a:solidFill>
                <a:schemeClr val="dk1"/>
              </a:solidFill>
              <a:highlight>
                <a:srgbClr val="FFFFFF"/>
              </a:highlight>
              <a:latin typeface="Arial"/>
              <a:ea typeface="Arial"/>
              <a:cs typeface="Arial"/>
              <a:sym typeface="Arial"/>
            </a:endParaRPr>
          </a:p>
          <a:p>
            <a:pPr indent="0" lvl="0" marL="914400" marR="0" rtl="0" algn="l">
              <a:lnSpc>
                <a:spcPct val="115000"/>
              </a:lnSpc>
              <a:spcBef>
                <a:spcPts val="0"/>
              </a:spcBef>
              <a:spcAft>
                <a:spcPts val="0"/>
              </a:spcAft>
              <a:buClr>
                <a:srgbClr val="000000"/>
              </a:buClr>
              <a:buSzPts val="1000"/>
              <a:buFont typeface="Arial"/>
              <a:buNone/>
            </a:pPr>
            <a:r>
              <a:t/>
            </a:r>
            <a:endParaRPr b="0" i="0" sz="1000" u="none" cap="none" strike="noStrike">
              <a:solidFill>
                <a:schemeClr val="dk1"/>
              </a:solidFill>
              <a:highlight>
                <a:srgbClr val="FFFFFF"/>
              </a:highlight>
              <a:latin typeface="Arial"/>
              <a:ea typeface="Arial"/>
              <a:cs typeface="Arial"/>
              <a:sym typeface="Arial"/>
            </a:endParaRPr>
          </a:p>
          <a:p>
            <a:pPr indent="457200" lvl="0" marL="0" marR="0" rtl="0" algn="l">
              <a:lnSpc>
                <a:spcPct val="115000"/>
              </a:lnSpc>
              <a:spcBef>
                <a:spcPts val="0"/>
              </a:spcBef>
              <a:spcAft>
                <a:spcPts val="0"/>
              </a:spcAft>
              <a:buClr>
                <a:srgbClr val="000000"/>
              </a:buClr>
              <a:buSzPts val="1200"/>
              <a:buFont typeface="Arial"/>
              <a:buNone/>
            </a:pPr>
            <a:r>
              <a:rPr b="0" i="0" lang="es-AR" sz="1200" u="none" cap="none" strike="noStrike">
                <a:solidFill>
                  <a:schemeClr val="dk1"/>
                </a:solidFill>
                <a:latin typeface="Arial"/>
                <a:ea typeface="Arial"/>
                <a:cs typeface="Arial"/>
                <a:sym typeface="Arial"/>
              </a:rPr>
              <a:t>Se espera como salida: </a:t>
            </a:r>
            <a:endParaRPr b="0" i="0" sz="1200" u="none" cap="none" strike="noStrike">
              <a:solidFill>
                <a:schemeClr val="dk1"/>
              </a:solidFill>
              <a:latin typeface="Arial"/>
              <a:ea typeface="Arial"/>
              <a:cs typeface="Arial"/>
              <a:sym typeface="Arial"/>
            </a:endParaRPr>
          </a:p>
          <a:p>
            <a:pPr indent="457200" lvl="0" marL="457200" marR="0" rtl="0" algn="l">
              <a:lnSpc>
                <a:spcPct val="115000"/>
              </a:lnSpc>
              <a:spcBef>
                <a:spcPts val="0"/>
              </a:spcBef>
              <a:spcAft>
                <a:spcPts val="0"/>
              </a:spcAft>
              <a:buClr>
                <a:schemeClr val="dk1"/>
              </a:buClr>
              <a:buSzPts val="1100"/>
              <a:buFont typeface="Arial"/>
              <a:buNone/>
            </a:pPr>
            <a:r>
              <a:rPr b="0" i="0" lang="es-AR" sz="1200" u="none" cap="none" strike="noStrike">
                <a:solidFill>
                  <a:schemeClr val="dk1"/>
                </a:solidFill>
                <a:latin typeface="Courier New"/>
                <a:ea typeface="Courier New"/>
                <a:cs typeface="Courier New"/>
                <a:sym typeface="Courier New"/>
              </a:rPr>
              <a:t>El perro hace guau guau</a:t>
            </a:r>
            <a:endParaRPr b="0" i="0" sz="1200" u="none" cap="none" strike="noStrike">
              <a:solidFill>
                <a:schemeClr val="dk1"/>
              </a:solidFill>
              <a:latin typeface="Courier New"/>
              <a:ea typeface="Courier New"/>
              <a:cs typeface="Courier New"/>
              <a:sym typeface="Courier New"/>
            </a:endParaRPr>
          </a:p>
          <a:p>
            <a:pPr indent="457200" lvl="0" marL="457200" marR="0" rtl="0" algn="l">
              <a:lnSpc>
                <a:spcPct val="115000"/>
              </a:lnSpc>
              <a:spcBef>
                <a:spcPts val="0"/>
              </a:spcBef>
              <a:spcAft>
                <a:spcPts val="0"/>
              </a:spcAft>
              <a:buClr>
                <a:schemeClr val="dk1"/>
              </a:buClr>
              <a:buSzPts val="1100"/>
              <a:buFont typeface="Arial"/>
              <a:buNone/>
            </a:pPr>
            <a:r>
              <a:rPr b="0" i="0" lang="es-AR" sz="1200" u="none" cap="none" strike="noStrike">
                <a:solidFill>
                  <a:schemeClr val="dk1"/>
                </a:solidFill>
                <a:latin typeface="Courier New"/>
                <a:ea typeface="Courier New"/>
                <a:cs typeface="Courier New"/>
                <a:sym typeface="Courier New"/>
              </a:rPr>
              <a:t>Zzz</a:t>
            </a:r>
            <a:endParaRPr b="0" i="0" sz="1200" u="none" cap="none" strike="noStrike">
              <a:solidFill>
                <a:schemeClr val="dk1"/>
              </a:solidFill>
              <a:latin typeface="Courier New"/>
              <a:ea typeface="Courier New"/>
              <a:cs typeface="Courier New"/>
              <a:sym typeface="Courier New"/>
            </a:endParaRPr>
          </a:p>
          <a:p>
            <a:pPr indent="457200" lvl="0" marL="457200" marR="0" rtl="0" algn="l">
              <a:lnSpc>
                <a:spcPct val="115000"/>
              </a:lnSpc>
              <a:spcBef>
                <a:spcPts val="0"/>
              </a:spcBef>
              <a:spcAft>
                <a:spcPts val="0"/>
              </a:spcAft>
              <a:buClr>
                <a:schemeClr val="dk1"/>
              </a:buClr>
              <a:buSzPts val="1100"/>
              <a:buFont typeface="Arial"/>
              <a:buNone/>
            </a:pPr>
            <a:r>
              <a:rPr b="0" i="0" lang="es-AR" sz="1200" u="none" cap="none" strike="noStrike">
                <a:solidFill>
                  <a:schemeClr val="dk1"/>
                </a:solidFill>
                <a:latin typeface="Courier New"/>
                <a:ea typeface="Courier New"/>
                <a:cs typeface="Courier New"/>
                <a:sym typeface="Courier New"/>
              </a:rPr>
              <a:t>El perro se alimenta</a:t>
            </a:r>
            <a:endParaRPr b="0" i="0" sz="1200" u="none" cap="none" strike="noStrike">
              <a:solidFill>
                <a:schemeClr val="dk1"/>
              </a:solidFill>
              <a:latin typeface="Courier New"/>
              <a:ea typeface="Courier New"/>
              <a:cs typeface="Courier New"/>
              <a:sym typeface="Courier New"/>
            </a:endParaRPr>
          </a:p>
          <a:p>
            <a:pPr indent="457200" lvl="0" marL="457200" marR="0" rtl="0" algn="l">
              <a:lnSpc>
                <a:spcPct val="115000"/>
              </a:lnSpc>
              <a:spcBef>
                <a:spcPts val="0"/>
              </a:spcBef>
              <a:spcAft>
                <a:spcPts val="0"/>
              </a:spcAft>
              <a:buClr>
                <a:schemeClr val="dk1"/>
              </a:buClr>
              <a:buSzPts val="1100"/>
              <a:buFont typeface="Arial"/>
              <a:buNone/>
            </a:pPr>
            <a:r>
              <a:rPr b="0" i="0" lang="es-AR" sz="1200" u="none" cap="none" strike="noStrike">
                <a:solidFill>
                  <a:schemeClr val="dk1"/>
                </a:solidFill>
                <a:latin typeface="Courier New"/>
                <a:ea typeface="Courier New"/>
                <a:cs typeface="Courier New"/>
                <a:sym typeface="Courier New"/>
              </a:rPr>
              <a:t>El perro camina</a:t>
            </a:r>
            <a:endParaRPr b="0" i="0" sz="1200" u="none" cap="none" strike="noStrike">
              <a:solidFill>
                <a:schemeClr val="dk1"/>
              </a:solidFill>
              <a:latin typeface="Courier New"/>
              <a:ea typeface="Courier New"/>
              <a:cs typeface="Courier New"/>
              <a:sym typeface="Courier New"/>
            </a:endParaRPr>
          </a:p>
          <a:p>
            <a:pPr indent="457200" lvl="0" marL="457200" marR="0" rtl="0" algn="l">
              <a:lnSpc>
                <a:spcPct val="115000"/>
              </a:lnSpc>
              <a:spcBef>
                <a:spcPts val="0"/>
              </a:spcBef>
              <a:spcAft>
                <a:spcPts val="0"/>
              </a:spcAft>
              <a:buClr>
                <a:schemeClr val="dk1"/>
              </a:buClr>
              <a:buSzPts val="1100"/>
              <a:buFont typeface="Arial"/>
              <a:buNone/>
            </a:pPr>
            <a:r>
              <a:t/>
            </a:r>
            <a:endParaRPr b="0" i="0" sz="1200" u="none" cap="none" strike="noStrike">
              <a:solidFill>
                <a:schemeClr val="dk1"/>
              </a:solidFill>
              <a:latin typeface="Courier New"/>
              <a:ea typeface="Courier New"/>
              <a:cs typeface="Courier New"/>
              <a:sym typeface="Courier New"/>
            </a:endParaRPr>
          </a:p>
          <a:p>
            <a:pPr indent="457200" lvl="0" marL="4572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Courier New"/>
              <a:ea typeface="Courier New"/>
              <a:cs typeface="Courier New"/>
              <a:sym typeface="Courier New"/>
            </a:endParaRPr>
          </a:p>
          <a:p>
            <a:pPr indent="0" lvl="0" marL="45720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137160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Google Shape;410;p29"/>
          <p:cNvSpPr txBox="1"/>
          <p:nvPr>
            <p:ph idx="2" type="body"/>
          </p:nvPr>
        </p:nvSpPr>
        <p:spPr>
          <a:xfrm>
            <a:off x="242720" y="4739595"/>
            <a:ext cx="2077200" cy="272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E9422C"/>
              </a:buClr>
              <a:buSzPts val="1400"/>
              <a:buFont typeface="Merriweather Sans"/>
              <a:buNone/>
            </a:pPr>
            <a:r>
              <a:rPr lang="es-AR">
                <a:solidFill>
                  <a:schemeClr val="dk1"/>
                </a:solidFill>
              </a:rPr>
              <a:t>Bootcamp 2020 - S&amp;I</a:t>
            </a:r>
            <a:endParaRPr b="0" i="0" sz="800" u="none" cap="none" strike="noStrike">
              <a:solidFill>
                <a:srgbClr val="6D6E71"/>
              </a:solidFill>
              <a:latin typeface="Arial"/>
              <a:ea typeface="Arial"/>
              <a:cs typeface="Arial"/>
              <a:sym typeface="Arial"/>
            </a:endParaRPr>
          </a:p>
        </p:txBody>
      </p:sp>
      <p:sp>
        <p:nvSpPr>
          <p:cNvPr id="411" name="Google Shape;411;p29"/>
          <p:cNvSpPr txBox="1"/>
          <p:nvPr>
            <p:ph type="ctrTitle"/>
          </p:nvPr>
        </p:nvSpPr>
        <p:spPr>
          <a:xfrm>
            <a:off x="242725" y="339825"/>
            <a:ext cx="8630100" cy="8955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dk1"/>
              </a:buClr>
              <a:buSzPts val="1100"/>
              <a:buFont typeface="Arial"/>
              <a:buNone/>
            </a:pPr>
            <a:r>
              <a:rPr b="0" lang="es-AR" sz="1800" u="sng">
                <a:solidFill>
                  <a:srgbClr val="FF9900"/>
                </a:solidFill>
              </a:rPr>
              <a:t>7 - Interfaces</a:t>
            </a:r>
            <a:endParaRPr b="0" i="0" sz="1800" u="sng" cap="none" strike="noStrike">
              <a:solidFill>
                <a:srgbClr val="FF9900"/>
              </a:solidFill>
            </a:endParaRPr>
          </a:p>
        </p:txBody>
      </p:sp>
      <p:sp>
        <p:nvSpPr>
          <p:cNvPr id="412" name="Google Shape;412;p29"/>
          <p:cNvSpPr txBox="1"/>
          <p:nvPr/>
        </p:nvSpPr>
        <p:spPr>
          <a:xfrm>
            <a:off x="488875" y="867575"/>
            <a:ext cx="7920900" cy="26745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15000"/>
              </a:lnSpc>
              <a:spcBef>
                <a:spcPts val="0"/>
              </a:spcBef>
              <a:spcAft>
                <a:spcPts val="0"/>
              </a:spcAft>
              <a:buClr>
                <a:schemeClr val="dk1"/>
              </a:buClr>
              <a:buSzPts val="1200"/>
              <a:buFont typeface="Arial"/>
              <a:buChar char="●"/>
            </a:pPr>
            <a:r>
              <a:rPr b="1" i="0" lang="es-AR" sz="1200" u="none" cap="none" strike="noStrike">
                <a:solidFill>
                  <a:schemeClr val="dk1"/>
                </a:solidFill>
                <a:latin typeface="Arial"/>
                <a:ea typeface="Arial"/>
                <a:cs typeface="Arial"/>
                <a:sym typeface="Arial"/>
              </a:rPr>
              <a:t>Ejercicio 7.3</a:t>
            </a:r>
            <a:r>
              <a:rPr b="0" i="0" lang="es-AR" sz="1200" u="none" cap="none" strike="noStrike">
                <a:solidFill>
                  <a:schemeClr val="dk1"/>
                </a:solidFill>
                <a:latin typeface="Arial"/>
                <a:ea typeface="Arial"/>
                <a:cs typeface="Arial"/>
                <a:sym typeface="Arial"/>
              </a:rPr>
              <a:t> : Metodo default y múltiples interfaces </a:t>
            </a:r>
            <a:endParaRPr b="0" i="0" sz="12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200"/>
              <a:buFont typeface="Arial"/>
              <a:buNone/>
            </a:pPr>
            <a:r>
              <a:rPr b="0" i="0" lang="es-AR" sz="1200" u="none" cap="none" strike="noStrike">
                <a:solidFill>
                  <a:schemeClr val="dk1"/>
                </a:solidFill>
                <a:latin typeface="Arial"/>
                <a:ea typeface="Arial"/>
                <a:cs typeface="Arial"/>
                <a:sym typeface="Arial"/>
              </a:rPr>
              <a:t>Pasos:</a:t>
            </a:r>
            <a:endParaRPr b="0" i="0" sz="1200" u="none" cap="none" strike="noStrike">
              <a:solidFill>
                <a:schemeClr val="dk1"/>
              </a:solidFill>
              <a:latin typeface="Arial"/>
              <a:ea typeface="Arial"/>
              <a:cs typeface="Arial"/>
              <a:sym typeface="Arial"/>
            </a:endParaRPr>
          </a:p>
          <a:p>
            <a:pPr indent="-304800" lvl="1" marL="914400" marR="0" rtl="0" algn="l">
              <a:lnSpc>
                <a:spcPct val="115000"/>
              </a:lnSpc>
              <a:spcBef>
                <a:spcPts val="0"/>
              </a:spcBef>
              <a:spcAft>
                <a:spcPts val="0"/>
              </a:spcAft>
              <a:buClr>
                <a:schemeClr val="dk1"/>
              </a:buClr>
              <a:buSzPts val="1200"/>
              <a:buFont typeface="Arial"/>
              <a:buChar char="○"/>
            </a:pPr>
            <a:r>
              <a:rPr b="0" i="0" lang="es-AR" sz="1200" u="none" cap="none" strike="noStrike">
                <a:solidFill>
                  <a:schemeClr val="dk1"/>
                </a:solidFill>
                <a:latin typeface="Arial"/>
                <a:ea typeface="Arial"/>
                <a:cs typeface="Arial"/>
                <a:sym typeface="Arial"/>
              </a:rPr>
              <a:t>Crear una interfaz </a:t>
            </a:r>
            <a:r>
              <a:rPr b="0" i="0" lang="es-AR" sz="1200" u="none" cap="none" strike="noStrike">
                <a:solidFill>
                  <a:schemeClr val="dk1"/>
                </a:solidFill>
                <a:highlight>
                  <a:srgbClr val="F3F3F3"/>
                </a:highlight>
                <a:latin typeface="Courier New"/>
                <a:ea typeface="Courier New"/>
                <a:cs typeface="Courier New"/>
                <a:sym typeface="Courier New"/>
              </a:rPr>
              <a:t>Persona</a:t>
            </a:r>
            <a:r>
              <a:rPr b="0" i="0" lang="es-AR" sz="1200" u="none" cap="none" strike="noStrike">
                <a:solidFill>
                  <a:schemeClr val="dk1"/>
                </a:solidFill>
                <a:latin typeface="Arial"/>
                <a:ea typeface="Arial"/>
                <a:cs typeface="Arial"/>
                <a:sym typeface="Arial"/>
              </a:rPr>
              <a:t>.</a:t>
            </a:r>
            <a:endParaRPr b="0" i="0" sz="1200" u="none" cap="none" strike="noStrike">
              <a:solidFill>
                <a:schemeClr val="dk1"/>
              </a:solidFill>
              <a:latin typeface="Arial"/>
              <a:ea typeface="Arial"/>
              <a:cs typeface="Arial"/>
              <a:sym typeface="Arial"/>
            </a:endParaRPr>
          </a:p>
          <a:p>
            <a:pPr indent="-304800" lvl="1" marL="914400" marR="0" rtl="0" algn="l">
              <a:lnSpc>
                <a:spcPct val="115000"/>
              </a:lnSpc>
              <a:spcBef>
                <a:spcPts val="0"/>
              </a:spcBef>
              <a:spcAft>
                <a:spcPts val="0"/>
              </a:spcAft>
              <a:buClr>
                <a:schemeClr val="dk1"/>
              </a:buClr>
              <a:buSzPts val="1200"/>
              <a:buFont typeface="Arial"/>
              <a:buChar char="○"/>
            </a:pPr>
            <a:r>
              <a:rPr b="0" i="0" lang="es-AR" sz="1200" u="none" cap="none" strike="noStrike">
                <a:solidFill>
                  <a:schemeClr val="dk1"/>
                </a:solidFill>
                <a:latin typeface="Arial"/>
                <a:ea typeface="Arial"/>
                <a:cs typeface="Arial"/>
                <a:sym typeface="Arial"/>
              </a:rPr>
              <a:t>Crear dos métodos </a:t>
            </a:r>
            <a:r>
              <a:rPr b="0" i="0" lang="es-AR" sz="1200" u="none" cap="none" strike="noStrike">
                <a:solidFill>
                  <a:schemeClr val="dk1"/>
                </a:solidFill>
                <a:highlight>
                  <a:srgbClr val="F3F3F3"/>
                </a:highlight>
                <a:latin typeface="Courier New"/>
                <a:ea typeface="Courier New"/>
                <a:cs typeface="Courier New"/>
                <a:sym typeface="Courier New"/>
              </a:rPr>
              <a:t>hablar</a:t>
            </a:r>
            <a:r>
              <a:rPr b="0" i="0" lang="es-AR" sz="1200" u="none" cap="none" strike="noStrike">
                <a:solidFill>
                  <a:schemeClr val="dk1"/>
                </a:solidFill>
                <a:latin typeface="Arial"/>
                <a:ea typeface="Arial"/>
                <a:cs typeface="Arial"/>
                <a:sym typeface="Arial"/>
              </a:rPr>
              <a:t>, </a:t>
            </a:r>
            <a:r>
              <a:rPr b="0" i="0" lang="es-AR" sz="1200" u="none" cap="none" strike="noStrike">
                <a:solidFill>
                  <a:schemeClr val="dk1"/>
                </a:solidFill>
                <a:highlight>
                  <a:srgbClr val="F3F3F3"/>
                </a:highlight>
                <a:latin typeface="Courier New"/>
                <a:ea typeface="Courier New"/>
                <a:cs typeface="Courier New"/>
                <a:sym typeface="Courier New"/>
              </a:rPr>
              <a:t>dormir </a:t>
            </a:r>
            <a:r>
              <a:rPr b="0" i="0" lang="es-AR" sz="1200" u="none" cap="none" strike="noStrike">
                <a:solidFill>
                  <a:schemeClr val="dk1"/>
                </a:solidFill>
                <a:latin typeface="Arial"/>
                <a:ea typeface="Arial"/>
                <a:cs typeface="Arial"/>
                <a:sym typeface="Arial"/>
              </a:rPr>
              <a:t>y un método por default </a:t>
            </a:r>
            <a:r>
              <a:rPr b="0" i="0" lang="es-AR" sz="1200" u="none" cap="none" strike="noStrike">
                <a:solidFill>
                  <a:schemeClr val="dk1"/>
                </a:solidFill>
                <a:highlight>
                  <a:srgbClr val="F3F3F3"/>
                </a:highlight>
                <a:latin typeface="Courier New"/>
                <a:ea typeface="Courier New"/>
                <a:cs typeface="Courier New"/>
                <a:sym typeface="Courier New"/>
              </a:rPr>
              <a:t>come</a:t>
            </a:r>
            <a:r>
              <a:rPr b="0" i="0" lang="es-AR" sz="1200" u="none" cap="none" strike="noStrike">
                <a:solidFill>
                  <a:schemeClr val="dk1"/>
                </a:solidFill>
                <a:latin typeface="Arial"/>
                <a:ea typeface="Arial"/>
                <a:cs typeface="Arial"/>
                <a:sym typeface="Arial"/>
              </a:rPr>
              <a:t>.</a:t>
            </a:r>
            <a:endParaRPr b="0" i="0" sz="1200" u="none" cap="none" strike="noStrike">
              <a:solidFill>
                <a:schemeClr val="dk1"/>
              </a:solidFill>
              <a:latin typeface="Arial"/>
              <a:ea typeface="Arial"/>
              <a:cs typeface="Arial"/>
              <a:sym typeface="Arial"/>
            </a:endParaRPr>
          </a:p>
          <a:p>
            <a:pPr indent="-304800" lvl="1" marL="914400" marR="0" rtl="0" algn="l">
              <a:lnSpc>
                <a:spcPct val="115000"/>
              </a:lnSpc>
              <a:spcBef>
                <a:spcPts val="0"/>
              </a:spcBef>
              <a:spcAft>
                <a:spcPts val="0"/>
              </a:spcAft>
              <a:buClr>
                <a:schemeClr val="dk1"/>
              </a:buClr>
              <a:buSzPts val="1200"/>
              <a:buFont typeface="Arial"/>
              <a:buChar char="○"/>
            </a:pPr>
            <a:r>
              <a:rPr b="0" i="0" lang="es-AR" sz="1200" u="none" cap="none" strike="noStrike">
                <a:solidFill>
                  <a:schemeClr val="dk1"/>
                </a:solidFill>
                <a:latin typeface="Arial"/>
                <a:ea typeface="Arial"/>
                <a:cs typeface="Arial"/>
                <a:sym typeface="Arial"/>
              </a:rPr>
              <a:t>Crear una clase </a:t>
            </a:r>
            <a:r>
              <a:rPr b="0" i="0" lang="es-AR" sz="1200" u="none" cap="none" strike="noStrike">
                <a:solidFill>
                  <a:schemeClr val="dk1"/>
                </a:solidFill>
                <a:highlight>
                  <a:srgbClr val="F3F3F3"/>
                </a:highlight>
                <a:latin typeface="Courier New"/>
                <a:ea typeface="Courier New"/>
                <a:cs typeface="Courier New"/>
                <a:sym typeface="Courier New"/>
              </a:rPr>
              <a:t>Hombre </a:t>
            </a:r>
            <a:r>
              <a:rPr b="0" i="0" lang="es-AR" sz="1200" u="none" cap="none" strike="noStrike">
                <a:solidFill>
                  <a:schemeClr val="dk1"/>
                </a:solidFill>
                <a:latin typeface="Arial"/>
                <a:ea typeface="Arial"/>
                <a:cs typeface="Arial"/>
                <a:sym typeface="Arial"/>
              </a:rPr>
              <a:t>que implemente la clase </a:t>
            </a:r>
            <a:r>
              <a:rPr b="0" i="0" lang="es-AR" sz="1200" u="none" cap="none" strike="noStrike">
                <a:solidFill>
                  <a:schemeClr val="dk1"/>
                </a:solidFill>
                <a:highlight>
                  <a:srgbClr val="F3F3F3"/>
                </a:highlight>
                <a:latin typeface="Courier New"/>
                <a:ea typeface="Courier New"/>
                <a:cs typeface="Courier New"/>
                <a:sym typeface="Courier New"/>
              </a:rPr>
              <a:t>Animal </a:t>
            </a:r>
            <a:r>
              <a:rPr b="0" i="0" lang="es-AR" sz="1200" u="none" cap="none" strike="noStrike">
                <a:solidFill>
                  <a:schemeClr val="dk1"/>
                </a:solidFill>
                <a:latin typeface="Arial"/>
                <a:ea typeface="Arial"/>
                <a:cs typeface="Arial"/>
                <a:sym typeface="Arial"/>
              </a:rPr>
              <a:t>y </a:t>
            </a:r>
            <a:r>
              <a:rPr b="0" i="0" lang="es-AR" sz="1200" u="none" cap="none" strike="noStrike">
                <a:solidFill>
                  <a:schemeClr val="dk1"/>
                </a:solidFill>
                <a:highlight>
                  <a:srgbClr val="F3F3F3"/>
                </a:highlight>
                <a:latin typeface="Courier New"/>
                <a:ea typeface="Courier New"/>
                <a:cs typeface="Courier New"/>
                <a:sym typeface="Courier New"/>
              </a:rPr>
              <a:t>Persona</a:t>
            </a:r>
            <a:r>
              <a:rPr b="0" i="0" lang="es-AR" sz="1200" u="none" cap="none" strike="noStrike">
                <a:solidFill>
                  <a:schemeClr val="dk1"/>
                </a:solidFill>
                <a:latin typeface="Arial"/>
                <a:ea typeface="Arial"/>
                <a:cs typeface="Arial"/>
                <a:sym typeface="Arial"/>
              </a:rPr>
              <a:t>.</a:t>
            </a:r>
            <a:endParaRPr b="0" i="0" sz="1200" u="none" cap="none" strike="noStrike">
              <a:solidFill>
                <a:schemeClr val="dk1"/>
              </a:solidFill>
              <a:latin typeface="Arial"/>
              <a:ea typeface="Arial"/>
              <a:cs typeface="Arial"/>
              <a:sym typeface="Arial"/>
            </a:endParaRPr>
          </a:p>
          <a:p>
            <a:pPr indent="-304800" lvl="1" marL="914400" marR="0" rtl="0" algn="l">
              <a:lnSpc>
                <a:spcPct val="115000"/>
              </a:lnSpc>
              <a:spcBef>
                <a:spcPts val="0"/>
              </a:spcBef>
              <a:spcAft>
                <a:spcPts val="0"/>
              </a:spcAft>
              <a:buClr>
                <a:schemeClr val="dk1"/>
              </a:buClr>
              <a:buSzPts val="1200"/>
              <a:buFont typeface="Arial"/>
              <a:buChar char="○"/>
            </a:pPr>
            <a:r>
              <a:rPr b="0" i="0" lang="es-AR" sz="1200" u="none" cap="none" strike="noStrike">
                <a:solidFill>
                  <a:schemeClr val="dk1"/>
                </a:solidFill>
                <a:latin typeface="Arial"/>
                <a:ea typeface="Arial"/>
                <a:cs typeface="Arial"/>
                <a:sym typeface="Arial"/>
              </a:rPr>
              <a:t>Implementar los métodos creados en ambas interfaces.</a:t>
            </a:r>
            <a:endParaRPr b="0" i="0" sz="1200" u="none" cap="none" strike="noStrike">
              <a:solidFill>
                <a:schemeClr val="dk1"/>
              </a:solidFill>
              <a:latin typeface="Arial"/>
              <a:ea typeface="Arial"/>
              <a:cs typeface="Arial"/>
              <a:sym typeface="Arial"/>
            </a:endParaRPr>
          </a:p>
          <a:p>
            <a:pPr indent="-304800" lvl="1" marL="914400" marR="0" rtl="0" algn="l">
              <a:lnSpc>
                <a:spcPct val="115000"/>
              </a:lnSpc>
              <a:spcBef>
                <a:spcPts val="0"/>
              </a:spcBef>
              <a:spcAft>
                <a:spcPts val="0"/>
              </a:spcAft>
              <a:buClr>
                <a:schemeClr val="dk1"/>
              </a:buClr>
              <a:buSzPts val="1200"/>
              <a:buFont typeface="Arial"/>
              <a:buChar char="○"/>
            </a:pPr>
            <a:r>
              <a:rPr b="0" i="0" lang="es-AR" sz="1200" u="none" cap="none" strike="noStrike">
                <a:solidFill>
                  <a:schemeClr val="dk1"/>
                </a:solidFill>
                <a:latin typeface="Arial"/>
                <a:ea typeface="Arial"/>
                <a:cs typeface="Arial"/>
                <a:sym typeface="Arial"/>
              </a:rPr>
              <a:t>En cada método mostrar un mensaje de salida.</a:t>
            </a:r>
            <a:endParaRPr b="0" i="0" sz="1200" u="none" cap="none" strike="noStrike">
              <a:solidFill>
                <a:schemeClr val="dk1"/>
              </a:solidFill>
              <a:latin typeface="Arial"/>
              <a:ea typeface="Arial"/>
              <a:cs typeface="Arial"/>
              <a:sym typeface="Arial"/>
            </a:endParaRPr>
          </a:p>
          <a:p>
            <a:pPr indent="-304800" lvl="1" marL="914400" marR="0" rtl="0" algn="l">
              <a:lnSpc>
                <a:spcPct val="115000"/>
              </a:lnSpc>
              <a:spcBef>
                <a:spcPts val="0"/>
              </a:spcBef>
              <a:spcAft>
                <a:spcPts val="0"/>
              </a:spcAft>
              <a:buClr>
                <a:schemeClr val="dk1"/>
              </a:buClr>
              <a:buSzPts val="1200"/>
              <a:buFont typeface="Arial"/>
              <a:buChar char="○"/>
            </a:pPr>
            <a:r>
              <a:rPr b="0" i="0" lang="es-AR" sz="1200" u="none" cap="none" strike="noStrike">
                <a:solidFill>
                  <a:schemeClr val="dk1"/>
                </a:solidFill>
                <a:latin typeface="Arial"/>
                <a:ea typeface="Arial"/>
                <a:cs typeface="Arial"/>
                <a:sym typeface="Arial"/>
              </a:rPr>
              <a:t>En la misma clase agregar un método </a:t>
            </a:r>
            <a:r>
              <a:rPr b="0" i="0" lang="es-AR" sz="1200" u="none" cap="none" strike="noStrike">
                <a:solidFill>
                  <a:schemeClr val="dk1"/>
                </a:solidFill>
                <a:highlight>
                  <a:srgbClr val="F3F3F3"/>
                </a:highlight>
                <a:latin typeface="Courier New"/>
                <a:ea typeface="Courier New"/>
                <a:cs typeface="Courier New"/>
                <a:sym typeface="Courier New"/>
              </a:rPr>
              <a:t>main().</a:t>
            </a:r>
            <a:endParaRPr b="0" i="0" sz="1200" u="none" cap="none" strike="noStrike">
              <a:solidFill>
                <a:schemeClr val="dk1"/>
              </a:solidFill>
              <a:highlight>
                <a:srgbClr val="F3F3F3"/>
              </a:highlight>
              <a:latin typeface="Courier New"/>
              <a:ea typeface="Courier New"/>
              <a:cs typeface="Courier New"/>
              <a:sym typeface="Courier New"/>
            </a:endParaRPr>
          </a:p>
          <a:p>
            <a:pPr indent="-304800" lvl="1" marL="914400" marR="0" rtl="0" algn="l">
              <a:lnSpc>
                <a:spcPct val="115000"/>
              </a:lnSpc>
              <a:spcBef>
                <a:spcPts val="0"/>
              </a:spcBef>
              <a:spcAft>
                <a:spcPts val="0"/>
              </a:spcAft>
              <a:buClr>
                <a:schemeClr val="dk1"/>
              </a:buClr>
              <a:buSzPts val="1200"/>
              <a:buFont typeface="Arial"/>
              <a:buChar char="○"/>
            </a:pPr>
            <a:r>
              <a:rPr b="0" i="0" lang="es-AR" sz="1200" u="none" cap="none" strike="noStrike">
                <a:solidFill>
                  <a:schemeClr val="dk1"/>
                </a:solidFill>
                <a:latin typeface="Arial"/>
                <a:ea typeface="Arial"/>
                <a:cs typeface="Arial"/>
                <a:sym typeface="Arial"/>
              </a:rPr>
              <a:t>Crear un objeto de tipo Hombre e invocar a los métodos implementados anteriormente.</a:t>
            </a:r>
            <a:endParaRPr b="0" i="0" sz="1200" u="none" cap="none" strike="noStrike">
              <a:solidFill>
                <a:schemeClr val="dk1"/>
              </a:solidFill>
              <a:latin typeface="Arial"/>
              <a:ea typeface="Arial"/>
              <a:cs typeface="Arial"/>
              <a:sym typeface="Arial"/>
            </a:endParaRPr>
          </a:p>
          <a:p>
            <a:pPr indent="-304800" lvl="1" marL="914400" marR="0" rtl="0" algn="l">
              <a:lnSpc>
                <a:spcPct val="115000"/>
              </a:lnSpc>
              <a:spcBef>
                <a:spcPts val="0"/>
              </a:spcBef>
              <a:spcAft>
                <a:spcPts val="0"/>
              </a:spcAft>
              <a:buClr>
                <a:schemeClr val="dk1"/>
              </a:buClr>
              <a:buSzPts val="1200"/>
              <a:buFont typeface="Arial"/>
              <a:buChar char="○"/>
            </a:pPr>
            <a:r>
              <a:rPr b="0" i="0" lang="es-AR" sz="1200" u="none" cap="none" strike="noStrike">
                <a:solidFill>
                  <a:schemeClr val="dk1"/>
                </a:solidFill>
                <a:latin typeface="Arial"/>
                <a:ea typeface="Arial"/>
                <a:cs typeface="Arial"/>
                <a:sym typeface="Arial"/>
              </a:rPr>
              <a:t>Validar la salida.</a:t>
            </a:r>
            <a:endParaRPr b="0" i="0" sz="1200" u="none" cap="none" strike="noStrike">
              <a:solidFill>
                <a:schemeClr val="dk1"/>
              </a:solidFill>
              <a:latin typeface="Arial"/>
              <a:ea typeface="Arial"/>
              <a:cs typeface="Arial"/>
              <a:sym typeface="Arial"/>
            </a:endParaRPr>
          </a:p>
          <a:p>
            <a:pPr indent="0" lvl="0" marL="9144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0" marR="0" rtl="0" algn="l">
              <a:lnSpc>
                <a:spcPct val="115000"/>
              </a:lnSpc>
              <a:spcBef>
                <a:spcPts val="0"/>
              </a:spcBef>
              <a:spcAft>
                <a:spcPts val="0"/>
              </a:spcAft>
              <a:buClr>
                <a:srgbClr val="000000"/>
              </a:buClr>
              <a:buSzPts val="1200"/>
              <a:buFont typeface="Arial"/>
              <a:buNone/>
            </a:pPr>
            <a:r>
              <a:rPr b="0" i="0" lang="es-AR" sz="1200" u="none" cap="none" strike="noStrike">
                <a:solidFill>
                  <a:schemeClr val="dk1"/>
                </a:solidFill>
                <a:latin typeface="Arial"/>
                <a:ea typeface="Arial"/>
                <a:cs typeface="Arial"/>
                <a:sym typeface="Arial"/>
              </a:rPr>
              <a:t>Se espera como salida: </a:t>
            </a:r>
            <a:endParaRPr b="0" i="0" sz="1200" u="none" cap="none" strike="noStrike">
              <a:solidFill>
                <a:schemeClr val="dk1"/>
              </a:solidFill>
              <a:latin typeface="Arial"/>
              <a:ea typeface="Arial"/>
              <a:cs typeface="Arial"/>
              <a:sym typeface="Arial"/>
            </a:endParaRPr>
          </a:p>
          <a:p>
            <a:pPr indent="457200" lvl="0" marL="457200" marR="0" rtl="0" algn="l">
              <a:lnSpc>
                <a:spcPct val="115000"/>
              </a:lnSpc>
              <a:spcBef>
                <a:spcPts val="0"/>
              </a:spcBef>
              <a:spcAft>
                <a:spcPts val="0"/>
              </a:spcAft>
              <a:buClr>
                <a:srgbClr val="000000"/>
              </a:buClr>
              <a:buSzPts val="1200"/>
              <a:buFont typeface="Arial"/>
              <a:buNone/>
            </a:pPr>
            <a:r>
              <a:rPr b="0" i="0" lang="es-AR" sz="1200" u="none" cap="none" strike="noStrike">
                <a:solidFill>
                  <a:schemeClr val="dk1"/>
                </a:solidFill>
                <a:latin typeface="Courier New"/>
                <a:ea typeface="Courier New"/>
                <a:cs typeface="Courier New"/>
                <a:sym typeface="Courier New"/>
              </a:rPr>
              <a:t>El hombre duerme muchas horas</a:t>
            </a:r>
            <a:endParaRPr b="0" i="0" sz="1200" u="none" cap="none" strike="noStrike">
              <a:solidFill>
                <a:schemeClr val="dk1"/>
              </a:solidFill>
              <a:latin typeface="Courier New"/>
              <a:ea typeface="Courier New"/>
              <a:cs typeface="Courier New"/>
              <a:sym typeface="Courier New"/>
            </a:endParaRPr>
          </a:p>
          <a:p>
            <a:pPr indent="457200" lvl="0" marL="457200" marR="0" rtl="0" algn="l">
              <a:lnSpc>
                <a:spcPct val="115000"/>
              </a:lnSpc>
              <a:spcBef>
                <a:spcPts val="0"/>
              </a:spcBef>
              <a:spcAft>
                <a:spcPts val="0"/>
              </a:spcAft>
              <a:buClr>
                <a:srgbClr val="000000"/>
              </a:buClr>
              <a:buSzPts val="1200"/>
              <a:buFont typeface="Arial"/>
              <a:buNone/>
            </a:pPr>
            <a:r>
              <a:rPr b="0" i="0" lang="es-AR" sz="1200" u="none" cap="none" strike="noStrike">
                <a:solidFill>
                  <a:schemeClr val="dk1"/>
                </a:solidFill>
                <a:latin typeface="Courier New"/>
                <a:ea typeface="Courier New"/>
                <a:cs typeface="Courier New"/>
                <a:sym typeface="Courier New"/>
              </a:rPr>
              <a:t>Las personas hablan mucho</a:t>
            </a:r>
            <a:endParaRPr b="0" i="0" sz="1200" u="none" cap="none" strike="noStrike">
              <a:solidFill>
                <a:schemeClr val="dk1"/>
              </a:solidFill>
              <a:latin typeface="Courier New"/>
              <a:ea typeface="Courier New"/>
              <a:cs typeface="Courier New"/>
              <a:sym typeface="Courier New"/>
            </a:endParaRPr>
          </a:p>
          <a:p>
            <a:pPr indent="457200" lvl="0" marL="457200" marR="0" rtl="0" algn="l">
              <a:lnSpc>
                <a:spcPct val="115000"/>
              </a:lnSpc>
              <a:spcBef>
                <a:spcPts val="0"/>
              </a:spcBef>
              <a:spcAft>
                <a:spcPts val="0"/>
              </a:spcAft>
              <a:buClr>
                <a:srgbClr val="000000"/>
              </a:buClr>
              <a:buSzPts val="1200"/>
              <a:buFont typeface="Arial"/>
              <a:buNone/>
            </a:pPr>
            <a:r>
              <a:rPr b="0" i="0" lang="es-AR" sz="1200" u="none" cap="none" strike="noStrike">
                <a:solidFill>
                  <a:schemeClr val="dk1"/>
                </a:solidFill>
                <a:latin typeface="Courier New"/>
                <a:ea typeface="Courier New"/>
                <a:cs typeface="Courier New"/>
                <a:sym typeface="Courier New"/>
              </a:rPr>
              <a:t>El hombre no hace sonidos de animal</a:t>
            </a:r>
            <a:endParaRPr b="0" i="0" sz="1200" u="none" cap="none" strike="noStrike">
              <a:solidFill>
                <a:schemeClr val="dk1"/>
              </a:solidFill>
              <a:latin typeface="Courier New"/>
              <a:ea typeface="Courier New"/>
              <a:cs typeface="Courier New"/>
              <a:sym typeface="Courier New"/>
            </a:endParaRPr>
          </a:p>
          <a:p>
            <a:pPr indent="457200" lvl="0" marL="457200" marR="0" rtl="0" algn="l">
              <a:lnSpc>
                <a:spcPct val="115000"/>
              </a:lnSpc>
              <a:spcBef>
                <a:spcPts val="0"/>
              </a:spcBef>
              <a:spcAft>
                <a:spcPts val="0"/>
              </a:spcAft>
              <a:buClr>
                <a:srgbClr val="000000"/>
              </a:buClr>
              <a:buSzPts val="1200"/>
              <a:buFont typeface="Arial"/>
              <a:buNone/>
            </a:pPr>
            <a:r>
              <a:rPr b="0" i="0" lang="es-AR" sz="1200" u="none" cap="none" strike="noStrike">
                <a:solidFill>
                  <a:schemeClr val="dk1"/>
                </a:solidFill>
                <a:latin typeface="Courier New"/>
                <a:ea typeface="Courier New"/>
                <a:cs typeface="Courier New"/>
                <a:sym typeface="Courier New"/>
              </a:rPr>
              <a:t>Se ejecuta método de la clase Hombre </a:t>
            </a:r>
            <a:endParaRPr b="0" i="0" sz="1200" u="none" cap="none" strike="noStrike">
              <a:solidFill>
                <a:schemeClr val="dk1"/>
              </a:solidFill>
              <a:latin typeface="Courier New"/>
              <a:ea typeface="Courier New"/>
              <a:cs typeface="Courier New"/>
              <a:sym typeface="Courier New"/>
            </a:endParaRPr>
          </a:p>
          <a:p>
            <a:pPr indent="457200" lvl="0" marL="4572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Courier New"/>
              <a:ea typeface="Courier New"/>
              <a:cs typeface="Courier New"/>
              <a:sym typeface="Courier New"/>
            </a:endParaRPr>
          </a:p>
          <a:p>
            <a:pPr indent="457200" lvl="0" marL="4572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Courier New"/>
              <a:ea typeface="Courier New"/>
              <a:cs typeface="Courier New"/>
              <a:sym typeface="Courier New"/>
            </a:endParaRPr>
          </a:p>
          <a:p>
            <a:pPr indent="457200" lvl="0" marL="4572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Courier New"/>
              <a:ea typeface="Courier New"/>
              <a:cs typeface="Courier New"/>
              <a:sym typeface="Courier New"/>
            </a:endParaRPr>
          </a:p>
          <a:p>
            <a:pPr indent="0" lvl="0" marL="45720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137160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
          <p:cNvSpPr txBox="1"/>
          <p:nvPr>
            <p:ph idx="2" type="body"/>
          </p:nvPr>
        </p:nvSpPr>
        <p:spPr>
          <a:xfrm>
            <a:off x="242720" y="4739595"/>
            <a:ext cx="2077200" cy="272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E9422C"/>
              </a:buClr>
              <a:buSzPts val="1400"/>
              <a:buFont typeface="Merriweather Sans"/>
              <a:buNone/>
            </a:pPr>
            <a:r>
              <a:rPr lang="es-AR">
                <a:solidFill>
                  <a:schemeClr val="dk1"/>
                </a:solidFill>
              </a:rPr>
              <a:t>Bootcamp 2020 - S&amp;I</a:t>
            </a:r>
            <a:endParaRPr b="0" i="0" sz="800" u="none" cap="none" strike="noStrike">
              <a:solidFill>
                <a:srgbClr val="6D6E71"/>
              </a:solidFill>
              <a:latin typeface="Arial"/>
              <a:ea typeface="Arial"/>
              <a:cs typeface="Arial"/>
              <a:sym typeface="Arial"/>
            </a:endParaRPr>
          </a:p>
        </p:txBody>
      </p:sp>
      <p:sp>
        <p:nvSpPr>
          <p:cNvPr id="223" name="Google Shape;223;p3"/>
          <p:cNvSpPr txBox="1"/>
          <p:nvPr>
            <p:ph type="ctrTitle"/>
          </p:nvPr>
        </p:nvSpPr>
        <p:spPr>
          <a:xfrm>
            <a:off x="242725" y="339825"/>
            <a:ext cx="8630100" cy="8955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dk1"/>
              </a:buClr>
              <a:buSzPts val="1100"/>
              <a:buFont typeface="Arial"/>
              <a:buNone/>
            </a:pPr>
            <a:r>
              <a:rPr b="0" lang="es-AR" sz="1800" u="sng">
                <a:solidFill>
                  <a:srgbClr val="FF9900"/>
                </a:solidFill>
              </a:rPr>
              <a:t>1 - Git</a:t>
            </a:r>
            <a:endParaRPr b="0" sz="1800" u="sng">
              <a:solidFill>
                <a:srgbClr val="FF9900"/>
              </a:solidFill>
            </a:endParaRPr>
          </a:p>
          <a:p>
            <a:pPr indent="0" lvl="0" marL="0" rtl="0" algn="l">
              <a:lnSpc>
                <a:spcPct val="100000"/>
              </a:lnSpc>
              <a:spcBef>
                <a:spcPts val="0"/>
              </a:spcBef>
              <a:spcAft>
                <a:spcPts val="0"/>
              </a:spcAft>
              <a:buClr>
                <a:schemeClr val="dk1"/>
              </a:buClr>
              <a:buSzPts val="1100"/>
              <a:buFont typeface="Arial"/>
              <a:buNone/>
            </a:pPr>
            <a:r>
              <a:t/>
            </a:r>
            <a:endParaRPr b="0" sz="1800" u="sng">
              <a:solidFill>
                <a:srgbClr val="FF9900"/>
              </a:solidFill>
            </a:endParaRPr>
          </a:p>
        </p:txBody>
      </p:sp>
      <p:sp>
        <p:nvSpPr>
          <p:cNvPr id="224" name="Google Shape;224;p3"/>
          <p:cNvSpPr txBox="1"/>
          <p:nvPr/>
        </p:nvSpPr>
        <p:spPr>
          <a:xfrm>
            <a:off x="488875" y="867575"/>
            <a:ext cx="7920900" cy="26745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15000"/>
              </a:lnSpc>
              <a:spcBef>
                <a:spcPts val="0"/>
              </a:spcBef>
              <a:spcAft>
                <a:spcPts val="0"/>
              </a:spcAft>
              <a:buClr>
                <a:schemeClr val="dk1"/>
              </a:buClr>
              <a:buSzPts val="1200"/>
              <a:buFont typeface="Arial"/>
              <a:buChar char="●"/>
            </a:pPr>
            <a:r>
              <a:rPr b="1" i="0" lang="es-AR" sz="1400" u="none" cap="none" strike="noStrike">
                <a:solidFill>
                  <a:schemeClr val="dk1"/>
                </a:solidFill>
                <a:latin typeface="Arial"/>
                <a:ea typeface="Arial"/>
                <a:cs typeface="Arial"/>
                <a:sym typeface="Arial"/>
              </a:rPr>
              <a:t>Ejercicio 1.1</a:t>
            </a:r>
            <a:r>
              <a:rPr b="0" i="0" lang="es-AR" sz="1400" u="none" cap="none" strike="noStrike">
                <a:solidFill>
                  <a:schemeClr val="dk1"/>
                </a:solidFill>
                <a:latin typeface="Arial"/>
                <a:ea typeface="Arial"/>
                <a:cs typeface="Arial"/>
                <a:sym typeface="Arial"/>
              </a:rPr>
              <a:t>: </a:t>
            </a:r>
            <a:r>
              <a:rPr b="0" i="0" lang="es-AR" sz="1300" u="none" cap="none" strike="noStrike">
                <a:solidFill>
                  <a:schemeClr val="dk1"/>
                </a:solidFill>
                <a:latin typeface="Arial"/>
                <a:ea typeface="Arial"/>
                <a:cs typeface="Arial"/>
                <a:sym typeface="Arial"/>
              </a:rPr>
              <a:t>Creación de un nuevo repositorio en GitHub</a:t>
            </a:r>
            <a:r>
              <a:rPr b="0" i="0" lang="es-AR" sz="1400" u="none" cap="none" strike="noStrike">
                <a:solidFill>
                  <a:schemeClr val="dk1"/>
                </a:solidFill>
                <a:latin typeface="Arial"/>
                <a:ea typeface="Arial"/>
                <a:cs typeface="Arial"/>
                <a:sym typeface="Arial"/>
              </a:rPr>
              <a:t>:</a:t>
            </a:r>
            <a:endParaRPr b="0" i="0" sz="1400" u="none" cap="none" strike="noStrike">
              <a:solidFill>
                <a:schemeClr val="dk1"/>
              </a:solidFill>
              <a:latin typeface="Arial"/>
              <a:ea typeface="Arial"/>
              <a:cs typeface="Arial"/>
              <a:sym typeface="Arial"/>
            </a:endParaRPr>
          </a:p>
          <a:p>
            <a:pPr indent="-298450" lvl="1" marL="914400" marR="0" rtl="0" algn="l">
              <a:lnSpc>
                <a:spcPct val="115000"/>
              </a:lnSpc>
              <a:spcBef>
                <a:spcPts val="0"/>
              </a:spcBef>
              <a:spcAft>
                <a:spcPts val="0"/>
              </a:spcAft>
              <a:buClr>
                <a:schemeClr val="dk1"/>
              </a:buClr>
              <a:buSzPts val="1100"/>
              <a:buFont typeface="Arial"/>
              <a:buChar char="○"/>
            </a:pPr>
            <a:r>
              <a:rPr b="0" i="0" lang="es-AR" sz="1300" u="none" cap="none" strike="noStrike">
                <a:solidFill>
                  <a:schemeClr val="dk1"/>
                </a:solidFill>
                <a:latin typeface="Arial"/>
                <a:ea typeface="Arial"/>
                <a:cs typeface="Arial"/>
                <a:sym typeface="Arial"/>
              </a:rPr>
              <a:t>Pasos</a:t>
            </a:r>
            <a:r>
              <a:rPr b="0" i="0" lang="es-AR" sz="1400" u="none" cap="none" strike="noStrike">
                <a:solidFill>
                  <a:schemeClr val="dk1"/>
                </a:solidFill>
                <a:latin typeface="Arial"/>
                <a:ea typeface="Arial"/>
                <a:cs typeface="Arial"/>
                <a:sym typeface="Arial"/>
              </a:rPr>
              <a:t>:</a:t>
            </a:r>
            <a:endParaRPr b="0" i="0" sz="1400" u="none" cap="none" strike="noStrike">
              <a:solidFill>
                <a:schemeClr val="dk1"/>
              </a:solidFill>
              <a:latin typeface="Arial"/>
              <a:ea typeface="Arial"/>
              <a:cs typeface="Arial"/>
              <a:sym typeface="Arial"/>
            </a:endParaRPr>
          </a:p>
          <a:p>
            <a:pPr indent="-317500" lvl="0" marL="1371600" marR="0" rtl="0" algn="l">
              <a:lnSpc>
                <a:spcPct val="115000"/>
              </a:lnSpc>
              <a:spcBef>
                <a:spcPts val="0"/>
              </a:spcBef>
              <a:spcAft>
                <a:spcPts val="0"/>
              </a:spcAft>
              <a:buClr>
                <a:schemeClr val="dk1"/>
              </a:buClr>
              <a:buSzPts val="1400"/>
              <a:buFont typeface="Arial"/>
              <a:buChar char="-"/>
            </a:pPr>
            <a:r>
              <a:rPr b="0" i="0" lang="es-AR" sz="1400" u="none" cap="none" strike="noStrike">
                <a:solidFill>
                  <a:schemeClr val="dk1"/>
                </a:solidFill>
                <a:latin typeface="Arial"/>
                <a:ea typeface="Arial"/>
                <a:cs typeface="Arial"/>
                <a:sym typeface="Arial"/>
              </a:rPr>
              <a:t>Ir a </a:t>
            </a:r>
            <a:r>
              <a:rPr b="0" i="0" lang="es-AR" sz="1400" u="none" cap="none" strike="noStrike">
                <a:solidFill>
                  <a:srgbClr val="000000"/>
                </a:solidFill>
                <a:highlight>
                  <a:srgbClr val="F3F3F3"/>
                </a:highlight>
                <a:latin typeface="Courier New"/>
                <a:ea typeface="Courier New"/>
                <a:cs typeface="Courier New"/>
                <a:sym typeface="Courier New"/>
              </a:rPr>
              <a:t>https://github.com</a:t>
            </a:r>
            <a:endParaRPr b="0" i="0" sz="1400" u="none" cap="none" strike="noStrike">
              <a:solidFill>
                <a:srgbClr val="000000"/>
              </a:solidFill>
              <a:highlight>
                <a:srgbClr val="F3F3F3"/>
              </a:highlight>
              <a:latin typeface="Courier New"/>
              <a:ea typeface="Courier New"/>
              <a:cs typeface="Courier New"/>
              <a:sym typeface="Courier New"/>
            </a:endParaRPr>
          </a:p>
          <a:p>
            <a:pPr indent="-317500" lvl="0" marL="1371600" marR="0" rtl="0" algn="l">
              <a:lnSpc>
                <a:spcPct val="115000"/>
              </a:lnSpc>
              <a:spcBef>
                <a:spcPts val="0"/>
              </a:spcBef>
              <a:spcAft>
                <a:spcPts val="0"/>
              </a:spcAft>
              <a:buClr>
                <a:schemeClr val="dk1"/>
              </a:buClr>
              <a:buSzPts val="1400"/>
              <a:buFont typeface="Arial"/>
              <a:buChar char="-"/>
            </a:pPr>
            <a:r>
              <a:rPr b="0" i="0" lang="es-AR" sz="1400" u="none" cap="none" strike="noStrike">
                <a:solidFill>
                  <a:schemeClr val="dk1"/>
                </a:solidFill>
                <a:latin typeface="Arial"/>
                <a:ea typeface="Arial"/>
                <a:cs typeface="Arial"/>
                <a:sym typeface="Arial"/>
              </a:rPr>
              <a:t>Crear una nueva cuenta o usar una existente para ingresar al sitio.</a:t>
            </a:r>
            <a:endParaRPr b="0" i="0" sz="1400" u="none" cap="none" strike="noStrike">
              <a:solidFill>
                <a:schemeClr val="dk1"/>
              </a:solidFill>
              <a:latin typeface="Arial"/>
              <a:ea typeface="Arial"/>
              <a:cs typeface="Arial"/>
              <a:sym typeface="Arial"/>
            </a:endParaRPr>
          </a:p>
          <a:p>
            <a:pPr indent="-317500" lvl="0" marL="1371600" marR="0" rtl="0" algn="l">
              <a:lnSpc>
                <a:spcPct val="115000"/>
              </a:lnSpc>
              <a:spcBef>
                <a:spcPts val="0"/>
              </a:spcBef>
              <a:spcAft>
                <a:spcPts val="0"/>
              </a:spcAft>
              <a:buClr>
                <a:schemeClr val="dk1"/>
              </a:buClr>
              <a:buSzPts val="1400"/>
              <a:buFont typeface="Arial"/>
              <a:buChar char="-"/>
            </a:pPr>
            <a:r>
              <a:rPr b="0" i="0" lang="es-AR" sz="1400" u="none" cap="none" strike="noStrike">
                <a:solidFill>
                  <a:schemeClr val="dk1"/>
                </a:solidFill>
                <a:latin typeface="Arial"/>
                <a:ea typeface="Arial"/>
                <a:cs typeface="Arial"/>
                <a:sym typeface="Arial"/>
              </a:rPr>
              <a:t>Crear un nuevo repositorio público con el formato </a:t>
            </a:r>
            <a:r>
              <a:rPr b="0" i="0" lang="es-AR" sz="1400" u="none" cap="none" strike="noStrike">
                <a:solidFill>
                  <a:schemeClr val="dk1"/>
                </a:solidFill>
                <a:highlight>
                  <a:srgbClr val="F3F3F3"/>
                </a:highlight>
                <a:latin typeface="Courier New"/>
                <a:ea typeface="Courier New"/>
                <a:cs typeface="Courier New"/>
                <a:sym typeface="Courier New"/>
              </a:rPr>
              <a:t>BootCampGL2020_NombreApellido</a:t>
            </a:r>
            <a:endParaRPr b="0" i="0" sz="1200" u="none" cap="none" strike="noStrike">
              <a:solidFill>
                <a:srgbClr val="000000"/>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Google Shape;417;p30"/>
          <p:cNvSpPr txBox="1"/>
          <p:nvPr>
            <p:ph idx="2" type="body"/>
          </p:nvPr>
        </p:nvSpPr>
        <p:spPr>
          <a:xfrm>
            <a:off x="242720" y="4739595"/>
            <a:ext cx="2077200" cy="272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E9422C"/>
              </a:buClr>
              <a:buSzPts val="1400"/>
              <a:buFont typeface="Merriweather Sans"/>
              <a:buNone/>
            </a:pPr>
            <a:r>
              <a:rPr lang="es-AR">
                <a:solidFill>
                  <a:schemeClr val="dk1"/>
                </a:solidFill>
              </a:rPr>
              <a:t>Bootcamp 2020 - S&amp;I</a:t>
            </a:r>
            <a:endParaRPr b="0" i="0" sz="800" u="none" cap="none" strike="noStrike">
              <a:solidFill>
                <a:srgbClr val="6D6E71"/>
              </a:solidFill>
              <a:latin typeface="Arial"/>
              <a:ea typeface="Arial"/>
              <a:cs typeface="Arial"/>
              <a:sym typeface="Arial"/>
            </a:endParaRPr>
          </a:p>
        </p:txBody>
      </p:sp>
      <p:sp>
        <p:nvSpPr>
          <p:cNvPr id="418" name="Google Shape;418;p30"/>
          <p:cNvSpPr txBox="1"/>
          <p:nvPr>
            <p:ph type="ctrTitle"/>
          </p:nvPr>
        </p:nvSpPr>
        <p:spPr>
          <a:xfrm>
            <a:off x="242725" y="339825"/>
            <a:ext cx="8630100" cy="8955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dk1"/>
              </a:buClr>
              <a:buSzPts val="1100"/>
              <a:buFont typeface="Arial"/>
              <a:buNone/>
            </a:pPr>
            <a:r>
              <a:rPr b="0" lang="es-AR" sz="1800" u="sng">
                <a:solidFill>
                  <a:srgbClr val="FF9900"/>
                </a:solidFill>
              </a:rPr>
              <a:t>8 - Excepciones</a:t>
            </a:r>
            <a:endParaRPr b="0" sz="1800" u="sng">
              <a:solidFill>
                <a:srgbClr val="FF9900"/>
              </a:solidFill>
            </a:endParaRPr>
          </a:p>
        </p:txBody>
      </p:sp>
      <p:sp>
        <p:nvSpPr>
          <p:cNvPr id="419" name="Google Shape;419;p30"/>
          <p:cNvSpPr txBox="1"/>
          <p:nvPr/>
        </p:nvSpPr>
        <p:spPr>
          <a:xfrm>
            <a:off x="488875" y="692100"/>
            <a:ext cx="7920900" cy="38754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15000"/>
              </a:lnSpc>
              <a:spcBef>
                <a:spcPts val="0"/>
              </a:spcBef>
              <a:spcAft>
                <a:spcPts val="0"/>
              </a:spcAft>
              <a:buClr>
                <a:srgbClr val="000000"/>
              </a:buClr>
              <a:buSzPts val="1200"/>
              <a:buFont typeface="Arial"/>
              <a:buChar char="●"/>
            </a:pPr>
            <a:r>
              <a:rPr b="1" i="0" lang="es-AR" sz="1200" u="none" cap="none" strike="noStrike">
                <a:solidFill>
                  <a:schemeClr val="dk1"/>
                </a:solidFill>
                <a:latin typeface="Arial"/>
                <a:ea typeface="Arial"/>
                <a:cs typeface="Arial"/>
                <a:sym typeface="Arial"/>
              </a:rPr>
              <a:t>Ejercicio 8.1</a:t>
            </a:r>
            <a:r>
              <a:rPr b="0" i="0" lang="es-AR"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304800" lvl="1" marL="914400" marR="0" rtl="0" algn="l">
              <a:lnSpc>
                <a:spcPct val="115000"/>
              </a:lnSpc>
              <a:spcBef>
                <a:spcPts val="0"/>
              </a:spcBef>
              <a:spcAft>
                <a:spcPts val="0"/>
              </a:spcAft>
              <a:buClr>
                <a:srgbClr val="000000"/>
              </a:buClr>
              <a:buSzPts val="1200"/>
              <a:buFont typeface="Arial"/>
              <a:buChar char="○"/>
            </a:pPr>
            <a:r>
              <a:rPr b="0" i="0" lang="es-AR" sz="1200" u="none" cap="none" strike="noStrike">
                <a:solidFill>
                  <a:schemeClr val="dk1"/>
                </a:solidFill>
                <a:latin typeface="Arial"/>
                <a:ea typeface="Arial"/>
                <a:cs typeface="Arial"/>
                <a:sym typeface="Arial"/>
              </a:rPr>
              <a:t>Crear una clase con un método </a:t>
            </a:r>
            <a:r>
              <a:rPr b="0" i="0" lang="es-AR" sz="1200" u="none" cap="none" strike="noStrike">
                <a:solidFill>
                  <a:schemeClr val="dk1"/>
                </a:solidFill>
                <a:latin typeface="Courier New"/>
                <a:ea typeface="Courier New"/>
                <a:cs typeface="Courier New"/>
                <a:sym typeface="Courier New"/>
              </a:rPr>
              <a:t>main() </a:t>
            </a:r>
            <a:endParaRPr b="0" i="0" sz="1200" u="none" cap="none" strike="noStrike">
              <a:solidFill>
                <a:schemeClr val="dk1"/>
              </a:solidFill>
              <a:latin typeface="Courier New"/>
              <a:ea typeface="Courier New"/>
              <a:cs typeface="Courier New"/>
              <a:sym typeface="Courier New"/>
            </a:endParaRPr>
          </a:p>
          <a:p>
            <a:pPr indent="-304800" lvl="1" marL="914400" marR="0" rtl="0" algn="l">
              <a:lnSpc>
                <a:spcPct val="115000"/>
              </a:lnSpc>
              <a:spcBef>
                <a:spcPts val="0"/>
              </a:spcBef>
              <a:spcAft>
                <a:spcPts val="0"/>
              </a:spcAft>
              <a:buClr>
                <a:srgbClr val="000000"/>
              </a:buClr>
              <a:buSzPts val="1200"/>
              <a:buFont typeface="Arial"/>
              <a:buChar char="○"/>
            </a:pPr>
            <a:r>
              <a:rPr b="0" i="0" lang="es-AR" sz="1200" u="none" cap="none" strike="noStrike">
                <a:solidFill>
                  <a:schemeClr val="dk1"/>
                </a:solidFill>
                <a:latin typeface="Arial"/>
                <a:ea typeface="Arial"/>
                <a:cs typeface="Arial"/>
                <a:sym typeface="Arial"/>
              </a:rPr>
              <a:t>Generar un objeto de la clase </a:t>
            </a:r>
            <a:r>
              <a:rPr b="0" i="0" lang="es-AR" sz="1200" u="none" cap="none" strike="noStrike">
                <a:solidFill>
                  <a:schemeClr val="dk1"/>
                </a:solidFill>
                <a:latin typeface="Courier New"/>
                <a:ea typeface="Courier New"/>
                <a:cs typeface="Courier New"/>
                <a:sym typeface="Courier New"/>
              </a:rPr>
              <a:t>Exception </a:t>
            </a:r>
            <a:r>
              <a:rPr b="0" i="0" lang="es-AR" sz="1200" u="none" cap="none" strike="noStrike">
                <a:solidFill>
                  <a:schemeClr val="dk1"/>
                </a:solidFill>
                <a:latin typeface="Arial"/>
                <a:ea typeface="Arial"/>
                <a:cs typeface="Arial"/>
                <a:sym typeface="Arial"/>
              </a:rPr>
              <a:t>dentro de un bloque try. </a:t>
            </a:r>
            <a:endParaRPr b="0" i="0" sz="1200" u="none" cap="none" strike="noStrike">
              <a:solidFill>
                <a:schemeClr val="dk1"/>
              </a:solidFill>
              <a:latin typeface="Arial"/>
              <a:ea typeface="Arial"/>
              <a:cs typeface="Arial"/>
              <a:sym typeface="Arial"/>
            </a:endParaRPr>
          </a:p>
          <a:p>
            <a:pPr indent="-304800" lvl="1" marL="914400" marR="0" rtl="0" algn="l">
              <a:lnSpc>
                <a:spcPct val="115000"/>
              </a:lnSpc>
              <a:spcBef>
                <a:spcPts val="0"/>
              </a:spcBef>
              <a:spcAft>
                <a:spcPts val="0"/>
              </a:spcAft>
              <a:buClr>
                <a:srgbClr val="000000"/>
              </a:buClr>
              <a:buSzPts val="1200"/>
              <a:buFont typeface="Arial"/>
              <a:buChar char="○"/>
            </a:pPr>
            <a:r>
              <a:rPr b="0" i="0" lang="es-AR" sz="1200" u="none" cap="none" strike="noStrike">
                <a:solidFill>
                  <a:schemeClr val="dk1"/>
                </a:solidFill>
                <a:latin typeface="Arial"/>
                <a:ea typeface="Arial"/>
                <a:cs typeface="Arial"/>
                <a:sym typeface="Arial"/>
              </a:rPr>
              <a:t>Proporcionar al constructor de </a:t>
            </a:r>
            <a:r>
              <a:rPr b="0" i="0" lang="es-AR" sz="1200" u="none" cap="none" strike="noStrike">
                <a:solidFill>
                  <a:schemeClr val="dk1"/>
                </a:solidFill>
                <a:latin typeface="Courier New"/>
                <a:ea typeface="Courier New"/>
                <a:cs typeface="Courier New"/>
                <a:sym typeface="Courier New"/>
              </a:rPr>
              <a:t>Exception </a:t>
            </a:r>
            <a:r>
              <a:rPr b="0" i="0" lang="es-AR" sz="1200" u="none" cap="none" strike="noStrike">
                <a:solidFill>
                  <a:schemeClr val="dk1"/>
                </a:solidFill>
                <a:latin typeface="Arial"/>
                <a:ea typeface="Arial"/>
                <a:cs typeface="Arial"/>
                <a:sym typeface="Arial"/>
              </a:rPr>
              <a:t>un argumento String. </a:t>
            </a:r>
            <a:endParaRPr b="0" i="0" sz="1200" u="none" cap="none" strike="noStrike">
              <a:solidFill>
                <a:schemeClr val="dk1"/>
              </a:solidFill>
              <a:latin typeface="Arial"/>
              <a:ea typeface="Arial"/>
              <a:cs typeface="Arial"/>
              <a:sym typeface="Arial"/>
            </a:endParaRPr>
          </a:p>
          <a:p>
            <a:pPr indent="-304800" lvl="1" marL="914400" marR="0" rtl="0" algn="l">
              <a:lnSpc>
                <a:spcPct val="115000"/>
              </a:lnSpc>
              <a:spcBef>
                <a:spcPts val="0"/>
              </a:spcBef>
              <a:spcAft>
                <a:spcPts val="0"/>
              </a:spcAft>
              <a:buClr>
                <a:srgbClr val="000000"/>
              </a:buClr>
              <a:buSzPts val="1200"/>
              <a:buFont typeface="Arial"/>
              <a:buChar char="○"/>
            </a:pPr>
            <a:r>
              <a:rPr b="0" i="0" lang="es-AR" sz="1200" u="none" cap="none" strike="noStrike">
                <a:solidFill>
                  <a:schemeClr val="dk1"/>
                </a:solidFill>
                <a:latin typeface="Arial"/>
                <a:ea typeface="Arial"/>
                <a:cs typeface="Arial"/>
                <a:sym typeface="Arial"/>
              </a:rPr>
              <a:t>Capturar la excepción dentro de una cláusula catch e imprimir el argumento </a:t>
            </a:r>
            <a:r>
              <a:rPr b="0" i="0" lang="es-AR" sz="1200" u="none" cap="none" strike="noStrike">
                <a:solidFill>
                  <a:schemeClr val="dk1"/>
                </a:solidFill>
                <a:latin typeface="Courier New"/>
                <a:ea typeface="Courier New"/>
                <a:cs typeface="Courier New"/>
                <a:sym typeface="Courier New"/>
              </a:rPr>
              <a:t>String</a:t>
            </a:r>
            <a:r>
              <a:rPr b="0" i="0" lang="es-AR"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304800" lvl="1" marL="914400" marR="0" rtl="0" algn="l">
              <a:lnSpc>
                <a:spcPct val="115000"/>
              </a:lnSpc>
              <a:spcBef>
                <a:spcPts val="0"/>
              </a:spcBef>
              <a:spcAft>
                <a:spcPts val="0"/>
              </a:spcAft>
              <a:buClr>
                <a:srgbClr val="000000"/>
              </a:buClr>
              <a:buSzPts val="1200"/>
              <a:buFont typeface="Arial"/>
              <a:buChar char="○"/>
            </a:pPr>
            <a:r>
              <a:rPr b="0" i="0" lang="es-AR" sz="1200" u="none" cap="none" strike="noStrike">
                <a:solidFill>
                  <a:schemeClr val="dk1"/>
                </a:solidFill>
                <a:latin typeface="Arial"/>
                <a:ea typeface="Arial"/>
                <a:cs typeface="Arial"/>
                <a:sym typeface="Arial"/>
              </a:rPr>
              <a:t>Añadir una cláusula finally e imprima el mensaje "</a:t>
            </a:r>
            <a:r>
              <a:rPr b="0" i="0" lang="es-AR" sz="1200" u="none" cap="none" strike="noStrike">
                <a:solidFill>
                  <a:schemeClr val="dk1"/>
                </a:solidFill>
                <a:latin typeface="Courier New"/>
                <a:ea typeface="Courier New"/>
                <a:cs typeface="Courier New"/>
                <a:sym typeface="Courier New"/>
              </a:rPr>
              <a:t>Esto se ejecuta sin importar si se presentan errores</a:t>
            </a:r>
            <a:r>
              <a:rPr b="0" i="0" lang="es-AR" sz="1200" u="none" cap="none" strike="noStrike">
                <a:solidFill>
                  <a:schemeClr val="dk1"/>
                </a:solidFill>
                <a:latin typeface="Arial"/>
                <a:ea typeface="Arial"/>
                <a:cs typeface="Arial"/>
                <a:sym typeface="Arial"/>
              </a:rPr>
              <a:t>" para demostrar que pasó por allí.</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s-AR" sz="1200" u="none" cap="none" strike="noStrike">
                <a:solidFill>
                  <a:schemeClr val="dk1"/>
                </a:solidFill>
                <a:latin typeface="Arial"/>
                <a:ea typeface="Arial"/>
                <a:cs typeface="Arial"/>
                <a:sym typeface="Arial"/>
              </a:rPr>
              <a:t>Se espera como salida:</a:t>
            </a:r>
            <a:endParaRPr b="0" i="0" sz="12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200"/>
              <a:buFont typeface="Arial"/>
              <a:buNone/>
            </a:pPr>
            <a:r>
              <a:rPr b="0" i="0" lang="es-AR" sz="1200" u="none" cap="none" strike="noStrike">
                <a:solidFill>
                  <a:schemeClr val="dk1"/>
                </a:solidFill>
                <a:latin typeface="Courier New"/>
                <a:ea typeface="Courier New"/>
                <a:cs typeface="Courier New"/>
                <a:sym typeface="Courier New"/>
              </a:rPr>
              <a:t>Se produjo una excepción: Esto es una Excepción</a:t>
            </a:r>
            <a:endParaRPr b="0" i="0" sz="1200" u="none" cap="none" strike="noStrike">
              <a:solidFill>
                <a:schemeClr val="dk1"/>
              </a:solidFill>
              <a:latin typeface="Courier New"/>
              <a:ea typeface="Courier New"/>
              <a:cs typeface="Courier New"/>
              <a:sym typeface="Courier New"/>
            </a:endParaRPr>
          </a:p>
          <a:p>
            <a:pPr indent="0" lvl="0" marL="457200" marR="0" rtl="0" algn="l">
              <a:lnSpc>
                <a:spcPct val="115000"/>
              </a:lnSpc>
              <a:spcBef>
                <a:spcPts val="0"/>
              </a:spcBef>
              <a:spcAft>
                <a:spcPts val="0"/>
              </a:spcAft>
              <a:buClr>
                <a:srgbClr val="000000"/>
              </a:buClr>
              <a:buSzPts val="1200"/>
              <a:buFont typeface="Arial"/>
              <a:buNone/>
            </a:pPr>
            <a:r>
              <a:rPr b="0" i="0" lang="es-AR" sz="1200" u="none" cap="none" strike="noStrike">
                <a:solidFill>
                  <a:schemeClr val="dk1"/>
                </a:solidFill>
                <a:latin typeface="Courier New"/>
                <a:ea typeface="Courier New"/>
                <a:cs typeface="Courier New"/>
                <a:sym typeface="Courier New"/>
              </a:rPr>
              <a:t>Esto se ejecuta sin importar si se presentan errores</a:t>
            </a:r>
            <a:endParaRPr b="0" i="0" sz="1200" u="none" cap="none" strike="noStrike">
              <a:solidFill>
                <a:schemeClr val="dk1"/>
              </a:solidFill>
              <a:latin typeface="Courier New"/>
              <a:ea typeface="Courier New"/>
              <a:cs typeface="Courier New"/>
              <a:sym typeface="Courier New"/>
            </a:endParaRPr>
          </a:p>
          <a:p>
            <a:pPr indent="0" lvl="0" marL="91440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sp>
        <p:nvSpPr>
          <p:cNvPr id="424" name="Google Shape;424;p31"/>
          <p:cNvSpPr txBox="1"/>
          <p:nvPr>
            <p:ph idx="2" type="body"/>
          </p:nvPr>
        </p:nvSpPr>
        <p:spPr>
          <a:xfrm>
            <a:off x="242720" y="4739595"/>
            <a:ext cx="2077200" cy="272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E9422C"/>
              </a:buClr>
              <a:buSzPts val="1400"/>
              <a:buFont typeface="Merriweather Sans"/>
              <a:buNone/>
            </a:pPr>
            <a:r>
              <a:rPr lang="es-AR">
                <a:solidFill>
                  <a:schemeClr val="dk1"/>
                </a:solidFill>
              </a:rPr>
              <a:t>Bootcamp 2020 - S&amp;I</a:t>
            </a:r>
            <a:endParaRPr b="0" i="0" sz="800" u="none" cap="none" strike="noStrike">
              <a:solidFill>
                <a:srgbClr val="6D6E71"/>
              </a:solidFill>
              <a:latin typeface="Arial"/>
              <a:ea typeface="Arial"/>
              <a:cs typeface="Arial"/>
              <a:sym typeface="Arial"/>
            </a:endParaRPr>
          </a:p>
        </p:txBody>
      </p:sp>
      <p:sp>
        <p:nvSpPr>
          <p:cNvPr id="425" name="Google Shape;425;p31"/>
          <p:cNvSpPr txBox="1"/>
          <p:nvPr>
            <p:ph type="ctrTitle"/>
          </p:nvPr>
        </p:nvSpPr>
        <p:spPr>
          <a:xfrm>
            <a:off x="242725" y="339825"/>
            <a:ext cx="8630100" cy="8955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dk1"/>
              </a:buClr>
              <a:buSzPts val="1100"/>
              <a:buFont typeface="Arial"/>
              <a:buNone/>
            </a:pPr>
            <a:r>
              <a:rPr b="0" lang="es-AR" sz="1800" u="sng">
                <a:solidFill>
                  <a:srgbClr val="FF9900"/>
                </a:solidFill>
              </a:rPr>
              <a:t>8 - Excepciones</a:t>
            </a:r>
            <a:endParaRPr b="0" sz="1800" u="sng">
              <a:solidFill>
                <a:srgbClr val="FF9900"/>
              </a:solidFill>
            </a:endParaRPr>
          </a:p>
        </p:txBody>
      </p:sp>
      <p:sp>
        <p:nvSpPr>
          <p:cNvPr id="426" name="Google Shape;426;p31"/>
          <p:cNvSpPr txBox="1"/>
          <p:nvPr/>
        </p:nvSpPr>
        <p:spPr>
          <a:xfrm>
            <a:off x="488875" y="692100"/>
            <a:ext cx="7920900" cy="38754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15000"/>
              </a:lnSpc>
              <a:spcBef>
                <a:spcPts val="0"/>
              </a:spcBef>
              <a:spcAft>
                <a:spcPts val="0"/>
              </a:spcAft>
              <a:buClr>
                <a:srgbClr val="000000"/>
              </a:buClr>
              <a:buSzPts val="1200"/>
              <a:buFont typeface="Arial"/>
              <a:buChar char="●"/>
            </a:pPr>
            <a:r>
              <a:rPr b="1" i="0" lang="es-AR" sz="1200" u="none" cap="none" strike="noStrike">
                <a:solidFill>
                  <a:schemeClr val="dk1"/>
                </a:solidFill>
                <a:latin typeface="Arial"/>
                <a:ea typeface="Arial"/>
                <a:cs typeface="Arial"/>
                <a:sym typeface="Arial"/>
              </a:rPr>
              <a:t>Ejercicio 8.2</a:t>
            </a:r>
            <a:r>
              <a:rPr b="0" i="0" lang="es-AR" sz="1200" u="none" cap="none" strike="noStrike">
                <a:solidFill>
                  <a:schemeClr val="dk1"/>
                </a:solidFill>
                <a:latin typeface="Arial"/>
                <a:ea typeface="Arial"/>
                <a:cs typeface="Arial"/>
                <a:sym typeface="Arial"/>
              </a:rPr>
              <a:t>: A partir de un objeto inicializado en </a:t>
            </a:r>
            <a:r>
              <a:rPr b="0" i="0" lang="es-AR" sz="1200" u="none" cap="none" strike="noStrike">
                <a:solidFill>
                  <a:schemeClr val="dk1"/>
                </a:solidFill>
                <a:latin typeface="Courier New"/>
                <a:ea typeface="Courier New"/>
                <a:cs typeface="Courier New"/>
                <a:sym typeface="Courier New"/>
              </a:rPr>
              <a:t>null</a:t>
            </a:r>
            <a:r>
              <a:rPr b="0" i="0" lang="es-AR" sz="1200" u="none" cap="none" strike="noStrike">
                <a:solidFill>
                  <a:schemeClr val="dk1"/>
                </a:solidFill>
                <a:latin typeface="Arial"/>
                <a:ea typeface="Arial"/>
                <a:cs typeface="Arial"/>
                <a:sym typeface="Arial"/>
              </a:rPr>
              <a:t>, ejecute un método de este y capture la excepción mostrando en la salida: "</a:t>
            </a:r>
            <a:r>
              <a:rPr b="0" i="0" lang="es-AR" sz="1200" u="none" cap="none" strike="noStrike">
                <a:solidFill>
                  <a:schemeClr val="dk1"/>
                </a:solidFill>
                <a:latin typeface="Courier New"/>
                <a:ea typeface="Courier New"/>
                <a:cs typeface="Courier New"/>
                <a:sym typeface="Courier New"/>
              </a:rPr>
              <a:t>Se produjo una excepción. null</a:t>
            </a:r>
            <a:r>
              <a:rPr b="0" i="0" lang="es-AR" sz="1200" u="none" cap="none" strike="noStrike">
                <a:solidFill>
                  <a:schemeClr val="dk1"/>
                </a:solidFill>
                <a:latin typeface="Arial"/>
                <a:ea typeface="Arial"/>
                <a:cs typeface="Arial"/>
                <a:sym typeface="Arial"/>
              </a:rPr>
              <a:t>"</a:t>
            </a:r>
            <a:endParaRPr b="0" i="0" sz="12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rgbClr val="000000"/>
              </a:buClr>
              <a:buSzPts val="1200"/>
              <a:buFont typeface="Arial"/>
              <a:buChar char="●"/>
            </a:pPr>
            <a:r>
              <a:rPr b="1" i="0" lang="es-AR" sz="1200" u="none" cap="none" strike="noStrike">
                <a:solidFill>
                  <a:schemeClr val="dk1"/>
                </a:solidFill>
                <a:latin typeface="Arial"/>
                <a:ea typeface="Arial"/>
                <a:cs typeface="Arial"/>
                <a:sym typeface="Arial"/>
              </a:rPr>
              <a:t>Ejercicio 8.3</a:t>
            </a:r>
            <a:r>
              <a:rPr b="0" i="0" lang="es-AR" sz="1200" u="none" cap="none" strike="noStrike">
                <a:solidFill>
                  <a:schemeClr val="dk1"/>
                </a:solidFill>
                <a:latin typeface="Arial"/>
                <a:ea typeface="Arial"/>
                <a:cs typeface="Arial"/>
                <a:sym typeface="Arial"/>
              </a:rPr>
              <a:t>: Escriba código para generar y capturar la excepción </a:t>
            </a:r>
            <a:r>
              <a:rPr b="0" i="0" lang="es-AR" sz="1200" u="none" cap="none" strike="noStrike">
                <a:solidFill>
                  <a:schemeClr val="dk1"/>
                </a:solidFill>
                <a:latin typeface="Courier New"/>
                <a:ea typeface="Courier New"/>
                <a:cs typeface="Courier New"/>
                <a:sym typeface="Courier New"/>
              </a:rPr>
              <a:t>ArrayIndexOutOfBoundsException</a:t>
            </a:r>
            <a:r>
              <a:rPr b="0" i="0" lang="es-AR" sz="1200" u="none" cap="none" strike="noStrike">
                <a:solidFill>
                  <a:schemeClr val="dk1"/>
                </a:solidFill>
                <a:latin typeface="Arial"/>
                <a:ea typeface="Arial"/>
                <a:cs typeface="Arial"/>
                <a:sym typeface="Arial"/>
              </a:rPr>
              <a:t> (Índice de matriz fuera de límites) mostrando en la consola "</a:t>
            </a:r>
            <a:r>
              <a:rPr b="0" i="0" lang="es-AR" sz="1200" u="none" cap="none" strike="noStrike">
                <a:solidFill>
                  <a:schemeClr val="dk1"/>
                </a:solidFill>
                <a:latin typeface="Courier New"/>
                <a:ea typeface="Courier New"/>
                <a:cs typeface="Courier New"/>
                <a:sym typeface="Courier New"/>
              </a:rPr>
              <a:t>Excepción: índice de array fuera de límites</a:t>
            </a:r>
            <a:r>
              <a:rPr b="0" i="0" lang="es-AR" sz="1200" u="none" cap="none" strike="noStrike">
                <a:solidFill>
                  <a:schemeClr val="dk1"/>
                </a:solidFill>
                <a:latin typeface="Arial"/>
                <a:ea typeface="Arial"/>
                <a:cs typeface="Arial"/>
                <a:sym typeface="Arial"/>
              </a:rPr>
              <a:t>"</a:t>
            </a:r>
            <a:endParaRPr b="0" i="0" sz="12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rgbClr val="000000"/>
              </a:buClr>
              <a:buSzPts val="1200"/>
              <a:buFont typeface="Arial"/>
              <a:buChar char="●"/>
            </a:pPr>
            <a:r>
              <a:rPr b="1" i="0" lang="es-AR" sz="1200" u="none" cap="none" strike="noStrike">
                <a:solidFill>
                  <a:schemeClr val="dk1"/>
                </a:solidFill>
                <a:latin typeface="Arial"/>
                <a:ea typeface="Arial"/>
                <a:cs typeface="Arial"/>
                <a:sym typeface="Arial"/>
              </a:rPr>
              <a:t>Ejercicio 8.4</a:t>
            </a:r>
            <a:r>
              <a:rPr b="0" i="0" lang="es-AR" sz="1200" u="none" cap="none" strike="noStrike">
                <a:solidFill>
                  <a:schemeClr val="dk1"/>
                </a:solidFill>
                <a:latin typeface="Arial"/>
                <a:ea typeface="Arial"/>
                <a:cs typeface="Arial"/>
                <a:sym typeface="Arial"/>
              </a:rPr>
              <a:t>: Crear su propia clase de excepción (Llamada </a:t>
            </a:r>
            <a:r>
              <a:rPr b="0" i="0" lang="es-AR" sz="1200" u="none" cap="none" strike="noStrike">
                <a:solidFill>
                  <a:schemeClr val="dk1"/>
                </a:solidFill>
                <a:latin typeface="Courier New"/>
                <a:ea typeface="Courier New"/>
                <a:cs typeface="Courier New"/>
                <a:sym typeface="Courier New"/>
              </a:rPr>
              <a:t>MiExcepcion</a:t>
            </a:r>
            <a:r>
              <a:rPr b="0" i="0" lang="es-AR" sz="1200" u="none" cap="none" strike="noStrike">
                <a:solidFill>
                  <a:schemeClr val="dk1"/>
                </a:solidFill>
                <a:latin typeface="Arial"/>
                <a:ea typeface="Arial"/>
                <a:cs typeface="Arial"/>
                <a:sym typeface="Arial"/>
              </a:rPr>
              <a:t>) extendiendo la clase </a:t>
            </a:r>
            <a:r>
              <a:rPr b="0" i="0" lang="es-AR" sz="1200" u="none" cap="none" strike="noStrike">
                <a:solidFill>
                  <a:schemeClr val="dk1"/>
                </a:solidFill>
                <a:latin typeface="Courier New"/>
                <a:ea typeface="Courier New"/>
                <a:cs typeface="Courier New"/>
                <a:sym typeface="Courier New"/>
              </a:rPr>
              <a:t>Exception</a:t>
            </a:r>
            <a:r>
              <a:rPr b="0" i="0" lang="es-AR" sz="1200" u="none" cap="none" strike="noStrike">
                <a:solidFill>
                  <a:schemeClr val="dk1"/>
                </a:solidFill>
                <a:latin typeface="Arial"/>
                <a:ea typeface="Arial"/>
                <a:cs typeface="Arial"/>
                <a:sym typeface="Arial"/>
              </a:rPr>
              <a:t>. Dicha clase deberá almacenar internamente una referencia de tipo </a:t>
            </a:r>
            <a:r>
              <a:rPr b="0" i="0" lang="es-AR" sz="1200" u="none" cap="none" strike="noStrike">
                <a:solidFill>
                  <a:schemeClr val="dk1"/>
                </a:solidFill>
                <a:latin typeface="Courier New"/>
                <a:ea typeface="Courier New"/>
                <a:cs typeface="Courier New"/>
                <a:sym typeface="Courier New"/>
              </a:rPr>
              <a:t>String</a:t>
            </a:r>
            <a:r>
              <a:rPr b="0" i="0" lang="es-AR" sz="1200" u="none" cap="none" strike="noStrike">
                <a:solidFill>
                  <a:schemeClr val="dk1"/>
                </a:solidFill>
                <a:latin typeface="Arial"/>
                <a:ea typeface="Arial"/>
                <a:cs typeface="Arial"/>
                <a:sym typeface="Arial"/>
              </a:rPr>
              <a:t>. Escriba un método que muestre la cadena de caracteres almacenada.</a:t>
            </a:r>
            <a:endParaRPr b="0" i="0" sz="12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200"/>
              <a:buFont typeface="Arial"/>
              <a:buNone/>
            </a:pPr>
            <a:r>
              <a:rPr b="0" i="0" lang="es-AR" sz="1200" u="none" cap="none" strike="noStrike">
                <a:solidFill>
                  <a:schemeClr val="dk1"/>
                </a:solidFill>
                <a:latin typeface="Arial"/>
                <a:ea typeface="Arial"/>
                <a:cs typeface="Arial"/>
                <a:sym typeface="Arial"/>
              </a:rPr>
              <a:t>Crear otra clase llamada "</a:t>
            </a:r>
            <a:r>
              <a:rPr b="0" i="0" lang="es-AR" sz="1200" u="none" cap="none" strike="noStrike">
                <a:solidFill>
                  <a:schemeClr val="dk1"/>
                </a:solidFill>
                <a:latin typeface="Courier New"/>
                <a:ea typeface="Courier New"/>
                <a:cs typeface="Courier New"/>
                <a:sym typeface="Courier New"/>
              </a:rPr>
              <a:t>PropiaClaseExcepcion</a:t>
            </a:r>
            <a:r>
              <a:rPr b="0" i="0" lang="es-AR" sz="1200" u="none" cap="none" strike="noStrike">
                <a:solidFill>
                  <a:schemeClr val="dk1"/>
                </a:solidFill>
                <a:latin typeface="Arial"/>
                <a:ea typeface="Arial"/>
                <a:cs typeface="Arial"/>
                <a:sym typeface="Arial"/>
              </a:rPr>
              <a:t>" donde capture la excepción anterior y utilice el método para mostrar el sting almacenado.</a:t>
            </a:r>
            <a:endParaRPr b="0" i="0" sz="1200" u="none" cap="none" strike="noStrike">
              <a:solidFill>
                <a:schemeClr val="dk1"/>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4"/>
          <p:cNvSpPr txBox="1"/>
          <p:nvPr>
            <p:ph idx="2" type="body"/>
          </p:nvPr>
        </p:nvSpPr>
        <p:spPr>
          <a:xfrm>
            <a:off x="242720" y="4739595"/>
            <a:ext cx="2077200" cy="272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E9422C"/>
              </a:buClr>
              <a:buSzPts val="1400"/>
              <a:buFont typeface="Merriweather Sans"/>
              <a:buNone/>
            </a:pPr>
            <a:r>
              <a:rPr lang="es-AR">
                <a:solidFill>
                  <a:schemeClr val="dk1"/>
                </a:solidFill>
              </a:rPr>
              <a:t>Bootcamp 2020 - S&amp;I</a:t>
            </a:r>
            <a:endParaRPr b="0" i="0" sz="800" u="none" cap="none" strike="noStrike">
              <a:solidFill>
                <a:srgbClr val="6D6E71"/>
              </a:solidFill>
              <a:latin typeface="Arial"/>
              <a:ea typeface="Arial"/>
              <a:cs typeface="Arial"/>
              <a:sym typeface="Arial"/>
            </a:endParaRPr>
          </a:p>
        </p:txBody>
      </p:sp>
      <p:sp>
        <p:nvSpPr>
          <p:cNvPr id="230" name="Google Shape;230;p4"/>
          <p:cNvSpPr txBox="1"/>
          <p:nvPr>
            <p:ph type="ctrTitle"/>
          </p:nvPr>
        </p:nvSpPr>
        <p:spPr>
          <a:xfrm>
            <a:off x="242725" y="339825"/>
            <a:ext cx="8630100" cy="8955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dk1"/>
              </a:buClr>
              <a:buSzPts val="1100"/>
              <a:buFont typeface="Arial"/>
              <a:buNone/>
            </a:pPr>
            <a:r>
              <a:rPr b="0" lang="es-AR" sz="1800" u="sng">
                <a:solidFill>
                  <a:srgbClr val="FF9900"/>
                </a:solidFill>
              </a:rPr>
              <a:t>1 - Git</a:t>
            </a:r>
            <a:endParaRPr b="0" sz="1800" u="sng">
              <a:solidFill>
                <a:srgbClr val="FF9900"/>
              </a:solidFill>
            </a:endParaRPr>
          </a:p>
          <a:p>
            <a:pPr indent="0" lvl="0" marL="0" rtl="0" algn="l">
              <a:lnSpc>
                <a:spcPct val="100000"/>
              </a:lnSpc>
              <a:spcBef>
                <a:spcPts val="0"/>
              </a:spcBef>
              <a:spcAft>
                <a:spcPts val="0"/>
              </a:spcAft>
              <a:buClr>
                <a:schemeClr val="dk1"/>
              </a:buClr>
              <a:buSzPts val="1100"/>
              <a:buFont typeface="Arial"/>
              <a:buNone/>
            </a:pPr>
            <a:r>
              <a:t/>
            </a:r>
            <a:endParaRPr b="0" sz="1800" u="sng">
              <a:solidFill>
                <a:srgbClr val="FF9900"/>
              </a:solidFill>
            </a:endParaRPr>
          </a:p>
        </p:txBody>
      </p:sp>
      <p:sp>
        <p:nvSpPr>
          <p:cNvPr id="231" name="Google Shape;231;p4"/>
          <p:cNvSpPr txBox="1"/>
          <p:nvPr/>
        </p:nvSpPr>
        <p:spPr>
          <a:xfrm>
            <a:off x="488875" y="867575"/>
            <a:ext cx="7920900" cy="31893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chemeClr val="dk1"/>
              </a:buClr>
              <a:buSzPts val="1400"/>
              <a:buFont typeface="Arial"/>
              <a:buChar char="●"/>
            </a:pPr>
            <a:r>
              <a:rPr b="1" i="0" lang="es-AR" sz="1400" u="none" cap="none" strike="noStrike">
                <a:solidFill>
                  <a:schemeClr val="dk1"/>
                </a:solidFill>
                <a:latin typeface="Arial"/>
                <a:ea typeface="Arial"/>
                <a:cs typeface="Arial"/>
                <a:sym typeface="Arial"/>
              </a:rPr>
              <a:t>Ejercicio 1.2</a:t>
            </a:r>
            <a:r>
              <a:rPr b="0" i="0" lang="es-AR" sz="1400" u="none" cap="none" strike="noStrike">
                <a:solidFill>
                  <a:schemeClr val="dk1"/>
                </a:solidFill>
                <a:latin typeface="Arial"/>
                <a:ea typeface="Arial"/>
                <a:cs typeface="Arial"/>
                <a:sym typeface="Arial"/>
              </a:rPr>
              <a:t>: Crear un nuevo repositorio local (ver comandos git init, git add, git commit y git push):</a:t>
            </a:r>
            <a:endParaRPr b="0" i="0" sz="1400" u="none" cap="none" strike="noStrike">
              <a:solidFill>
                <a:schemeClr val="dk1"/>
              </a:solidFill>
              <a:latin typeface="Arial"/>
              <a:ea typeface="Arial"/>
              <a:cs typeface="Arial"/>
              <a:sym typeface="Arial"/>
            </a:endParaRPr>
          </a:p>
          <a:p>
            <a:pPr indent="-311150" lvl="1" marL="914400" marR="0" rtl="0" algn="l">
              <a:lnSpc>
                <a:spcPct val="115000"/>
              </a:lnSpc>
              <a:spcBef>
                <a:spcPts val="0"/>
              </a:spcBef>
              <a:spcAft>
                <a:spcPts val="0"/>
              </a:spcAft>
              <a:buClr>
                <a:schemeClr val="dk1"/>
              </a:buClr>
              <a:buSzPts val="1300"/>
              <a:buFont typeface="Arial"/>
              <a:buChar char="○"/>
            </a:pPr>
            <a:r>
              <a:rPr b="0" i="0" lang="es-AR" sz="1300" u="none" cap="none" strike="noStrike">
                <a:solidFill>
                  <a:schemeClr val="dk1"/>
                </a:solidFill>
                <a:latin typeface="Arial"/>
                <a:ea typeface="Arial"/>
                <a:cs typeface="Arial"/>
                <a:sym typeface="Arial"/>
              </a:rPr>
              <a:t>Pasos:</a:t>
            </a:r>
            <a:endParaRPr b="0" i="0" sz="1300" u="none" cap="none" strike="noStrike">
              <a:solidFill>
                <a:schemeClr val="dk1"/>
              </a:solidFill>
              <a:latin typeface="Arial"/>
              <a:ea typeface="Arial"/>
              <a:cs typeface="Arial"/>
              <a:sym typeface="Arial"/>
            </a:endParaRPr>
          </a:p>
          <a:p>
            <a:pPr indent="-317500" lvl="0" marL="1371600" marR="0" rtl="0" algn="l">
              <a:lnSpc>
                <a:spcPct val="115000"/>
              </a:lnSpc>
              <a:spcBef>
                <a:spcPts val="0"/>
              </a:spcBef>
              <a:spcAft>
                <a:spcPts val="0"/>
              </a:spcAft>
              <a:buClr>
                <a:schemeClr val="dk1"/>
              </a:buClr>
              <a:buSzPts val="1400"/>
              <a:buFont typeface="Arial"/>
              <a:buChar char="-"/>
            </a:pPr>
            <a:r>
              <a:rPr b="0" i="0" lang="es-AR" sz="1400" u="none" cap="none" strike="noStrike">
                <a:solidFill>
                  <a:schemeClr val="dk1"/>
                </a:solidFill>
                <a:latin typeface="Arial"/>
                <a:ea typeface="Arial"/>
                <a:cs typeface="Arial"/>
                <a:sym typeface="Arial"/>
              </a:rPr>
              <a:t>Abrir git bash en </a:t>
            </a:r>
            <a:r>
              <a:rPr b="0" i="1" lang="es-AR" sz="1400" u="none" cap="none" strike="noStrike">
                <a:solidFill>
                  <a:schemeClr val="dk1"/>
                </a:solidFill>
                <a:highlight>
                  <a:srgbClr val="F3F3F3"/>
                </a:highlight>
                <a:latin typeface="Courier New"/>
                <a:ea typeface="Courier New"/>
                <a:cs typeface="Courier New"/>
                <a:sym typeface="Courier New"/>
              </a:rPr>
              <a:t>C:\GLBootCamp\repo</a:t>
            </a:r>
            <a:endParaRPr b="0" i="1" sz="1400" u="none" cap="none" strike="noStrike">
              <a:solidFill>
                <a:schemeClr val="dk1"/>
              </a:solidFill>
              <a:highlight>
                <a:srgbClr val="F3F3F3"/>
              </a:highlight>
              <a:latin typeface="Courier New"/>
              <a:ea typeface="Courier New"/>
              <a:cs typeface="Courier New"/>
              <a:sym typeface="Courier New"/>
            </a:endParaRPr>
          </a:p>
          <a:p>
            <a:pPr indent="-317500" lvl="0" marL="1371600" marR="0" rtl="0" algn="l">
              <a:lnSpc>
                <a:spcPct val="115000"/>
              </a:lnSpc>
              <a:spcBef>
                <a:spcPts val="0"/>
              </a:spcBef>
              <a:spcAft>
                <a:spcPts val="0"/>
              </a:spcAft>
              <a:buClr>
                <a:schemeClr val="dk1"/>
              </a:buClr>
              <a:buSzPts val="1400"/>
              <a:buFont typeface="Arial"/>
              <a:buChar char="-"/>
            </a:pPr>
            <a:r>
              <a:rPr b="0" i="0" lang="es-AR" sz="1400" u="none" cap="none" strike="noStrike">
                <a:solidFill>
                  <a:schemeClr val="dk1"/>
                </a:solidFill>
                <a:latin typeface="Arial"/>
                <a:ea typeface="Arial"/>
                <a:cs typeface="Arial"/>
                <a:sym typeface="Arial"/>
              </a:rPr>
              <a:t>Crear un directorio con el nombre del repositorio usado anteriormente.</a:t>
            </a:r>
            <a:endParaRPr b="0" i="0" sz="1400" u="none" cap="none" strike="noStrike">
              <a:solidFill>
                <a:schemeClr val="dk1"/>
              </a:solidFill>
              <a:latin typeface="Arial"/>
              <a:ea typeface="Arial"/>
              <a:cs typeface="Arial"/>
              <a:sym typeface="Arial"/>
            </a:endParaRPr>
          </a:p>
          <a:p>
            <a:pPr indent="-317500" lvl="0" marL="1371600" marR="0" rtl="0" algn="l">
              <a:lnSpc>
                <a:spcPct val="115000"/>
              </a:lnSpc>
              <a:spcBef>
                <a:spcPts val="0"/>
              </a:spcBef>
              <a:spcAft>
                <a:spcPts val="0"/>
              </a:spcAft>
              <a:buClr>
                <a:schemeClr val="dk1"/>
              </a:buClr>
              <a:buSzPts val="1400"/>
              <a:buFont typeface="Arial"/>
              <a:buChar char="-"/>
            </a:pPr>
            <a:r>
              <a:rPr b="0" i="0" lang="es-AR" sz="1400" u="none" cap="none" strike="noStrike">
                <a:solidFill>
                  <a:schemeClr val="dk1"/>
                </a:solidFill>
                <a:latin typeface="Arial"/>
                <a:ea typeface="Arial"/>
                <a:cs typeface="Arial"/>
                <a:sym typeface="Arial"/>
              </a:rPr>
              <a:t>Ingresar al nuevo directorio e iniciar un nuevo repositorio git local</a:t>
            </a:r>
            <a:endParaRPr b="0" i="0" sz="1400" u="none" cap="none" strike="noStrike">
              <a:solidFill>
                <a:schemeClr val="dk1"/>
              </a:solidFill>
              <a:latin typeface="Arial"/>
              <a:ea typeface="Arial"/>
              <a:cs typeface="Arial"/>
              <a:sym typeface="Arial"/>
            </a:endParaRPr>
          </a:p>
          <a:p>
            <a:pPr indent="-317500" lvl="0" marL="1371600" marR="0" rtl="0" algn="l">
              <a:lnSpc>
                <a:spcPct val="115000"/>
              </a:lnSpc>
              <a:spcBef>
                <a:spcPts val="0"/>
              </a:spcBef>
              <a:spcAft>
                <a:spcPts val="0"/>
              </a:spcAft>
              <a:buClr>
                <a:schemeClr val="dk1"/>
              </a:buClr>
              <a:buSzPts val="1400"/>
              <a:buFont typeface="Arial"/>
              <a:buChar char="-"/>
            </a:pPr>
            <a:r>
              <a:rPr b="0" i="0" lang="es-AR" sz="1400" u="none" cap="none" strike="noStrike">
                <a:solidFill>
                  <a:schemeClr val="dk1"/>
                </a:solidFill>
                <a:latin typeface="Arial"/>
                <a:ea typeface="Arial"/>
                <a:cs typeface="Arial"/>
                <a:sym typeface="Arial"/>
              </a:rPr>
              <a:t>Crear los archivos </a:t>
            </a:r>
            <a:r>
              <a:rPr b="0" i="0" lang="es-AR" sz="1400" u="none" cap="none" strike="noStrike">
                <a:solidFill>
                  <a:schemeClr val="dk1"/>
                </a:solidFill>
                <a:highlight>
                  <a:srgbClr val="F3F3F3"/>
                </a:highlight>
                <a:latin typeface="Courier New"/>
                <a:ea typeface="Courier New"/>
                <a:cs typeface="Courier New"/>
                <a:sym typeface="Courier New"/>
              </a:rPr>
              <a:t>README.md</a:t>
            </a:r>
            <a:r>
              <a:rPr b="0" i="0" lang="es-AR" sz="1400" u="none" cap="none" strike="noStrike">
                <a:solidFill>
                  <a:schemeClr val="dk1"/>
                </a:solidFill>
                <a:latin typeface="Arial"/>
                <a:ea typeface="Arial"/>
                <a:cs typeface="Arial"/>
                <a:sym typeface="Arial"/>
              </a:rPr>
              <a:t> y </a:t>
            </a:r>
            <a:r>
              <a:rPr b="0" i="0" lang="es-AR" sz="1400" u="none" cap="none" strike="noStrike">
                <a:solidFill>
                  <a:schemeClr val="dk1"/>
                </a:solidFill>
                <a:highlight>
                  <a:srgbClr val="F3F3F3"/>
                </a:highlight>
                <a:latin typeface="Courier New"/>
                <a:ea typeface="Courier New"/>
                <a:cs typeface="Courier New"/>
                <a:sym typeface="Courier New"/>
              </a:rPr>
              <a:t>.gitignore</a:t>
            </a:r>
            <a:endParaRPr b="0" i="0" sz="1400" u="none" cap="none" strike="noStrike">
              <a:solidFill>
                <a:schemeClr val="dk1"/>
              </a:solidFill>
              <a:highlight>
                <a:srgbClr val="F3F3F3"/>
              </a:highlight>
              <a:latin typeface="Courier New"/>
              <a:ea typeface="Courier New"/>
              <a:cs typeface="Courier New"/>
              <a:sym typeface="Courier New"/>
            </a:endParaRPr>
          </a:p>
          <a:p>
            <a:pPr indent="-317500" lvl="0" marL="1371600" marR="0" rtl="0" algn="l">
              <a:lnSpc>
                <a:spcPct val="115000"/>
              </a:lnSpc>
              <a:spcBef>
                <a:spcPts val="0"/>
              </a:spcBef>
              <a:spcAft>
                <a:spcPts val="0"/>
              </a:spcAft>
              <a:buClr>
                <a:schemeClr val="dk1"/>
              </a:buClr>
              <a:buSzPts val="1400"/>
              <a:buFont typeface="Arial"/>
              <a:buChar char="-"/>
            </a:pPr>
            <a:r>
              <a:rPr b="0" i="0" lang="es-AR" sz="1400" u="none" cap="none" strike="noStrike">
                <a:solidFill>
                  <a:schemeClr val="dk1"/>
                </a:solidFill>
                <a:latin typeface="Arial"/>
                <a:ea typeface="Arial"/>
                <a:cs typeface="Arial"/>
                <a:sym typeface="Arial"/>
              </a:rPr>
              <a:t>Modificar el archivo </a:t>
            </a:r>
            <a:r>
              <a:rPr b="0" i="0" lang="es-AR" sz="1400" u="none" cap="none" strike="noStrike">
                <a:solidFill>
                  <a:schemeClr val="dk1"/>
                </a:solidFill>
                <a:highlight>
                  <a:srgbClr val="F3F3F3"/>
                </a:highlight>
                <a:latin typeface="Courier New"/>
                <a:ea typeface="Courier New"/>
                <a:cs typeface="Courier New"/>
                <a:sym typeface="Courier New"/>
              </a:rPr>
              <a:t>README.md</a:t>
            </a:r>
            <a:r>
              <a:rPr b="0" i="0" lang="es-AR" sz="1400" u="none" cap="none" strike="noStrike">
                <a:solidFill>
                  <a:schemeClr val="dk1"/>
                </a:solidFill>
                <a:latin typeface="Arial"/>
                <a:ea typeface="Arial"/>
                <a:cs typeface="Arial"/>
                <a:sym typeface="Arial"/>
              </a:rPr>
              <a:t> con cualquier texto</a:t>
            </a:r>
            <a:endParaRPr b="0" i="0" sz="1400" u="none" cap="none" strike="noStrike">
              <a:solidFill>
                <a:schemeClr val="dk1"/>
              </a:solidFill>
              <a:latin typeface="Arial"/>
              <a:ea typeface="Arial"/>
              <a:cs typeface="Arial"/>
              <a:sym typeface="Arial"/>
            </a:endParaRPr>
          </a:p>
          <a:p>
            <a:pPr indent="-317500" lvl="0" marL="1371600" marR="0" rtl="0" algn="l">
              <a:lnSpc>
                <a:spcPct val="115000"/>
              </a:lnSpc>
              <a:spcBef>
                <a:spcPts val="0"/>
              </a:spcBef>
              <a:spcAft>
                <a:spcPts val="0"/>
              </a:spcAft>
              <a:buClr>
                <a:schemeClr val="dk1"/>
              </a:buClr>
              <a:buSzPts val="1400"/>
              <a:buFont typeface="Arial"/>
              <a:buChar char="-"/>
            </a:pPr>
            <a:r>
              <a:rPr b="0" i="0" lang="es-AR" sz="1400" u="none" cap="none" strike="noStrike">
                <a:solidFill>
                  <a:schemeClr val="dk1"/>
                </a:solidFill>
                <a:latin typeface="Arial"/>
                <a:ea typeface="Arial"/>
                <a:cs typeface="Arial"/>
                <a:sym typeface="Arial"/>
              </a:rPr>
              <a:t>Agregar ambos archivos a git</a:t>
            </a:r>
            <a:endParaRPr b="0" i="0" sz="1400" u="none" cap="none" strike="noStrike">
              <a:solidFill>
                <a:schemeClr val="dk1"/>
              </a:solidFill>
              <a:latin typeface="Arial"/>
              <a:ea typeface="Arial"/>
              <a:cs typeface="Arial"/>
              <a:sym typeface="Arial"/>
            </a:endParaRPr>
          </a:p>
          <a:p>
            <a:pPr indent="-317500" lvl="0" marL="1371600" marR="0" rtl="0" algn="l">
              <a:lnSpc>
                <a:spcPct val="115000"/>
              </a:lnSpc>
              <a:spcBef>
                <a:spcPts val="0"/>
              </a:spcBef>
              <a:spcAft>
                <a:spcPts val="0"/>
              </a:spcAft>
              <a:buClr>
                <a:schemeClr val="dk1"/>
              </a:buClr>
              <a:buSzPts val="1400"/>
              <a:buFont typeface="Arial"/>
              <a:buChar char="-"/>
            </a:pPr>
            <a:r>
              <a:rPr b="0" i="0" lang="es-AR" sz="1400" u="none" cap="none" strike="noStrike">
                <a:solidFill>
                  <a:schemeClr val="dk1"/>
                </a:solidFill>
                <a:latin typeface="Arial"/>
                <a:ea typeface="Arial"/>
                <a:cs typeface="Arial"/>
                <a:sym typeface="Arial"/>
              </a:rPr>
              <a:t>Comitear los cambios</a:t>
            </a:r>
            <a:endParaRPr b="0" i="0" sz="1400" u="none" cap="none" strike="noStrike">
              <a:solidFill>
                <a:schemeClr val="dk1"/>
              </a:solidFill>
              <a:latin typeface="Arial"/>
              <a:ea typeface="Arial"/>
              <a:cs typeface="Arial"/>
              <a:sym typeface="Arial"/>
            </a:endParaRPr>
          </a:p>
          <a:p>
            <a:pPr indent="-317500" lvl="0" marL="1371600" marR="0" rtl="0" algn="l">
              <a:lnSpc>
                <a:spcPct val="115000"/>
              </a:lnSpc>
              <a:spcBef>
                <a:spcPts val="0"/>
              </a:spcBef>
              <a:spcAft>
                <a:spcPts val="0"/>
              </a:spcAft>
              <a:buClr>
                <a:schemeClr val="dk1"/>
              </a:buClr>
              <a:buSzPts val="1400"/>
              <a:buFont typeface="Arial"/>
              <a:buChar char="-"/>
            </a:pPr>
            <a:r>
              <a:rPr b="0" i="0" lang="es-AR" sz="1400" u="none" cap="none" strike="noStrike">
                <a:solidFill>
                  <a:schemeClr val="dk1"/>
                </a:solidFill>
                <a:latin typeface="Arial"/>
                <a:ea typeface="Arial"/>
                <a:cs typeface="Arial"/>
                <a:sym typeface="Arial"/>
              </a:rPr>
              <a:t>Relacionar el repositorio local con el remoto creado anteriormente</a:t>
            </a:r>
            <a:endParaRPr b="0" i="0" sz="1400" u="none" cap="none" strike="noStrike">
              <a:solidFill>
                <a:schemeClr val="dk1"/>
              </a:solidFill>
              <a:latin typeface="Arial"/>
              <a:ea typeface="Arial"/>
              <a:cs typeface="Arial"/>
              <a:sym typeface="Arial"/>
            </a:endParaRPr>
          </a:p>
          <a:p>
            <a:pPr indent="-317500" lvl="0" marL="1371600" marR="0" rtl="0" algn="l">
              <a:lnSpc>
                <a:spcPct val="115000"/>
              </a:lnSpc>
              <a:spcBef>
                <a:spcPts val="0"/>
              </a:spcBef>
              <a:spcAft>
                <a:spcPts val="0"/>
              </a:spcAft>
              <a:buClr>
                <a:schemeClr val="dk1"/>
              </a:buClr>
              <a:buSzPts val="1400"/>
              <a:buFont typeface="Arial"/>
              <a:buChar char="-"/>
            </a:pPr>
            <a:r>
              <a:rPr b="0" i="0" lang="es-AR" sz="1400" u="none" cap="none" strike="noStrike">
                <a:solidFill>
                  <a:schemeClr val="dk1"/>
                </a:solidFill>
                <a:latin typeface="Arial"/>
                <a:ea typeface="Arial"/>
                <a:cs typeface="Arial"/>
                <a:sym typeface="Arial"/>
              </a:rPr>
              <a:t>Pushear los cambios al repositorio remoto</a:t>
            </a:r>
            <a:endParaRPr b="0" i="0" sz="1400" u="none" cap="none" strike="noStrike">
              <a:solidFill>
                <a:schemeClr val="dk1"/>
              </a:solidFill>
              <a:latin typeface="Arial"/>
              <a:ea typeface="Arial"/>
              <a:cs typeface="Arial"/>
              <a:sym typeface="Arial"/>
            </a:endParaRPr>
          </a:p>
          <a:p>
            <a:pPr indent="0" lvl="0" marL="18288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5"/>
          <p:cNvSpPr txBox="1"/>
          <p:nvPr>
            <p:ph idx="2" type="body"/>
          </p:nvPr>
        </p:nvSpPr>
        <p:spPr>
          <a:xfrm>
            <a:off x="242720" y="4739595"/>
            <a:ext cx="2077200" cy="272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E9422C"/>
              </a:buClr>
              <a:buSzPts val="1400"/>
              <a:buFont typeface="Merriweather Sans"/>
              <a:buNone/>
            </a:pPr>
            <a:r>
              <a:rPr lang="es-AR">
                <a:solidFill>
                  <a:schemeClr val="dk1"/>
                </a:solidFill>
              </a:rPr>
              <a:t>Bootcamp 2020 - S&amp;I</a:t>
            </a:r>
            <a:endParaRPr b="0" i="0" sz="800" u="none" cap="none" strike="noStrike">
              <a:solidFill>
                <a:srgbClr val="6D6E71"/>
              </a:solidFill>
              <a:latin typeface="Arial"/>
              <a:ea typeface="Arial"/>
              <a:cs typeface="Arial"/>
              <a:sym typeface="Arial"/>
            </a:endParaRPr>
          </a:p>
        </p:txBody>
      </p:sp>
      <p:sp>
        <p:nvSpPr>
          <p:cNvPr id="237" name="Google Shape;237;p5"/>
          <p:cNvSpPr txBox="1"/>
          <p:nvPr>
            <p:ph type="ctrTitle"/>
          </p:nvPr>
        </p:nvSpPr>
        <p:spPr>
          <a:xfrm>
            <a:off x="242725" y="339825"/>
            <a:ext cx="8630100" cy="8955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dk1"/>
              </a:buClr>
              <a:buSzPts val="1100"/>
              <a:buFont typeface="Arial"/>
              <a:buNone/>
            </a:pPr>
            <a:r>
              <a:rPr b="0" lang="es-AR" sz="1800" u="sng">
                <a:solidFill>
                  <a:srgbClr val="FF9900"/>
                </a:solidFill>
              </a:rPr>
              <a:t>1 - Git</a:t>
            </a:r>
            <a:endParaRPr b="0" sz="1800" u="sng">
              <a:solidFill>
                <a:srgbClr val="FF9900"/>
              </a:solidFill>
            </a:endParaRPr>
          </a:p>
          <a:p>
            <a:pPr indent="0" lvl="0" marL="0" rtl="0" algn="l">
              <a:lnSpc>
                <a:spcPct val="100000"/>
              </a:lnSpc>
              <a:spcBef>
                <a:spcPts val="0"/>
              </a:spcBef>
              <a:spcAft>
                <a:spcPts val="0"/>
              </a:spcAft>
              <a:buClr>
                <a:schemeClr val="dk1"/>
              </a:buClr>
              <a:buSzPts val="1100"/>
              <a:buFont typeface="Arial"/>
              <a:buNone/>
            </a:pPr>
            <a:r>
              <a:t/>
            </a:r>
            <a:endParaRPr b="0" sz="1800" u="sng">
              <a:solidFill>
                <a:srgbClr val="FF9900"/>
              </a:solidFill>
            </a:endParaRPr>
          </a:p>
        </p:txBody>
      </p:sp>
      <p:sp>
        <p:nvSpPr>
          <p:cNvPr id="238" name="Google Shape;238;p5"/>
          <p:cNvSpPr txBox="1"/>
          <p:nvPr/>
        </p:nvSpPr>
        <p:spPr>
          <a:xfrm>
            <a:off x="488875" y="867575"/>
            <a:ext cx="7920900" cy="32106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chemeClr val="dk1"/>
              </a:buClr>
              <a:buSzPts val="1400"/>
              <a:buFont typeface="Arial"/>
              <a:buChar char="●"/>
            </a:pPr>
            <a:r>
              <a:rPr b="1" i="0" lang="es-AR" sz="1400" u="none" cap="none" strike="noStrike">
                <a:solidFill>
                  <a:schemeClr val="dk1"/>
                </a:solidFill>
                <a:latin typeface="Arial"/>
                <a:ea typeface="Arial"/>
                <a:cs typeface="Arial"/>
                <a:sym typeface="Arial"/>
              </a:rPr>
              <a:t>Ejercicio 1.3</a:t>
            </a:r>
            <a:r>
              <a:rPr b="0" i="0" lang="es-AR" sz="1400" u="none" cap="none" strike="noStrike">
                <a:solidFill>
                  <a:schemeClr val="dk1"/>
                </a:solidFill>
                <a:latin typeface="Arial"/>
                <a:ea typeface="Arial"/>
                <a:cs typeface="Arial"/>
                <a:sym typeface="Arial"/>
              </a:rPr>
              <a:t>: Crear un nuevo branch e interactuar con el master. (Ver comando git checkout -b,git add, git commit, git merge, git push y git pull) :</a:t>
            </a:r>
            <a:endParaRPr b="0" i="0" sz="1400" u="none" cap="none" strike="noStrike">
              <a:solidFill>
                <a:schemeClr val="dk1"/>
              </a:solidFill>
              <a:latin typeface="Arial"/>
              <a:ea typeface="Arial"/>
              <a:cs typeface="Arial"/>
              <a:sym typeface="Arial"/>
            </a:endParaRPr>
          </a:p>
          <a:p>
            <a:pPr indent="-298450" lvl="1" marL="914400" marR="0" rtl="0" algn="l">
              <a:lnSpc>
                <a:spcPct val="115000"/>
              </a:lnSpc>
              <a:spcBef>
                <a:spcPts val="0"/>
              </a:spcBef>
              <a:spcAft>
                <a:spcPts val="0"/>
              </a:spcAft>
              <a:buClr>
                <a:schemeClr val="dk1"/>
              </a:buClr>
              <a:buSzPts val="1100"/>
              <a:buFont typeface="Arial"/>
              <a:buChar char="○"/>
            </a:pPr>
            <a:r>
              <a:rPr b="0" i="0" lang="es-AR" sz="1300" u="none" cap="none" strike="noStrike">
                <a:solidFill>
                  <a:schemeClr val="dk1"/>
                </a:solidFill>
                <a:latin typeface="Arial"/>
                <a:ea typeface="Arial"/>
                <a:cs typeface="Arial"/>
                <a:sym typeface="Arial"/>
              </a:rPr>
              <a:t>Pasos</a:t>
            </a:r>
            <a:r>
              <a:rPr b="0" i="0" lang="es-AR" sz="1400" u="none" cap="none" strike="noStrike">
                <a:solidFill>
                  <a:schemeClr val="dk1"/>
                </a:solidFill>
                <a:latin typeface="Arial"/>
                <a:ea typeface="Arial"/>
                <a:cs typeface="Arial"/>
                <a:sym typeface="Arial"/>
              </a:rPr>
              <a:t>: </a:t>
            </a:r>
            <a:endParaRPr b="0" i="0" sz="1400" u="none" cap="none" strike="noStrike">
              <a:solidFill>
                <a:schemeClr val="dk1"/>
              </a:solidFill>
              <a:latin typeface="Arial"/>
              <a:ea typeface="Arial"/>
              <a:cs typeface="Arial"/>
              <a:sym typeface="Arial"/>
            </a:endParaRPr>
          </a:p>
          <a:p>
            <a:pPr indent="-317500" lvl="0" marL="1371600" marR="0" rtl="0" algn="l">
              <a:lnSpc>
                <a:spcPct val="115000"/>
              </a:lnSpc>
              <a:spcBef>
                <a:spcPts val="0"/>
              </a:spcBef>
              <a:spcAft>
                <a:spcPts val="0"/>
              </a:spcAft>
              <a:buClr>
                <a:schemeClr val="dk1"/>
              </a:buClr>
              <a:buSzPts val="1400"/>
              <a:buFont typeface="Arial"/>
              <a:buChar char="-"/>
            </a:pPr>
            <a:r>
              <a:rPr b="0" i="0" lang="es-AR" sz="1400" u="none" cap="none" strike="noStrike">
                <a:solidFill>
                  <a:schemeClr val="dk1"/>
                </a:solidFill>
                <a:latin typeface="Arial"/>
                <a:ea typeface="Arial"/>
                <a:cs typeface="Arial"/>
                <a:sym typeface="Arial"/>
              </a:rPr>
              <a:t>Crear un nuevo branch a partir del anterior</a:t>
            </a:r>
            <a:endParaRPr b="0" i="0" sz="1400" u="none" cap="none" strike="noStrike">
              <a:solidFill>
                <a:schemeClr val="dk1"/>
              </a:solidFill>
              <a:latin typeface="Arial"/>
              <a:ea typeface="Arial"/>
              <a:cs typeface="Arial"/>
              <a:sym typeface="Arial"/>
            </a:endParaRPr>
          </a:p>
          <a:p>
            <a:pPr indent="-317500" lvl="0" marL="1371600" marR="0" rtl="0" algn="l">
              <a:lnSpc>
                <a:spcPct val="115000"/>
              </a:lnSpc>
              <a:spcBef>
                <a:spcPts val="0"/>
              </a:spcBef>
              <a:spcAft>
                <a:spcPts val="0"/>
              </a:spcAft>
              <a:buClr>
                <a:schemeClr val="dk1"/>
              </a:buClr>
              <a:buSzPts val="1400"/>
              <a:buFont typeface="Arial"/>
              <a:buChar char="-"/>
            </a:pPr>
            <a:r>
              <a:rPr b="0" i="0" lang="es-AR" sz="1400" u="none" cap="none" strike="noStrike">
                <a:solidFill>
                  <a:schemeClr val="dk1"/>
                </a:solidFill>
                <a:latin typeface="Arial"/>
                <a:ea typeface="Arial"/>
                <a:cs typeface="Arial"/>
                <a:sym typeface="Arial"/>
              </a:rPr>
              <a:t>Modificar el archivo </a:t>
            </a:r>
            <a:r>
              <a:rPr b="0" i="0" lang="es-AR" sz="1400" u="none" cap="none" strike="noStrike">
                <a:solidFill>
                  <a:schemeClr val="dk1"/>
                </a:solidFill>
                <a:highlight>
                  <a:srgbClr val="F3F3F3"/>
                </a:highlight>
                <a:latin typeface="Courier New"/>
                <a:ea typeface="Courier New"/>
                <a:cs typeface="Courier New"/>
                <a:sym typeface="Courier New"/>
              </a:rPr>
              <a:t>README.md</a:t>
            </a:r>
            <a:endParaRPr b="0" i="0" sz="1400" u="none" cap="none" strike="noStrike">
              <a:solidFill>
                <a:schemeClr val="dk1"/>
              </a:solidFill>
              <a:highlight>
                <a:srgbClr val="F3F3F3"/>
              </a:highlight>
              <a:latin typeface="Courier New"/>
              <a:ea typeface="Courier New"/>
              <a:cs typeface="Courier New"/>
              <a:sym typeface="Courier New"/>
            </a:endParaRPr>
          </a:p>
          <a:p>
            <a:pPr indent="-317500" lvl="0" marL="1371600" marR="0" rtl="0" algn="l">
              <a:lnSpc>
                <a:spcPct val="115000"/>
              </a:lnSpc>
              <a:spcBef>
                <a:spcPts val="0"/>
              </a:spcBef>
              <a:spcAft>
                <a:spcPts val="0"/>
              </a:spcAft>
              <a:buClr>
                <a:schemeClr val="dk1"/>
              </a:buClr>
              <a:buSzPts val="1400"/>
              <a:buFont typeface="Arial"/>
              <a:buChar char="-"/>
            </a:pPr>
            <a:r>
              <a:rPr b="0" i="0" lang="es-AR" sz="1400" u="none" cap="none" strike="noStrike">
                <a:solidFill>
                  <a:schemeClr val="dk1"/>
                </a:solidFill>
                <a:latin typeface="Arial"/>
                <a:ea typeface="Arial"/>
                <a:cs typeface="Arial"/>
                <a:sym typeface="Arial"/>
              </a:rPr>
              <a:t>Agregar y comitear los cambios.</a:t>
            </a:r>
            <a:endParaRPr b="0" i="0" sz="1400" u="none" cap="none" strike="noStrike">
              <a:solidFill>
                <a:schemeClr val="dk1"/>
              </a:solidFill>
              <a:latin typeface="Arial"/>
              <a:ea typeface="Arial"/>
              <a:cs typeface="Arial"/>
              <a:sym typeface="Arial"/>
            </a:endParaRPr>
          </a:p>
          <a:p>
            <a:pPr indent="-317500" lvl="0" marL="1371600" marR="0" rtl="0" algn="l">
              <a:lnSpc>
                <a:spcPct val="115000"/>
              </a:lnSpc>
              <a:spcBef>
                <a:spcPts val="0"/>
              </a:spcBef>
              <a:spcAft>
                <a:spcPts val="0"/>
              </a:spcAft>
              <a:buClr>
                <a:schemeClr val="dk1"/>
              </a:buClr>
              <a:buSzPts val="1400"/>
              <a:buFont typeface="Arial"/>
              <a:buChar char="-"/>
            </a:pPr>
            <a:r>
              <a:rPr b="0" i="0" lang="es-AR" sz="1400" u="none" cap="none" strike="noStrike">
                <a:solidFill>
                  <a:schemeClr val="dk1"/>
                </a:solidFill>
                <a:latin typeface="Arial"/>
                <a:ea typeface="Arial"/>
                <a:cs typeface="Arial"/>
                <a:sym typeface="Arial"/>
              </a:rPr>
              <a:t>Modificar o agregar un nuevo archivo al proyecto</a:t>
            </a:r>
            <a:endParaRPr b="0" i="0" sz="1400" u="none" cap="none" strike="noStrike">
              <a:solidFill>
                <a:schemeClr val="dk1"/>
              </a:solidFill>
              <a:latin typeface="Arial"/>
              <a:ea typeface="Arial"/>
              <a:cs typeface="Arial"/>
              <a:sym typeface="Arial"/>
            </a:endParaRPr>
          </a:p>
          <a:p>
            <a:pPr indent="-317500" lvl="0" marL="1371600" marR="0" rtl="0" algn="l">
              <a:lnSpc>
                <a:spcPct val="115000"/>
              </a:lnSpc>
              <a:spcBef>
                <a:spcPts val="0"/>
              </a:spcBef>
              <a:spcAft>
                <a:spcPts val="0"/>
              </a:spcAft>
              <a:buClr>
                <a:schemeClr val="dk1"/>
              </a:buClr>
              <a:buSzPts val="1400"/>
              <a:buFont typeface="Arial"/>
              <a:buChar char="-"/>
            </a:pPr>
            <a:r>
              <a:rPr b="0" i="0" lang="es-AR" sz="1400" u="none" cap="none" strike="noStrike">
                <a:solidFill>
                  <a:schemeClr val="dk1"/>
                </a:solidFill>
                <a:latin typeface="Arial"/>
                <a:ea typeface="Arial"/>
                <a:cs typeface="Arial"/>
                <a:sym typeface="Arial"/>
              </a:rPr>
              <a:t>Agregar y comitear los cambios.</a:t>
            </a:r>
            <a:endParaRPr b="0" i="0" sz="1400" u="none" cap="none" strike="noStrike">
              <a:solidFill>
                <a:schemeClr val="dk1"/>
              </a:solidFill>
              <a:latin typeface="Arial"/>
              <a:ea typeface="Arial"/>
              <a:cs typeface="Arial"/>
              <a:sym typeface="Arial"/>
            </a:endParaRPr>
          </a:p>
          <a:p>
            <a:pPr indent="-317500" lvl="0" marL="1371600" marR="0" rtl="0" algn="l">
              <a:lnSpc>
                <a:spcPct val="115000"/>
              </a:lnSpc>
              <a:spcBef>
                <a:spcPts val="0"/>
              </a:spcBef>
              <a:spcAft>
                <a:spcPts val="0"/>
              </a:spcAft>
              <a:buClr>
                <a:schemeClr val="dk1"/>
              </a:buClr>
              <a:buSzPts val="1400"/>
              <a:buFont typeface="Arial"/>
              <a:buChar char="-"/>
            </a:pPr>
            <a:r>
              <a:rPr b="0" i="0" lang="es-AR" sz="1400" u="none" cap="none" strike="noStrike">
                <a:solidFill>
                  <a:schemeClr val="dk1"/>
                </a:solidFill>
                <a:latin typeface="Arial"/>
                <a:ea typeface="Arial"/>
                <a:cs typeface="Arial"/>
                <a:sym typeface="Arial"/>
              </a:rPr>
              <a:t>Unificar los commits en uno solo y pushear los cambios.</a:t>
            </a:r>
            <a:endParaRPr b="0" i="0" sz="1400" u="none" cap="none" strike="noStrike">
              <a:solidFill>
                <a:schemeClr val="dk1"/>
              </a:solidFill>
              <a:latin typeface="Arial"/>
              <a:ea typeface="Arial"/>
              <a:cs typeface="Arial"/>
              <a:sym typeface="Arial"/>
            </a:endParaRPr>
          </a:p>
          <a:p>
            <a:pPr indent="-317500" lvl="0" marL="1371600" marR="0" rtl="0" algn="l">
              <a:lnSpc>
                <a:spcPct val="115000"/>
              </a:lnSpc>
              <a:spcBef>
                <a:spcPts val="0"/>
              </a:spcBef>
              <a:spcAft>
                <a:spcPts val="0"/>
              </a:spcAft>
              <a:buClr>
                <a:schemeClr val="dk1"/>
              </a:buClr>
              <a:buSzPts val="1400"/>
              <a:buFont typeface="Arial"/>
              <a:buChar char="-"/>
            </a:pPr>
            <a:r>
              <a:rPr b="0" i="0" lang="es-AR" sz="1400" u="none" cap="none" strike="noStrike">
                <a:solidFill>
                  <a:schemeClr val="dk1"/>
                </a:solidFill>
                <a:latin typeface="Arial"/>
                <a:ea typeface="Arial"/>
                <a:cs typeface="Arial"/>
                <a:sym typeface="Arial"/>
              </a:rPr>
              <a:t>Crear un pull request.</a:t>
            </a:r>
            <a:endParaRPr b="0" i="0" sz="1400" u="none" cap="none" strike="noStrike">
              <a:solidFill>
                <a:schemeClr val="dk1"/>
              </a:solidFill>
              <a:latin typeface="Arial"/>
              <a:ea typeface="Arial"/>
              <a:cs typeface="Arial"/>
              <a:sym typeface="Arial"/>
            </a:endParaRPr>
          </a:p>
          <a:p>
            <a:pPr indent="-317500" lvl="0" marL="1371600" marR="0" rtl="0" algn="l">
              <a:lnSpc>
                <a:spcPct val="115000"/>
              </a:lnSpc>
              <a:spcBef>
                <a:spcPts val="0"/>
              </a:spcBef>
              <a:spcAft>
                <a:spcPts val="0"/>
              </a:spcAft>
              <a:buClr>
                <a:schemeClr val="dk1"/>
              </a:buClr>
              <a:buSzPts val="1400"/>
              <a:buFont typeface="Arial"/>
              <a:buChar char="-"/>
            </a:pPr>
            <a:r>
              <a:rPr b="0" i="0" lang="es-AR" sz="1400" u="none" cap="none" strike="noStrike">
                <a:solidFill>
                  <a:schemeClr val="dk1"/>
                </a:solidFill>
                <a:latin typeface="Arial"/>
                <a:ea typeface="Arial"/>
                <a:cs typeface="Arial"/>
                <a:sym typeface="Arial"/>
              </a:rPr>
              <a:t>Mergear</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137160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6"/>
          <p:cNvSpPr txBox="1"/>
          <p:nvPr>
            <p:ph idx="2" type="body"/>
          </p:nvPr>
        </p:nvSpPr>
        <p:spPr>
          <a:xfrm>
            <a:off x="242720" y="4739595"/>
            <a:ext cx="2077200" cy="272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E9422C"/>
              </a:buClr>
              <a:buSzPts val="1400"/>
              <a:buFont typeface="Merriweather Sans"/>
              <a:buNone/>
            </a:pPr>
            <a:r>
              <a:rPr lang="es-AR">
                <a:solidFill>
                  <a:schemeClr val="dk1"/>
                </a:solidFill>
              </a:rPr>
              <a:t>Bootcamp 2020 - S&amp;I</a:t>
            </a:r>
            <a:endParaRPr b="0" i="0" sz="800" u="none" cap="none" strike="noStrike">
              <a:solidFill>
                <a:srgbClr val="6D6E71"/>
              </a:solidFill>
              <a:latin typeface="Arial"/>
              <a:ea typeface="Arial"/>
              <a:cs typeface="Arial"/>
              <a:sym typeface="Arial"/>
            </a:endParaRPr>
          </a:p>
        </p:txBody>
      </p:sp>
      <p:sp>
        <p:nvSpPr>
          <p:cNvPr id="244" name="Google Shape;244;p6"/>
          <p:cNvSpPr txBox="1"/>
          <p:nvPr>
            <p:ph type="ctrTitle"/>
          </p:nvPr>
        </p:nvSpPr>
        <p:spPr>
          <a:xfrm>
            <a:off x="242725" y="339825"/>
            <a:ext cx="8630100" cy="8955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dk1"/>
              </a:buClr>
              <a:buSzPts val="1100"/>
              <a:buFont typeface="Arial"/>
              <a:buNone/>
            </a:pPr>
            <a:r>
              <a:rPr b="0" lang="es-AR" sz="1800" u="sng">
                <a:solidFill>
                  <a:srgbClr val="FF9900"/>
                </a:solidFill>
              </a:rPr>
              <a:t>1 - Git</a:t>
            </a:r>
            <a:endParaRPr b="0" sz="1800" u="sng">
              <a:solidFill>
                <a:srgbClr val="FF9900"/>
              </a:solidFill>
            </a:endParaRPr>
          </a:p>
          <a:p>
            <a:pPr indent="0" lvl="0" marL="0" rtl="0" algn="l">
              <a:lnSpc>
                <a:spcPct val="100000"/>
              </a:lnSpc>
              <a:spcBef>
                <a:spcPts val="0"/>
              </a:spcBef>
              <a:spcAft>
                <a:spcPts val="0"/>
              </a:spcAft>
              <a:buClr>
                <a:schemeClr val="dk1"/>
              </a:buClr>
              <a:buSzPts val="1100"/>
              <a:buFont typeface="Arial"/>
              <a:buNone/>
            </a:pPr>
            <a:r>
              <a:t/>
            </a:r>
            <a:endParaRPr b="0" sz="1800" u="sng">
              <a:solidFill>
                <a:srgbClr val="FF9900"/>
              </a:solidFill>
            </a:endParaRPr>
          </a:p>
        </p:txBody>
      </p:sp>
      <p:sp>
        <p:nvSpPr>
          <p:cNvPr id="245" name="Google Shape;245;p6"/>
          <p:cNvSpPr txBox="1"/>
          <p:nvPr/>
        </p:nvSpPr>
        <p:spPr>
          <a:xfrm>
            <a:off x="488875" y="867575"/>
            <a:ext cx="7920900" cy="16539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15000"/>
              </a:lnSpc>
              <a:spcBef>
                <a:spcPts val="0"/>
              </a:spcBef>
              <a:spcAft>
                <a:spcPts val="0"/>
              </a:spcAft>
              <a:buClr>
                <a:schemeClr val="dk1"/>
              </a:buClr>
              <a:buSzPts val="1200"/>
              <a:buFont typeface="Arial"/>
              <a:buChar char="●"/>
            </a:pPr>
            <a:r>
              <a:rPr b="1" i="0" lang="es-AR" sz="1200" u="none" cap="none" strike="noStrike">
                <a:solidFill>
                  <a:schemeClr val="dk1"/>
                </a:solidFill>
                <a:latin typeface="Arial"/>
                <a:ea typeface="Arial"/>
                <a:cs typeface="Arial"/>
                <a:sym typeface="Arial"/>
              </a:rPr>
              <a:t>Ejercicio 1.4: </a:t>
            </a:r>
            <a:r>
              <a:rPr b="0" i="0" lang="es-AR" sz="1200" u="none" cap="none" strike="noStrike">
                <a:solidFill>
                  <a:schemeClr val="dk1"/>
                </a:solidFill>
                <a:latin typeface="Arial"/>
                <a:ea typeface="Arial"/>
                <a:cs typeface="Arial"/>
                <a:sym typeface="Arial"/>
              </a:rPr>
              <a:t> Deshacer cambios guardados</a:t>
            </a:r>
            <a:endParaRPr b="0" i="0" sz="1200" u="none" cap="none" strike="noStrike">
              <a:solidFill>
                <a:schemeClr val="dk1"/>
              </a:solidFill>
              <a:latin typeface="Arial"/>
              <a:ea typeface="Arial"/>
              <a:cs typeface="Arial"/>
              <a:sym typeface="Arial"/>
            </a:endParaRPr>
          </a:p>
          <a:p>
            <a:pPr indent="-298450" lvl="1" marL="914400" marR="0" rtl="0" algn="l">
              <a:lnSpc>
                <a:spcPct val="115000"/>
              </a:lnSpc>
              <a:spcBef>
                <a:spcPts val="0"/>
              </a:spcBef>
              <a:spcAft>
                <a:spcPts val="0"/>
              </a:spcAft>
              <a:buClr>
                <a:schemeClr val="dk1"/>
              </a:buClr>
              <a:buSzPts val="1100"/>
              <a:buFont typeface="Arial"/>
              <a:buChar char="○"/>
            </a:pPr>
            <a:r>
              <a:rPr b="0" i="0" lang="es-AR" sz="1100" u="none" cap="none" strike="noStrike">
                <a:solidFill>
                  <a:schemeClr val="dk1"/>
                </a:solidFill>
                <a:latin typeface="Arial"/>
                <a:ea typeface="Arial"/>
                <a:cs typeface="Arial"/>
                <a:sym typeface="Arial"/>
              </a:rPr>
              <a:t>Pasos</a:t>
            </a:r>
            <a:r>
              <a:rPr b="0" i="0" lang="es-AR"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304800" lvl="0" marL="1371600" marR="0" rtl="0" algn="l">
              <a:lnSpc>
                <a:spcPct val="115000"/>
              </a:lnSpc>
              <a:spcBef>
                <a:spcPts val="0"/>
              </a:spcBef>
              <a:spcAft>
                <a:spcPts val="0"/>
              </a:spcAft>
              <a:buClr>
                <a:schemeClr val="dk1"/>
              </a:buClr>
              <a:buSzPts val="1200"/>
              <a:buFont typeface="Arial"/>
              <a:buChar char="-"/>
            </a:pPr>
            <a:r>
              <a:rPr b="0" i="0" lang="es-AR" sz="1200" u="none" cap="none" strike="noStrike">
                <a:solidFill>
                  <a:schemeClr val="dk1"/>
                </a:solidFill>
                <a:latin typeface="Arial"/>
                <a:ea typeface="Arial"/>
                <a:cs typeface="Arial"/>
                <a:sym typeface="Arial"/>
              </a:rPr>
              <a:t>Crear un nuevo branch de nombre checkout-test a partir de Master (ver comando git checkout -b)</a:t>
            </a:r>
            <a:endParaRPr b="0" i="0" sz="1200" u="none" cap="none" strike="noStrike">
              <a:solidFill>
                <a:schemeClr val="dk1"/>
              </a:solidFill>
              <a:latin typeface="Arial"/>
              <a:ea typeface="Arial"/>
              <a:cs typeface="Arial"/>
              <a:sym typeface="Arial"/>
            </a:endParaRPr>
          </a:p>
          <a:p>
            <a:pPr indent="-304800" lvl="0" marL="1371600" marR="0" rtl="0" algn="l">
              <a:lnSpc>
                <a:spcPct val="115000"/>
              </a:lnSpc>
              <a:spcBef>
                <a:spcPts val="0"/>
              </a:spcBef>
              <a:spcAft>
                <a:spcPts val="0"/>
              </a:spcAft>
              <a:buClr>
                <a:schemeClr val="dk1"/>
              </a:buClr>
              <a:buSzPts val="1200"/>
              <a:buFont typeface="Arial"/>
              <a:buChar char="-"/>
            </a:pPr>
            <a:r>
              <a:rPr b="0" i="0" lang="es-AR" sz="1200" u="none" cap="none" strike="noStrike">
                <a:solidFill>
                  <a:schemeClr val="dk1"/>
                </a:solidFill>
                <a:latin typeface="Arial"/>
                <a:ea typeface="Arial"/>
                <a:cs typeface="Arial"/>
                <a:sym typeface="Arial"/>
              </a:rPr>
              <a:t>Modificar el archivo </a:t>
            </a:r>
            <a:r>
              <a:rPr b="0" i="0" lang="es-AR" sz="1200" u="none" cap="none" strike="noStrike">
                <a:solidFill>
                  <a:schemeClr val="dk1"/>
                </a:solidFill>
                <a:highlight>
                  <a:srgbClr val="F3F3F3"/>
                </a:highlight>
                <a:latin typeface="Courier New"/>
                <a:ea typeface="Courier New"/>
                <a:cs typeface="Courier New"/>
                <a:sym typeface="Courier New"/>
              </a:rPr>
              <a:t>README.md </a:t>
            </a:r>
            <a:r>
              <a:rPr b="0" i="0" lang="es-AR" sz="1200" u="none" cap="none" strike="noStrike">
                <a:solidFill>
                  <a:schemeClr val="dk1"/>
                </a:solidFill>
                <a:latin typeface="Arial"/>
                <a:ea typeface="Arial"/>
                <a:cs typeface="Arial"/>
                <a:sym typeface="Arial"/>
              </a:rPr>
              <a:t>con el texto “Estos cambios no los quiero”</a:t>
            </a:r>
            <a:endParaRPr b="0" i="0" sz="1200" u="none" cap="none" strike="noStrike">
              <a:solidFill>
                <a:schemeClr val="dk1"/>
              </a:solidFill>
              <a:latin typeface="Arial"/>
              <a:ea typeface="Arial"/>
              <a:cs typeface="Arial"/>
              <a:sym typeface="Arial"/>
            </a:endParaRPr>
          </a:p>
          <a:p>
            <a:pPr indent="-304800" lvl="0" marL="1371600" marR="0" rtl="0" algn="l">
              <a:lnSpc>
                <a:spcPct val="115000"/>
              </a:lnSpc>
              <a:spcBef>
                <a:spcPts val="0"/>
              </a:spcBef>
              <a:spcAft>
                <a:spcPts val="0"/>
              </a:spcAft>
              <a:buClr>
                <a:schemeClr val="dk1"/>
              </a:buClr>
              <a:buSzPts val="1200"/>
              <a:buFont typeface="Arial"/>
              <a:buChar char="-"/>
            </a:pPr>
            <a:r>
              <a:rPr b="0" i="0" lang="es-AR" sz="1200" u="none" cap="none" strike="noStrike">
                <a:solidFill>
                  <a:schemeClr val="dk1"/>
                </a:solidFill>
                <a:latin typeface="Arial"/>
                <a:ea typeface="Arial"/>
                <a:cs typeface="Arial"/>
                <a:sym typeface="Arial"/>
              </a:rPr>
              <a:t>Luego de grabar el archivo, ejecutar en consola el comando “git checkout README.md”</a:t>
            </a:r>
            <a:endParaRPr b="0" i="0" sz="1200" u="none" cap="none" strike="noStrike">
              <a:solidFill>
                <a:schemeClr val="dk1"/>
              </a:solidFill>
              <a:latin typeface="Arial"/>
              <a:ea typeface="Arial"/>
              <a:cs typeface="Arial"/>
              <a:sym typeface="Arial"/>
            </a:endParaRPr>
          </a:p>
          <a:p>
            <a:pPr indent="-304800" lvl="0" marL="1371600" marR="0" rtl="0" algn="l">
              <a:lnSpc>
                <a:spcPct val="115000"/>
              </a:lnSpc>
              <a:spcBef>
                <a:spcPts val="0"/>
              </a:spcBef>
              <a:spcAft>
                <a:spcPts val="0"/>
              </a:spcAft>
              <a:buClr>
                <a:schemeClr val="dk1"/>
              </a:buClr>
              <a:buSzPts val="1200"/>
              <a:buFont typeface="Arial"/>
              <a:buChar char="-"/>
            </a:pPr>
            <a:r>
              <a:rPr b="0" i="0" lang="es-AR" sz="1200" u="none" cap="none" strike="noStrike">
                <a:solidFill>
                  <a:schemeClr val="dk1"/>
                </a:solidFill>
                <a:latin typeface="Arial"/>
                <a:ea typeface="Arial"/>
                <a:cs typeface="Arial"/>
                <a:sym typeface="Arial"/>
              </a:rPr>
              <a:t>Validar que el archivo README.md volvio a su estado normal</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6"/>
          <p:cNvSpPr txBox="1"/>
          <p:nvPr/>
        </p:nvSpPr>
        <p:spPr>
          <a:xfrm>
            <a:off x="611550" y="2663375"/>
            <a:ext cx="7920900" cy="16539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15000"/>
              </a:lnSpc>
              <a:spcBef>
                <a:spcPts val="0"/>
              </a:spcBef>
              <a:spcAft>
                <a:spcPts val="0"/>
              </a:spcAft>
              <a:buClr>
                <a:schemeClr val="dk1"/>
              </a:buClr>
              <a:buSzPts val="1200"/>
              <a:buFont typeface="Arial"/>
              <a:buChar char="●"/>
            </a:pPr>
            <a:r>
              <a:rPr b="1" i="0" lang="es-AR" sz="1200" u="none" cap="none" strike="noStrike">
                <a:solidFill>
                  <a:schemeClr val="dk1"/>
                </a:solidFill>
                <a:latin typeface="Arial"/>
                <a:ea typeface="Arial"/>
                <a:cs typeface="Arial"/>
                <a:sym typeface="Arial"/>
              </a:rPr>
              <a:t>Ejercicio 1.4: </a:t>
            </a:r>
            <a:r>
              <a:rPr b="0" i="0" lang="es-AR" sz="1200" u="none" cap="none" strike="noStrike">
                <a:solidFill>
                  <a:schemeClr val="dk1"/>
                </a:solidFill>
                <a:latin typeface="Arial"/>
                <a:ea typeface="Arial"/>
                <a:cs typeface="Arial"/>
                <a:sym typeface="Arial"/>
              </a:rPr>
              <a:t> Eliminar un branch de forma local</a:t>
            </a:r>
            <a:endParaRPr b="0" i="0" sz="1200" u="none" cap="none" strike="noStrike">
              <a:solidFill>
                <a:schemeClr val="dk1"/>
              </a:solidFill>
              <a:latin typeface="Arial"/>
              <a:ea typeface="Arial"/>
              <a:cs typeface="Arial"/>
              <a:sym typeface="Arial"/>
            </a:endParaRPr>
          </a:p>
          <a:p>
            <a:pPr indent="-298450" lvl="1" marL="914400" marR="0" rtl="0" algn="l">
              <a:lnSpc>
                <a:spcPct val="115000"/>
              </a:lnSpc>
              <a:spcBef>
                <a:spcPts val="0"/>
              </a:spcBef>
              <a:spcAft>
                <a:spcPts val="0"/>
              </a:spcAft>
              <a:buClr>
                <a:schemeClr val="dk1"/>
              </a:buClr>
              <a:buSzPts val="1100"/>
              <a:buFont typeface="Arial"/>
              <a:buChar char="○"/>
            </a:pPr>
            <a:r>
              <a:rPr b="0" i="0" lang="es-AR" sz="1100" u="none" cap="none" strike="noStrike">
                <a:solidFill>
                  <a:schemeClr val="dk1"/>
                </a:solidFill>
                <a:latin typeface="Arial"/>
                <a:ea typeface="Arial"/>
                <a:cs typeface="Arial"/>
                <a:sym typeface="Arial"/>
              </a:rPr>
              <a:t>Pasos</a:t>
            </a:r>
            <a:r>
              <a:rPr b="0" i="0" lang="es-AR"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304800" lvl="0" marL="1371600" marR="0" rtl="0" algn="l">
              <a:lnSpc>
                <a:spcPct val="115000"/>
              </a:lnSpc>
              <a:spcBef>
                <a:spcPts val="0"/>
              </a:spcBef>
              <a:spcAft>
                <a:spcPts val="0"/>
              </a:spcAft>
              <a:buClr>
                <a:schemeClr val="dk1"/>
              </a:buClr>
              <a:buSzPts val="1200"/>
              <a:buFont typeface="Arial"/>
              <a:buChar char="-"/>
            </a:pPr>
            <a:r>
              <a:rPr b="0" i="0" lang="es-AR" sz="1200" u="none" cap="none" strike="noStrike">
                <a:solidFill>
                  <a:schemeClr val="dk1"/>
                </a:solidFill>
                <a:latin typeface="Arial"/>
                <a:ea typeface="Arial"/>
                <a:cs typeface="Arial"/>
                <a:sym typeface="Arial"/>
              </a:rPr>
              <a:t>Crear un nuevo branch de nombre branch-delete-test a partir de Master </a:t>
            </a:r>
            <a:endParaRPr b="0" i="0" sz="1200" u="none" cap="none" strike="noStrike">
              <a:solidFill>
                <a:schemeClr val="dk1"/>
              </a:solidFill>
              <a:latin typeface="Arial"/>
              <a:ea typeface="Arial"/>
              <a:cs typeface="Arial"/>
              <a:sym typeface="Arial"/>
            </a:endParaRPr>
          </a:p>
          <a:p>
            <a:pPr indent="-304800" lvl="0" marL="1371600" marR="0" rtl="0" algn="l">
              <a:lnSpc>
                <a:spcPct val="115000"/>
              </a:lnSpc>
              <a:spcBef>
                <a:spcPts val="0"/>
              </a:spcBef>
              <a:spcAft>
                <a:spcPts val="0"/>
              </a:spcAft>
              <a:buClr>
                <a:schemeClr val="dk1"/>
              </a:buClr>
              <a:buSzPts val="1200"/>
              <a:buFont typeface="Arial"/>
              <a:buChar char="-"/>
            </a:pPr>
            <a:r>
              <a:rPr b="0" i="0" lang="es-AR" sz="1200" u="none" cap="none" strike="noStrike">
                <a:solidFill>
                  <a:schemeClr val="dk1"/>
                </a:solidFill>
                <a:latin typeface="Arial"/>
                <a:ea typeface="Arial"/>
                <a:cs typeface="Arial"/>
                <a:sym typeface="Arial"/>
              </a:rPr>
              <a:t>Modificar el archivo </a:t>
            </a:r>
            <a:r>
              <a:rPr b="0" i="0" lang="es-AR" sz="1200" u="none" cap="none" strike="noStrike">
                <a:solidFill>
                  <a:schemeClr val="dk1"/>
                </a:solidFill>
                <a:highlight>
                  <a:srgbClr val="F3F3F3"/>
                </a:highlight>
                <a:latin typeface="Courier New"/>
                <a:ea typeface="Courier New"/>
                <a:cs typeface="Courier New"/>
                <a:sym typeface="Courier New"/>
              </a:rPr>
              <a:t>README.md </a:t>
            </a:r>
            <a:r>
              <a:rPr b="0" i="0" lang="es-AR" sz="1200" u="none" cap="none" strike="noStrike">
                <a:solidFill>
                  <a:schemeClr val="dk1"/>
                </a:solidFill>
                <a:latin typeface="Arial"/>
                <a:ea typeface="Arial"/>
                <a:cs typeface="Arial"/>
                <a:sym typeface="Arial"/>
              </a:rPr>
              <a:t>con el texto “Estos cambios no los quiero”</a:t>
            </a:r>
            <a:endParaRPr b="0" i="0" sz="1200" u="none" cap="none" strike="noStrike">
              <a:solidFill>
                <a:schemeClr val="dk1"/>
              </a:solidFill>
              <a:latin typeface="Arial"/>
              <a:ea typeface="Arial"/>
              <a:cs typeface="Arial"/>
              <a:sym typeface="Arial"/>
            </a:endParaRPr>
          </a:p>
          <a:p>
            <a:pPr indent="-304800" lvl="0" marL="1371600" marR="0" rtl="0" algn="l">
              <a:lnSpc>
                <a:spcPct val="115000"/>
              </a:lnSpc>
              <a:spcBef>
                <a:spcPts val="0"/>
              </a:spcBef>
              <a:spcAft>
                <a:spcPts val="0"/>
              </a:spcAft>
              <a:buClr>
                <a:schemeClr val="dk1"/>
              </a:buClr>
              <a:buSzPts val="1200"/>
              <a:buFont typeface="Arial"/>
              <a:buChar char="-"/>
            </a:pPr>
            <a:r>
              <a:rPr b="0" i="0" lang="es-AR" sz="1200" u="none" cap="none" strike="noStrike">
                <a:solidFill>
                  <a:schemeClr val="dk1"/>
                </a:solidFill>
                <a:latin typeface="Arial"/>
                <a:ea typeface="Arial"/>
                <a:cs typeface="Arial"/>
                <a:sym typeface="Arial"/>
              </a:rPr>
              <a:t>Luego de grabar el archivo, ejecutar en consola el comando “git checkout master”</a:t>
            </a:r>
            <a:endParaRPr b="0" i="0" sz="1200" u="none" cap="none" strike="noStrike">
              <a:solidFill>
                <a:schemeClr val="dk1"/>
              </a:solidFill>
              <a:latin typeface="Arial"/>
              <a:ea typeface="Arial"/>
              <a:cs typeface="Arial"/>
              <a:sym typeface="Arial"/>
            </a:endParaRPr>
          </a:p>
          <a:p>
            <a:pPr indent="-304800" lvl="0" marL="1371600" marR="0" rtl="0" algn="l">
              <a:lnSpc>
                <a:spcPct val="115000"/>
              </a:lnSpc>
              <a:spcBef>
                <a:spcPts val="0"/>
              </a:spcBef>
              <a:spcAft>
                <a:spcPts val="0"/>
              </a:spcAft>
              <a:buClr>
                <a:schemeClr val="dk1"/>
              </a:buClr>
              <a:buSzPts val="1200"/>
              <a:buFont typeface="Arial"/>
              <a:buChar char="-"/>
            </a:pPr>
            <a:r>
              <a:rPr b="0" i="0" lang="es-AR" sz="1200" u="none" cap="none" strike="noStrike">
                <a:solidFill>
                  <a:schemeClr val="dk1"/>
                </a:solidFill>
                <a:latin typeface="Arial"/>
                <a:ea typeface="Arial"/>
                <a:cs typeface="Arial"/>
                <a:sym typeface="Arial"/>
              </a:rPr>
              <a:t>Eliminar el branch de forma local (ver comando git branch -d)</a:t>
            </a:r>
            <a:endParaRPr b="0" i="0" sz="1200" u="none" cap="none" strike="noStrike">
              <a:solidFill>
                <a:schemeClr val="dk1"/>
              </a:solidFill>
              <a:latin typeface="Arial"/>
              <a:ea typeface="Arial"/>
              <a:cs typeface="Arial"/>
              <a:sym typeface="Arial"/>
            </a:endParaRPr>
          </a:p>
          <a:p>
            <a:pPr indent="-304800" lvl="0" marL="1371600" marR="0" rtl="0" algn="l">
              <a:lnSpc>
                <a:spcPct val="115000"/>
              </a:lnSpc>
              <a:spcBef>
                <a:spcPts val="0"/>
              </a:spcBef>
              <a:spcAft>
                <a:spcPts val="0"/>
              </a:spcAft>
              <a:buClr>
                <a:schemeClr val="dk1"/>
              </a:buClr>
              <a:buSzPts val="1200"/>
              <a:buFont typeface="Arial"/>
              <a:buChar char="-"/>
            </a:pPr>
            <a:r>
              <a:rPr b="0" i="0" lang="es-AR" sz="1200" u="none" cap="none" strike="noStrike">
                <a:solidFill>
                  <a:schemeClr val="dk1"/>
                </a:solidFill>
                <a:latin typeface="Arial"/>
                <a:ea typeface="Arial"/>
                <a:cs typeface="Arial"/>
                <a:sym typeface="Arial"/>
              </a:rPr>
              <a:t>Validar que el branch se encuentra eliminado (Ver comando git branch)</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7"/>
          <p:cNvSpPr txBox="1"/>
          <p:nvPr>
            <p:ph idx="2" type="body"/>
          </p:nvPr>
        </p:nvSpPr>
        <p:spPr>
          <a:xfrm>
            <a:off x="242720" y="4739595"/>
            <a:ext cx="2077200" cy="272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E9422C"/>
              </a:buClr>
              <a:buSzPts val="1400"/>
              <a:buFont typeface="Merriweather Sans"/>
              <a:buNone/>
            </a:pPr>
            <a:r>
              <a:rPr lang="es-AR">
                <a:solidFill>
                  <a:schemeClr val="dk1"/>
                </a:solidFill>
              </a:rPr>
              <a:t>Bootcamp 2020 - S&amp;I</a:t>
            </a:r>
            <a:endParaRPr b="0" i="0" sz="800" u="none" cap="none" strike="noStrike">
              <a:solidFill>
                <a:srgbClr val="6D6E71"/>
              </a:solidFill>
              <a:latin typeface="Arial"/>
              <a:ea typeface="Arial"/>
              <a:cs typeface="Arial"/>
              <a:sym typeface="Arial"/>
            </a:endParaRPr>
          </a:p>
        </p:txBody>
      </p:sp>
      <p:sp>
        <p:nvSpPr>
          <p:cNvPr id="252" name="Google Shape;252;p7"/>
          <p:cNvSpPr txBox="1"/>
          <p:nvPr>
            <p:ph type="ctrTitle"/>
          </p:nvPr>
        </p:nvSpPr>
        <p:spPr>
          <a:xfrm>
            <a:off x="242725" y="339825"/>
            <a:ext cx="8630100" cy="8955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dk1"/>
              </a:buClr>
              <a:buSzPts val="1100"/>
              <a:buFont typeface="Arial"/>
              <a:buNone/>
            </a:pPr>
            <a:r>
              <a:rPr b="0" lang="es-AR" sz="1800" u="sng">
                <a:solidFill>
                  <a:srgbClr val="FF9900"/>
                </a:solidFill>
              </a:rPr>
              <a:t>2 - Maven</a:t>
            </a:r>
            <a:endParaRPr b="0" i="0" sz="1800" u="sng" cap="none" strike="noStrike">
              <a:solidFill>
                <a:srgbClr val="FF9900"/>
              </a:solidFill>
            </a:endParaRPr>
          </a:p>
        </p:txBody>
      </p:sp>
      <p:sp>
        <p:nvSpPr>
          <p:cNvPr id="253" name="Google Shape;253;p7"/>
          <p:cNvSpPr txBox="1"/>
          <p:nvPr/>
        </p:nvSpPr>
        <p:spPr>
          <a:xfrm>
            <a:off x="466675" y="867575"/>
            <a:ext cx="8310000" cy="37881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15000"/>
              </a:lnSpc>
              <a:spcBef>
                <a:spcPts val="0"/>
              </a:spcBef>
              <a:spcAft>
                <a:spcPts val="0"/>
              </a:spcAft>
              <a:buClr>
                <a:srgbClr val="000000"/>
              </a:buClr>
              <a:buSzPts val="1200"/>
              <a:buFont typeface="Arial"/>
              <a:buChar char="●"/>
            </a:pPr>
            <a:r>
              <a:rPr b="1" i="0" lang="es-AR" sz="1200" u="none" cap="none" strike="noStrike">
                <a:solidFill>
                  <a:schemeClr val="dk1"/>
                </a:solidFill>
                <a:latin typeface="Arial"/>
                <a:ea typeface="Arial"/>
                <a:cs typeface="Arial"/>
                <a:sym typeface="Arial"/>
              </a:rPr>
              <a:t> Ejercicio 2.1: </a:t>
            </a:r>
            <a:endParaRPr b="1"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0" i="0" lang="es-AR" sz="1200" u="none" cap="none" strike="noStrike">
                <a:solidFill>
                  <a:schemeClr val="dk1"/>
                </a:solidFill>
                <a:latin typeface="Arial"/>
                <a:ea typeface="Arial"/>
                <a:cs typeface="Arial"/>
                <a:sym typeface="Arial"/>
              </a:rPr>
              <a:t> Crear un proyecto Maven con el comando </a:t>
            </a:r>
            <a:r>
              <a:rPr b="1" i="0" lang="es-AR" sz="1200" u="none" cap="none" strike="noStrike">
                <a:solidFill>
                  <a:schemeClr val="dk1"/>
                </a:solidFill>
                <a:latin typeface="Courier New"/>
                <a:ea typeface="Courier New"/>
                <a:cs typeface="Courier New"/>
                <a:sym typeface="Courier New"/>
              </a:rPr>
              <a:t>mvn archetype:generate</a:t>
            </a:r>
            <a:r>
              <a:rPr b="1" i="0" lang="es-AR" sz="1200" u="none" cap="none" strike="noStrike">
                <a:solidFill>
                  <a:schemeClr val="dk1"/>
                </a:solidFill>
                <a:latin typeface="Arial"/>
                <a:ea typeface="Arial"/>
                <a:cs typeface="Arial"/>
                <a:sym typeface="Arial"/>
              </a:rPr>
              <a:t>  </a:t>
            </a:r>
            <a:r>
              <a:rPr b="0" i="0" lang="es-AR" sz="1200" u="none" cap="none" strike="noStrike">
                <a:solidFill>
                  <a:schemeClr val="dk1"/>
                </a:solidFill>
                <a:latin typeface="Arial"/>
                <a:ea typeface="Arial"/>
                <a:cs typeface="Arial"/>
                <a:sym typeface="Arial"/>
              </a:rPr>
              <a:t>(En modo no interactivo)</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s-AR" sz="1200" u="none" cap="none" strike="noStrike">
                <a:solidFill>
                  <a:schemeClr val="dk1"/>
                </a:solidFill>
                <a:latin typeface="Courier New"/>
                <a:ea typeface="Courier New"/>
                <a:cs typeface="Courier New"/>
                <a:sym typeface="Courier New"/>
              </a:rPr>
              <a:t>mvn archetype:generate -DgroupId="com.globallogic.myapp" -DartifactId="bootcampgl" -DarchetypeArtifactId=maven-archetype-quickstart -DarchetypeVersion="1.0" -DinteractiveMode=false</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304800" lvl="1" marL="457200" marR="0" rtl="0" algn="l">
              <a:lnSpc>
                <a:spcPct val="115000"/>
              </a:lnSpc>
              <a:spcBef>
                <a:spcPts val="0"/>
              </a:spcBef>
              <a:spcAft>
                <a:spcPts val="0"/>
              </a:spcAft>
              <a:buClr>
                <a:schemeClr val="dk1"/>
              </a:buClr>
              <a:buSzPts val="1200"/>
              <a:buFont typeface="Arial"/>
              <a:buChar char="-"/>
            </a:pPr>
            <a:r>
              <a:rPr b="0" i="0" lang="es-AR" sz="1200" u="none" cap="none" strike="noStrike">
                <a:solidFill>
                  <a:schemeClr val="dk1"/>
                </a:solidFill>
                <a:latin typeface="Arial"/>
                <a:ea typeface="Arial"/>
                <a:cs typeface="Arial"/>
                <a:sym typeface="Arial"/>
              </a:rPr>
              <a:t>Agregar las siguientes dependencias para Log4j </a:t>
            </a:r>
            <a:r>
              <a:rPr b="0" i="1" lang="es-AR" sz="1200" u="none" cap="none" strike="noStrike">
                <a:solidFill>
                  <a:schemeClr val="dk1"/>
                </a:solidFill>
                <a:latin typeface="Arial"/>
                <a:ea typeface="Arial"/>
                <a:cs typeface="Arial"/>
                <a:sym typeface="Arial"/>
              </a:rPr>
              <a:t>(Log4j es una biblioteca para el manejo y registros de logs)</a:t>
            </a:r>
            <a:endParaRPr b="0" i="1"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s-AR" sz="1200" u="none" cap="none" strike="noStrike">
                <a:solidFill>
                  <a:schemeClr val="dk1"/>
                </a:solidFill>
                <a:latin typeface="Courier New"/>
                <a:ea typeface="Courier New"/>
                <a:cs typeface="Courier New"/>
                <a:sym typeface="Courier New"/>
              </a:rPr>
              <a:t>groupId: org.apache.logging.log4j artifactId: log4j-api version: 2.13.3</a:t>
            </a:r>
            <a:endParaRPr b="0" i="0" sz="12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b="0" i="0" lang="es-AR" sz="1200" u="none" cap="none" strike="noStrike">
                <a:solidFill>
                  <a:schemeClr val="dk1"/>
                </a:solidFill>
                <a:latin typeface="Courier New"/>
                <a:ea typeface="Courier New"/>
                <a:cs typeface="Courier New"/>
                <a:sym typeface="Courier New"/>
              </a:rPr>
              <a:t>groupId: org.apache.logging.log4j artifactId: log4j-core version: 2.13.3</a:t>
            </a:r>
            <a:endParaRPr b="0" i="0" sz="12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0" i="0" lang="es-AR" sz="1200" u="none" cap="none" strike="noStrike">
                <a:solidFill>
                  <a:schemeClr val="dk1"/>
                </a:solidFill>
                <a:latin typeface="Arial"/>
                <a:ea typeface="Arial"/>
                <a:cs typeface="Arial"/>
                <a:sym typeface="Arial"/>
              </a:rPr>
              <a:t>Descargar dependencias por medio del comando  </a:t>
            </a:r>
            <a:r>
              <a:rPr b="0" i="0" lang="es-AR" sz="1200" u="none" cap="none" strike="noStrike">
                <a:solidFill>
                  <a:schemeClr val="dk1"/>
                </a:solidFill>
                <a:latin typeface="Courier New"/>
                <a:ea typeface="Courier New"/>
                <a:cs typeface="Courier New"/>
                <a:sym typeface="Courier New"/>
              </a:rPr>
              <a:t>mvn dependency:resolve</a:t>
            </a:r>
            <a:r>
              <a:rPr b="0" i="0" lang="es-AR" sz="1200" u="none" cap="none" strike="noStrike">
                <a:solidFill>
                  <a:schemeClr val="dk1"/>
                </a:solidFill>
                <a:latin typeface="Arial"/>
                <a:ea typeface="Arial"/>
                <a:cs typeface="Arial"/>
                <a:sym typeface="Arial"/>
              </a:rPr>
              <a:t> obteniendo algo similar a</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0" i="0" lang="es-AR" sz="1200" u="none" cap="none" strike="noStrike">
                <a:solidFill>
                  <a:schemeClr val="dk1"/>
                </a:solidFill>
                <a:latin typeface="Arial"/>
                <a:ea typeface="Arial"/>
                <a:cs typeface="Arial"/>
                <a:sym typeface="Arial"/>
              </a:rPr>
              <a:t>Importar en STS(Spring Tool Suite) el proyecto generado y compilarlo</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pic>
        <p:nvPicPr>
          <p:cNvPr id="254" name="Google Shape;254;p7"/>
          <p:cNvPicPr preferRelativeResize="0"/>
          <p:nvPr/>
        </p:nvPicPr>
        <p:blipFill rotWithShape="1">
          <a:blip r:embed="rId3">
            <a:alphaModFix/>
          </a:blip>
          <a:srcRect b="0" l="0" r="0" t="0"/>
          <a:stretch/>
        </p:blipFill>
        <p:spPr>
          <a:xfrm>
            <a:off x="1704220" y="3270996"/>
            <a:ext cx="4979956" cy="895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8"/>
          <p:cNvSpPr txBox="1"/>
          <p:nvPr>
            <p:ph idx="2" type="body"/>
          </p:nvPr>
        </p:nvSpPr>
        <p:spPr>
          <a:xfrm>
            <a:off x="242720" y="4739595"/>
            <a:ext cx="2077200" cy="272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E9422C"/>
              </a:buClr>
              <a:buSzPts val="1400"/>
              <a:buFont typeface="Merriweather Sans"/>
              <a:buNone/>
            </a:pPr>
            <a:r>
              <a:rPr lang="es-AR">
                <a:solidFill>
                  <a:schemeClr val="dk1"/>
                </a:solidFill>
              </a:rPr>
              <a:t>Bootcamp 2020 - S&amp;I</a:t>
            </a:r>
            <a:endParaRPr b="0" i="0" sz="800" u="none" cap="none" strike="noStrike">
              <a:solidFill>
                <a:srgbClr val="6D6E71"/>
              </a:solidFill>
              <a:latin typeface="Arial"/>
              <a:ea typeface="Arial"/>
              <a:cs typeface="Arial"/>
              <a:sym typeface="Arial"/>
            </a:endParaRPr>
          </a:p>
        </p:txBody>
      </p:sp>
      <p:sp>
        <p:nvSpPr>
          <p:cNvPr id="260" name="Google Shape;260;p8"/>
          <p:cNvSpPr txBox="1"/>
          <p:nvPr>
            <p:ph type="ctrTitle"/>
          </p:nvPr>
        </p:nvSpPr>
        <p:spPr>
          <a:xfrm>
            <a:off x="242725" y="339825"/>
            <a:ext cx="8630100" cy="8955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dk1"/>
              </a:buClr>
              <a:buSzPts val="1100"/>
              <a:buFont typeface="Arial"/>
              <a:buNone/>
            </a:pPr>
            <a:r>
              <a:rPr b="0" lang="es-AR" sz="1800" u="sng">
                <a:solidFill>
                  <a:srgbClr val="FF9900"/>
                </a:solidFill>
              </a:rPr>
              <a:t>2 - Maven</a:t>
            </a:r>
            <a:endParaRPr b="0" i="0" sz="1800" u="sng" cap="none" strike="noStrike">
              <a:solidFill>
                <a:srgbClr val="FF9900"/>
              </a:solidFill>
            </a:endParaRPr>
          </a:p>
        </p:txBody>
      </p:sp>
      <p:sp>
        <p:nvSpPr>
          <p:cNvPr id="261" name="Google Shape;261;p8"/>
          <p:cNvSpPr txBox="1"/>
          <p:nvPr/>
        </p:nvSpPr>
        <p:spPr>
          <a:xfrm>
            <a:off x="488875" y="867575"/>
            <a:ext cx="7920900" cy="36339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chemeClr val="dk1"/>
              </a:buClr>
              <a:buSzPts val="1400"/>
              <a:buFont typeface="Arial"/>
              <a:buChar char="●"/>
            </a:pPr>
            <a:r>
              <a:rPr b="1" i="0" lang="es-AR" sz="1400" u="none" cap="none" strike="noStrike">
                <a:solidFill>
                  <a:schemeClr val="dk1"/>
                </a:solidFill>
                <a:latin typeface="Arial"/>
                <a:ea typeface="Arial"/>
                <a:cs typeface="Arial"/>
                <a:sym typeface="Arial"/>
              </a:rPr>
              <a:t>Ejercicio 2.2</a:t>
            </a:r>
            <a:r>
              <a:rPr b="0" i="0" lang="es-AR" sz="1400" u="none" cap="none" strike="noStrike">
                <a:solidFill>
                  <a:schemeClr val="dk1"/>
                </a:solidFill>
                <a:latin typeface="Arial"/>
                <a:ea typeface="Arial"/>
                <a:cs typeface="Arial"/>
                <a:sym typeface="Arial"/>
              </a:rPr>
              <a:t>: Crear un proyecto Maven con los siguientes parámetros:</a:t>
            </a:r>
            <a:endParaRPr b="0" i="0" sz="1400" u="none" cap="none" strike="noStrike">
              <a:solidFill>
                <a:schemeClr val="dk1"/>
              </a:solidFill>
              <a:latin typeface="Arial"/>
              <a:ea typeface="Arial"/>
              <a:cs typeface="Arial"/>
              <a:sym typeface="Arial"/>
            </a:endParaRPr>
          </a:p>
          <a:p>
            <a:pPr indent="-317500" lvl="0" marL="914400" marR="0" rtl="0" algn="l">
              <a:lnSpc>
                <a:spcPct val="115000"/>
              </a:lnSpc>
              <a:spcBef>
                <a:spcPts val="0"/>
              </a:spcBef>
              <a:spcAft>
                <a:spcPts val="0"/>
              </a:spcAft>
              <a:buClr>
                <a:schemeClr val="dk1"/>
              </a:buClr>
              <a:buSzPts val="1400"/>
              <a:buFont typeface="Arial"/>
              <a:buChar char="-"/>
            </a:pPr>
            <a:r>
              <a:rPr b="1" i="0" lang="es-AR" sz="1400" u="none" cap="none" strike="noStrike">
                <a:solidFill>
                  <a:schemeClr val="dk1"/>
                </a:solidFill>
                <a:latin typeface="Arial"/>
                <a:ea typeface="Arial"/>
                <a:cs typeface="Arial"/>
                <a:sym typeface="Arial"/>
              </a:rPr>
              <a:t>Paquete</a:t>
            </a:r>
            <a:r>
              <a:rPr b="0" i="0" lang="es-AR" sz="1400" u="none" cap="none" strike="noStrike">
                <a:solidFill>
                  <a:schemeClr val="dk1"/>
                </a:solidFill>
                <a:latin typeface="Arial"/>
                <a:ea typeface="Arial"/>
                <a:cs typeface="Arial"/>
                <a:sym typeface="Arial"/>
              </a:rPr>
              <a:t>: com.globallogic.app </a:t>
            </a:r>
            <a:r>
              <a:rPr b="1" i="0" lang="es-AR" sz="1400" u="none" cap="none" strike="noStrike">
                <a:solidFill>
                  <a:schemeClr val="dk1"/>
                </a:solidFill>
                <a:latin typeface="Arial"/>
                <a:ea typeface="Arial"/>
                <a:cs typeface="Arial"/>
                <a:sym typeface="Arial"/>
              </a:rPr>
              <a:t>Proyecto</a:t>
            </a:r>
            <a:r>
              <a:rPr b="0" i="0" lang="es-AR" sz="1400" u="none" cap="none" strike="noStrike">
                <a:solidFill>
                  <a:schemeClr val="dk1"/>
                </a:solidFill>
                <a:latin typeface="Arial"/>
                <a:ea typeface="Arial"/>
                <a:cs typeface="Arial"/>
                <a:sym typeface="Arial"/>
              </a:rPr>
              <a:t>: bootcampgl2020 </a:t>
            </a:r>
            <a:r>
              <a:rPr b="1" i="0" lang="es-AR" sz="1400" u="none" cap="none" strike="noStrike">
                <a:solidFill>
                  <a:schemeClr val="dk1"/>
                </a:solidFill>
                <a:latin typeface="Arial"/>
                <a:ea typeface="Arial"/>
                <a:cs typeface="Arial"/>
                <a:sym typeface="Arial"/>
              </a:rPr>
              <a:t>Version</a:t>
            </a:r>
            <a:r>
              <a:rPr b="0" i="0" lang="es-AR" sz="1400" u="none" cap="none" strike="noStrike">
                <a:solidFill>
                  <a:schemeClr val="dk1"/>
                </a:solidFill>
                <a:latin typeface="Arial"/>
                <a:ea typeface="Arial"/>
                <a:cs typeface="Arial"/>
                <a:sym typeface="Arial"/>
              </a:rPr>
              <a:t>: 1.1</a:t>
            </a:r>
            <a:endParaRPr b="0" i="0" sz="1400" u="none" cap="none" strike="noStrike">
              <a:solidFill>
                <a:schemeClr val="dk1"/>
              </a:solidFill>
              <a:latin typeface="Arial"/>
              <a:ea typeface="Arial"/>
              <a:cs typeface="Arial"/>
              <a:sym typeface="Arial"/>
            </a:endParaRPr>
          </a:p>
          <a:p>
            <a:pPr indent="-317500" lvl="0" marL="914400" marR="0" rtl="0" algn="l">
              <a:lnSpc>
                <a:spcPct val="115000"/>
              </a:lnSpc>
              <a:spcBef>
                <a:spcPts val="0"/>
              </a:spcBef>
              <a:spcAft>
                <a:spcPts val="0"/>
              </a:spcAft>
              <a:buClr>
                <a:schemeClr val="dk1"/>
              </a:buClr>
              <a:buSzPts val="1400"/>
              <a:buFont typeface="Arial"/>
              <a:buChar char="-"/>
            </a:pPr>
            <a:r>
              <a:rPr b="0" i="0" lang="es-AR" sz="1400" u="none" cap="none" strike="noStrike">
                <a:solidFill>
                  <a:schemeClr val="dk1"/>
                </a:solidFill>
                <a:latin typeface="Arial"/>
                <a:ea typeface="Arial"/>
                <a:cs typeface="Arial"/>
                <a:sym typeface="Arial"/>
              </a:rPr>
              <a:t>Agregar la siguiente dependencias: </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300"/>
              <a:buFont typeface="Arial"/>
              <a:buNone/>
            </a:pPr>
            <a:r>
              <a:t/>
            </a:r>
            <a:endParaRPr b="1" i="0" sz="1300" u="none" cap="none" strike="noStrike">
              <a:solidFill>
                <a:schemeClr val="dk1"/>
              </a:solidFill>
              <a:latin typeface="Courier New"/>
              <a:ea typeface="Courier New"/>
              <a:cs typeface="Courier New"/>
              <a:sym typeface="Courier New"/>
            </a:endParaRPr>
          </a:p>
          <a:p>
            <a:pPr indent="-311150" lvl="0" marL="457200" marR="0" rtl="0" algn="l">
              <a:lnSpc>
                <a:spcPct val="115000"/>
              </a:lnSpc>
              <a:spcBef>
                <a:spcPts val="0"/>
              </a:spcBef>
              <a:spcAft>
                <a:spcPts val="0"/>
              </a:spcAft>
              <a:buClr>
                <a:schemeClr val="dk1"/>
              </a:buClr>
              <a:buSzPts val="1300"/>
              <a:buFont typeface="Courier New"/>
              <a:buChar char="●"/>
            </a:pPr>
            <a:r>
              <a:rPr b="1" i="0" lang="es-AR" sz="1300" u="none" cap="none" strike="noStrike">
                <a:solidFill>
                  <a:schemeClr val="dk1"/>
                </a:solidFill>
                <a:latin typeface="Courier New"/>
                <a:ea typeface="Courier New"/>
                <a:cs typeface="Courier New"/>
                <a:sym typeface="Courier New"/>
              </a:rPr>
              <a:t>groupId</a:t>
            </a:r>
            <a:r>
              <a:rPr b="0" i="0" lang="es-AR" sz="1300" u="none" cap="none" strike="noStrike">
                <a:solidFill>
                  <a:schemeClr val="dk1"/>
                </a:solidFill>
                <a:latin typeface="Courier New"/>
                <a:ea typeface="Courier New"/>
                <a:cs typeface="Courier New"/>
                <a:sym typeface="Courier New"/>
              </a:rPr>
              <a:t>: org.junit.jupiter </a:t>
            </a:r>
            <a:r>
              <a:rPr b="1" i="0" lang="es-AR" sz="1300" u="none" cap="none" strike="noStrike">
                <a:solidFill>
                  <a:schemeClr val="dk1"/>
                </a:solidFill>
                <a:latin typeface="Courier New"/>
                <a:ea typeface="Courier New"/>
                <a:cs typeface="Courier New"/>
                <a:sym typeface="Courier New"/>
              </a:rPr>
              <a:t>artifactId</a:t>
            </a:r>
            <a:r>
              <a:rPr b="0" i="0" lang="es-AR" sz="1300" u="none" cap="none" strike="noStrike">
                <a:solidFill>
                  <a:schemeClr val="dk1"/>
                </a:solidFill>
                <a:latin typeface="Courier New"/>
                <a:ea typeface="Courier New"/>
                <a:cs typeface="Courier New"/>
                <a:sym typeface="Courier New"/>
              </a:rPr>
              <a:t>: junit-jupiter-engine </a:t>
            </a:r>
            <a:r>
              <a:rPr b="1" i="0" lang="es-AR" sz="1300" u="none" cap="none" strike="noStrike">
                <a:solidFill>
                  <a:schemeClr val="dk1"/>
                </a:solidFill>
                <a:latin typeface="Courier New"/>
                <a:ea typeface="Courier New"/>
                <a:cs typeface="Courier New"/>
                <a:sym typeface="Courier New"/>
              </a:rPr>
              <a:t>version</a:t>
            </a:r>
            <a:r>
              <a:rPr b="0" i="0" lang="es-AR" sz="1300" u="none" cap="none" strike="noStrike">
                <a:solidFill>
                  <a:schemeClr val="dk1"/>
                </a:solidFill>
                <a:latin typeface="Courier New"/>
                <a:ea typeface="Courier New"/>
                <a:cs typeface="Courier New"/>
                <a:sym typeface="Courier New"/>
              </a:rPr>
              <a:t>: 5.1.0 </a:t>
            </a:r>
            <a:r>
              <a:rPr b="1" i="0" lang="es-AR" sz="1300" u="none" cap="none" strike="noStrike">
                <a:solidFill>
                  <a:schemeClr val="dk1"/>
                </a:solidFill>
                <a:latin typeface="Courier New"/>
                <a:ea typeface="Courier New"/>
                <a:cs typeface="Courier New"/>
                <a:sym typeface="Courier New"/>
              </a:rPr>
              <a:t>scope</a:t>
            </a:r>
            <a:r>
              <a:rPr b="0" i="0" lang="es-AR" sz="1300" u="none" cap="none" strike="noStrike">
                <a:solidFill>
                  <a:schemeClr val="dk1"/>
                </a:solidFill>
                <a:latin typeface="Courier New"/>
                <a:ea typeface="Courier New"/>
                <a:cs typeface="Courier New"/>
                <a:sym typeface="Courier New"/>
              </a:rPr>
              <a:t>: test</a:t>
            </a:r>
            <a:endParaRPr b="0" i="0" sz="1300" u="none" cap="none" strike="noStrike">
              <a:solidFill>
                <a:schemeClr val="dk1"/>
              </a:solidFill>
              <a:latin typeface="Courier New"/>
              <a:ea typeface="Courier New"/>
              <a:cs typeface="Courier New"/>
              <a:sym typeface="Courier New"/>
            </a:endParaRPr>
          </a:p>
          <a:p>
            <a:pPr indent="-311150" lvl="0" marL="457200" marR="0" rtl="0" algn="l">
              <a:lnSpc>
                <a:spcPct val="115000"/>
              </a:lnSpc>
              <a:spcBef>
                <a:spcPts val="0"/>
              </a:spcBef>
              <a:spcAft>
                <a:spcPts val="0"/>
              </a:spcAft>
              <a:buClr>
                <a:schemeClr val="dk1"/>
              </a:buClr>
              <a:buSzPts val="1300"/>
              <a:buFont typeface="Courier New"/>
              <a:buChar char="●"/>
            </a:pPr>
            <a:r>
              <a:rPr b="1" i="0" lang="es-AR" sz="1300" u="none" cap="none" strike="noStrike">
                <a:solidFill>
                  <a:schemeClr val="dk1"/>
                </a:solidFill>
                <a:latin typeface="Courier New"/>
                <a:ea typeface="Courier New"/>
                <a:cs typeface="Courier New"/>
                <a:sym typeface="Courier New"/>
              </a:rPr>
              <a:t>groupId</a:t>
            </a:r>
            <a:r>
              <a:rPr b="0" i="0" lang="es-AR" sz="1300" u="none" cap="none" strike="noStrike">
                <a:solidFill>
                  <a:schemeClr val="dk1"/>
                </a:solidFill>
                <a:latin typeface="Courier New"/>
                <a:ea typeface="Courier New"/>
                <a:cs typeface="Courier New"/>
                <a:sym typeface="Courier New"/>
              </a:rPr>
              <a:t>: org.junit.platform </a:t>
            </a:r>
            <a:r>
              <a:rPr b="1" i="0" lang="es-AR" sz="1300" u="none" cap="none" strike="noStrike">
                <a:solidFill>
                  <a:schemeClr val="dk1"/>
                </a:solidFill>
                <a:latin typeface="Courier New"/>
                <a:ea typeface="Courier New"/>
                <a:cs typeface="Courier New"/>
                <a:sym typeface="Courier New"/>
              </a:rPr>
              <a:t>artifactId</a:t>
            </a:r>
            <a:r>
              <a:rPr b="0" i="0" lang="es-AR" sz="1300" u="none" cap="none" strike="noStrike">
                <a:solidFill>
                  <a:schemeClr val="dk1"/>
                </a:solidFill>
                <a:latin typeface="Courier New"/>
                <a:ea typeface="Courier New"/>
                <a:cs typeface="Courier New"/>
                <a:sym typeface="Courier New"/>
              </a:rPr>
              <a:t>: junit-platform-surefire-provider </a:t>
            </a:r>
            <a:r>
              <a:rPr b="1" i="0" lang="es-AR" sz="1300" u="none" cap="none" strike="noStrike">
                <a:solidFill>
                  <a:schemeClr val="dk1"/>
                </a:solidFill>
                <a:latin typeface="Courier New"/>
                <a:ea typeface="Courier New"/>
                <a:cs typeface="Courier New"/>
                <a:sym typeface="Courier New"/>
              </a:rPr>
              <a:t>version</a:t>
            </a:r>
            <a:r>
              <a:rPr b="0" i="0" lang="es-AR" sz="1300" u="none" cap="none" strike="noStrike">
                <a:solidFill>
                  <a:schemeClr val="dk1"/>
                </a:solidFill>
                <a:latin typeface="Courier New"/>
                <a:ea typeface="Courier New"/>
                <a:cs typeface="Courier New"/>
                <a:sym typeface="Courier New"/>
              </a:rPr>
              <a:t>: 1.0.0</a:t>
            </a:r>
            <a:endParaRPr b="0" i="0" sz="1300" u="none" cap="none" strike="noStrike">
              <a:solidFill>
                <a:schemeClr val="dk1"/>
              </a:solidFill>
              <a:latin typeface="Courier New"/>
              <a:ea typeface="Courier New"/>
              <a:cs typeface="Courier New"/>
              <a:sym typeface="Courier New"/>
            </a:endParaRPr>
          </a:p>
          <a:p>
            <a:pPr indent="-311150" lvl="0" marL="457200" marR="0" rtl="0" algn="l">
              <a:lnSpc>
                <a:spcPct val="115000"/>
              </a:lnSpc>
              <a:spcBef>
                <a:spcPts val="0"/>
              </a:spcBef>
              <a:spcAft>
                <a:spcPts val="0"/>
              </a:spcAft>
              <a:buClr>
                <a:schemeClr val="dk1"/>
              </a:buClr>
              <a:buSzPts val="1300"/>
              <a:buFont typeface="Courier New"/>
              <a:buChar char="●"/>
            </a:pPr>
            <a:r>
              <a:rPr b="1" i="0" lang="es-AR" sz="1300" u="none" cap="none" strike="noStrike">
                <a:solidFill>
                  <a:schemeClr val="dk1"/>
                </a:solidFill>
                <a:latin typeface="Courier New"/>
                <a:ea typeface="Courier New"/>
                <a:cs typeface="Courier New"/>
                <a:sym typeface="Courier New"/>
              </a:rPr>
              <a:t>groupId</a:t>
            </a:r>
            <a:r>
              <a:rPr b="0" i="0" lang="es-AR" sz="1300" u="none" cap="none" strike="noStrike">
                <a:solidFill>
                  <a:schemeClr val="dk1"/>
                </a:solidFill>
                <a:latin typeface="Courier New"/>
                <a:ea typeface="Courier New"/>
                <a:cs typeface="Courier New"/>
                <a:sym typeface="Courier New"/>
              </a:rPr>
              <a:t>: org.slf4j </a:t>
            </a:r>
            <a:r>
              <a:rPr b="1" i="0" lang="es-AR" sz="1300" u="none" cap="none" strike="noStrike">
                <a:solidFill>
                  <a:schemeClr val="dk1"/>
                </a:solidFill>
                <a:latin typeface="Courier New"/>
                <a:ea typeface="Courier New"/>
                <a:cs typeface="Courier New"/>
                <a:sym typeface="Courier New"/>
              </a:rPr>
              <a:t>artifactId</a:t>
            </a:r>
            <a:r>
              <a:rPr b="0" i="0" lang="es-AR" sz="1300" u="none" cap="none" strike="noStrike">
                <a:solidFill>
                  <a:schemeClr val="dk1"/>
                </a:solidFill>
                <a:latin typeface="Courier New"/>
                <a:ea typeface="Courier New"/>
                <a:cs typeface="Courier New"/>
                <a:sym typeface="Courier New"/>
              </a:rPr>
              <a:t>: slf4j-simple </a:t>
            </a:r>
            <a:r>
              <a:rPr b="1" i="0" lang="es-AR" sz="1300" u="none" cap="none" strike="noStrike">
                <a:solidFill>
                  <a:schemeClr val="dk1"/>
                </a:solidFill>
                <a:latin typeface="Courier New"/>
                <a:ea typeface="Courier New"/>
                <a:cs typeface="Courier New"/>
                <a:sym typeface="Courier New"/>
              </a:rPr>
              <a:t>version</a:t>
            </a:r>
            <a:r>
              <a:rPr b="0" i="0" lang="es-AR" sz="1300" u="none" cap="none" strike="noStrike">
                <a:solidFill>
                  <a:schemeClr val="dk1"/>
                </a:solidFill>
                <a:latin typeface="Courier New"/>
                <a:ea typeface="Courier New"/>
                <a:cs typeface="Courier New"/>
                <a:sym typeface="Courier New"/>
              </a:rPr>
              <a:t>: 1.7.30</a:t>
            </a:r>
            <a:endParaRPr b="0" i="0" sz="13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300"/>
              <a:buFont typeface="Arial"/>
              <a:buNone/>
            </a:pPr>
            <a:r>
              <a:t/>
            </a:r>
            <a:endParaRPr b="0" i="0" sz="1300" u="none" cap="none" strike="noStrike">
              <a:solidFill>
                <a:schemeClr val="dk1"/>
              </a:solidFill>
              <a:latin typeface="Courier New"/>
              <a:ea typeface="Courier New"/>
              <a:cs typeface="Courier New"/>
              <a:sym typeface="Courier New"/>
            </a:endParaRPr>
          </a:p>
          <a:p>
            <a:pPr indent="-317500" lvl="0" marL="914400" marR="0" rtl="0" algn="l">
              <a:lnSpc>
                <a:spcPct val="115000"/>
              </a:lnSpc>
              <a:spcBef>
                <a:spcPts val="0"/>
              </a:spcBef>
              <a:spcAft>
                <a:spcPts val="0"/>
              </a:spcAft>
              <a:buClr>
                <a:schemeClr val="dk1"/>
              </a:buClr>
              <a:buSzPts val="1400"/>
              <a:buFont typeface="Arial"/>
              <a:buChar char="-"/>
            </a:pPr>
            <a:r>
              <a:rPr b="0" i="0" lang="es-AR" sz="1400" u="none" cap="none" strike="noStrike">
                <a:solidFill>
                  <a:schemeClr val="dk1"/>
                </a:solidFill>
                <a:latin typeface="Arial"/>
                <a:ea typeface="Arial"/>
                <a:cs typeface="Arial"/>
                <a:sym typeface="Arial"/>
              </a:rPr>
              <a:t>Descargar dependencias.</a:t>
            </a:r>
            <a:endParaRPr b="0" i="0" sz="1400" u="none" cap="none" strike="noStrike">
              <a:solidFill>
                <a:schemeClr val="dk1"/>
              </a:solidFill>
              <a:latin typeface="Courier New"/>
              <a:ea typeface="Courier New"/>
              <a:cs typeface="Courier New"/>
              <a:sym typeface="Courier New"/>
            </a:endParaRPr>
          </a:p>
          <a:p>
            <a:pPr indent="0" lvl="0" marL="91440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400"/>
              <a:buFont typeface="Arial"/>
              <a:buNone/>
            </a:pPr>
            <a:r>
              <a:rPr b="0" i="0" lang="es-AR" sz="1400" u="none" cap="none" strike="noStrike">
                <a:solidFill>
                  <a:schemeClr val="dk1"/>
                </a:solidFill>
                <a:latin typeface="Arial"/>
                <a:ea typeface="Arial"/>
                <a:cs typeface="Arial"/>
                <a:sym typeface="Arial"/>
              </a:rPr>
              <a:t>	Importarlo al STS, y compilarlo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9"/>
          <p:cNvSpPr txBox="1"/>
          <p:nvPr>
            <p:ph idx="2" type="body"/>
          </p:nvPr>
        </p:nvSpPr>
        <p:spPr>
          <a:xfrm>
            <a:off x="242720" y="4739595"/>
            <a:ext cx="2077200" cy="272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E9422C"/>
              </a:buClr>
              <a:buSzPts val="1400"/>
              <a:buFont typeface="Merriweather Sans"/>
              <a:buNone/>
            </a:pPr>
            <a:r>
              <a:rPr lang="es-AR">
                <a:solidFill>
                  <a:schemeClr val="dk1"/>
                </a:solidFill>
              </a:rPr>
              <a:t>Bootcamp 2020 - S&amp;I</a:t>
            </a:r>
            <a:endParaRPr b="0" i="0" sz="800" u="none" cap="none" strike="noStrike">
              <a:solidFill>
                <a:srgbClr val="6D6E71"/>
              </a:solidFill>
              <a:latin typeface="Arial"/>
              <a:ea typeface="Arial"/>
              <a:cs typeface="Arial"/>
              <a:sym typeface="Arial"/>
            </a:endParaRPr>
          </a:p>
        </p:txBody>
      </p:sp>
      <p:sp>
        <p:nvSpPr>
          <p:cNvPr id="267" name="Google Shape;267;p9"/>
          <p:cNvSpPr txBox="1"/>
          <p:nvPr>
            <p:ph type="ctrTitle"/>
          </p:nvPr>
        </p:nvSpPr>
        <p:spPr>
          <a:xfrm>
            <a:off x="242725" y="339825"/>
            <a:ext cx="8630100" cy="8955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dk1"/>
              </a:buClr>
              <a:buSzPts val="1100"/>
              <a:buFont typeface="Arial"/>
              <a:buNone/>
            </a:pPr>
            <a:r>
              <a:rPr b="0" lang="es-AR" sz="1800" u="sng">
                <a:solidFill>
                  <a:srgbClr val="FF9900"/>
                </a:solidFill>
              </a:rPr>
              <a:t>2 - Maven</a:t>
            </a:r>
            <a:endParaRPr b="0" i="0" sz="1800" u="sng" cap="none" strike="noStrike">
              <a:solidFill>
                <a:srgbClr val="FF9900"/>
              </a:solidFill>
            </a:endParaRPr>
          </a:p>
        </p:txBody>
      </p:sp>
      <p:sp>
        <p:nvSpPr>
          <p:cNvPr id="268" name="Google Shape;268;p9"/>
          <p:cNvSpPr txBox="1"/>
          <p:nvPr/>
        </p:nvSpPr>
        <p:spPr>
          <a:xfrm>
            <a:off x="488875" y="867575"/>
            <a:ext cx="7920900" cy="24066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chemeClr val="dk1"/>
              </a:buClr>
              <a:buSzPts val="1400"/>
              <a:buFont typeface="Arial"/>
              <a:buChar char="●"/>
            </a:pPr>
            <a:r>
              <a:rPr b="1" i="0" lang="es-AR" sz="1400" u="none" cap="none" strike="noStrike">
                <a:solidFill>
                  <a:schemeClr val="dk1"/>
                </a:solidFill>
                <a:latin typeface="Arial"/>
                <a:ea typeface="Arial"/>
                <a:cs typeface="Arial"/>
                <a:sym typeface="Arial"/>
              </a:rPr>
              <a:t>Ejercicio 2.3</a:t>
            </a:r>
            <a:r>
              <a:rPr b="0" i="0" lang="es-AR" sz="1400" u="none" cap="none" strike="noStrike">
                <a:solidFill>
                  <a:schemeClr val="dk1"/>
                </a:solidFill>
                <a:latin typeface="Arial"/>
                <a:ea typeface="Arial"/>
                <a:cs typeface="Arial"/>
                <a:sym typeface="Arial"/>
              </a:rPr>
              <a:t>: Modificar el archivo pom.xml creado en el punto 2.2</a:t>
            </a:r>
            <a:endParaRPr b="0" i="0" sz="1400" u="none" cap="none" strike="noStrike">
              <a:solidFill>
                <a:schemeClr val="dk1"/>
              </a:solidFill>
              <a:latin typeface="Arial"/>
              <a:ea typeface="Arial"/>
              <a:cs typeface="Arial"/>
              <a:sym typeface="Arial"/>
            </a:endParaRPr>
          </a:p>
          <a:p>
            <a:pPr indent="-317500" lvl="0" marL="914400" marR="0" rtl="0" algn="l">
              <a:lnSpc>
                <a:spcPct val="115000"/>
              </a:lnSpc>
              <a:spcBef>
                <a:spcPts val="0"/>
              </a:spcBef>
              <a:spcAft>
                <a:spcPts val="0"/>
              </a:spcAft>
              <a:buClr>
                <a:schemeClr val="dk1"/>
              </a:buClr>
              <a:buSzPts val="1400"/>
              <a:buFont typeface="Arial"/>
              <a:buChar char="-"/>
            </a:pPr>
            <a:r>
              <a:rPr b="0" i="0" lang="es-AR" sz="1400" u="none" cap="none" strike="noStrike">
                <a:solidFill>
                  <a:schemeClr val="dk1"/>
                </a:solidFill>
                <a:latin typeface="Arial"/>
                <a:ea typeface="Arial"/>
                <a:cs typeface="Arial"/>
                <a:sym typeface="Arial"/>
              </a:rPr>
              <a:t>Agregar la siguiente dependencia: </a:t>
            </a:r>
            <a:endParaRPr b="0" i="0" sz="1400" u="none" cap="none" strike="noStrike">
              <a:solidFill>
                <a:schemeClr val="dk1"/>
              </a:solidFill>
              <a:latin typeface="Arial"/>
              <a:ea typeface="Arial"/>
              <a:cs typeface="Arial"/>
              <a:sym typeface="Arial"/>
            </a:endParaRPr>
          </a:p>
          <a:p>
            <a:pPr indent="0" lvl="0" marL="914400" marR="0" rtl="0" algn="l">
              <a:lnSpc>
                <a:spcPct val="115000"/>
              </a:lnSpc>
              <a:spcBef>
                <a:spcPts val="0"/>
              </a:spcBef>
              <a:spcAft>
                <a:spcPts val="0"/>
              </a:spcAft>
              <a:buClr>
                <a:srgbClr val="000000"/>
              </a:buClr>
              <a:buSzPts val="1400"/>
              <a:buFont typeface="Arial"/>
              <a:buNone/>
            </a:pPr>
            <a:r>
              <a:rPr b="0" i="0" lang="es-AR" sz="1400" u="none" cap="none" strike="noStrike">
                <a:solidFill>
                  <a:schemeClr val="dk1"/>
                </a:solidFill>
                <a:latin typeface="Courier New"/>
                <a:ea typeface="Courier New"/>
                <a:cs typeface="Courier New"/>
                <a:sym typeface="Courier New"/>
              </a:rPr>
              <a:t>groupId: io.micrometer artifactId: micrometer-core version: 1.5.2</a:t>
            </a:r>
            <a:endParaRPr b="0" i="0" sz="1400" u="none" cap="none" strike="noStrike">
              <a:solidFill>
                <a:schemeClr val="dk1"/>
              </a:solidFill>
              <a:latin typeface="Courier New"/>
              <a:ea typeface="Courier New"/>
              <a:cs typeface="Courier New"/>
              <a:sym typeface="Courier New"/>
            </a:endParaRPr>
          </a:p>
          <a:p>
            <a:pPr indent="0" lvl="0" marL="91440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Courier New"/>
              <a:ea typeface="Courier New"/>
              <a:cs typeface="Courier New"/>
              <a:sym typeface="Courier New"/>
            </a:endParaRPr>
          </a:p>
          <a:p>
            <a:pPr indent="-317500" lvl="0" marL="914400" marR="0" rtl="0" algn="l">
              <a:lnSpc>
                <a:spcPct val="115000"/>
              </a:lnSpc>
              <a:spcBef>
                <a:spcPts val="0"/>
              </a:spcBef>
              <a:spcAft>
                <a:spcPts val="0"/>
              </a:spcAft>
              <a:buClr>
                <a:schemeClr val="dk1"/>
              </a:buClr>
              <a:buSzPts val="1400"/>
              <a:buFont typeface="Arial"/>
              <a:buChar char="-"/>
            </a:pPr>
            <a:r>
              <a:rPr b="0" i="0" lang="es-AR" sz="1400" u="none" cap="none" strike="noStrike">
                <a:solidFill>
                  <a:schemeClr val="dk1"/>
                </a:solidFill>
                <a:latin typeface="Arial"/>
                <a:ea typeface="Arial"/>
                <a:cs typeface="Arial"/>
                <a:sym typeface="Arial"/>
              </a:rPr>
              <a:t>En la anterior dependencia agregar la siguiente exclusión</a:t>
            </a:r>
            <a:endParaRPr b="0" i="0" sz="1400" u="none" cap="none" strike="noStrike">
              <a:solidFill>
                <a:schemeClr val="dk1"/>
              </a:solidFill>
              <a:latin typeface="Arial"/>
              <a:ea typeface="Arial"/>
              <a:cs typeface="Arial"/>
              <a:sym typeface="Arial"/>
            </a:endParaRPr>
          </a:p>
          <a:p>
            <a:pPr indent="0" lvl="0" marL="914400" marR="0" rtl="0" algn="l">
              <a:lnSpc>
                <a:spcPct val="115000"/>
              </a:lnSpc>
              <a:spcBef>
                <a:spcPts val="0"/>
              </a:spcBef>
              <a:spcAft>
                <a:spcPts val="0"/>
              </a:spcAft>
              <a:buClr>
                <a:srgbClr val="000000"/>
              </a:buClr>
              <a:buSzPts val="1400"/>
              <a:buFont typeface="Arial"/>
              <a:buNone/>
            </a:pPr>
            <a:r>
              <a:rPr b="0" i="0" lang="es-AR" sz="1400" u="none" cap="none" strike="noStrike">
                <a:solidFill>
                  <a:schemeClr val="dk1"/>
                </a:solidFill>
                <a:latin typeface="Courier New"/>
                <a:ea typeface="Courier New"/>
                <a:cs typeface="Courier New"/>
                <a:sym typeface="Courier New"/>
              </a:rPr>
              <a:t>groupId: org.apache.tomcat.embed artifactId: tomcat-embed-core</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Courier New"/>
              <a:ea typeface="Courier New"/>
              <a:cs typeface="Courier New"/>
              <a:sym typeface="Courier New"/>
            </a:endParaRPr>
          </a:p>
          <a:p>
            <a:pPr indent="-317500" lvl="0" marL="914400" marR="0" rtl="0" algn="l">
              <a:lnSpc>
                <a:spcPct val="115000"/>
              </a:lnSpc>
              <a:spcBef>
                <a:spcPts val="0"/>
              </a:spcBef>
              <a:spcAft>
                <a:spcPts val="0"/>
              </a:spcAft>
              <a:buClr>
                <a:schemeClr val="dk1"/>
              </a:buClr>
              <a:buSzPts val="1400"/>
              <a:buFont typeface="Arial"/>
              <a:buChar char="-"/>
            </a:pPr>
            <a:r>
              <a:rPr b="0" i="0" lang="es-AR" sz="1400" u="none" cap="none" strike="noStrike">
                <a:solidFill>
                  <a:schemeClr val="dk1"/>
                </a:solidFill>
                <a:latin typeface="Arial"/>
                <a:ea typeface="Arial"/>
                <a:cs typeface="Arial"/>
                <a:sym typeface="Arial"/>
              </a:rPr>
              <a:t>Descargar dependencias.</a:t>
            </a:r>
            <a:endParaRPr b="0" i="0" sz="1400" u="none" cap="none" strike="noStrike">
              <a:solidFill>
                <a:schemeClr val="dk1"/>
              </a:solidFill>
              <a:latin typeface="Courier New"/>
              <a:ea typeface="Courier New"/>
              <a:cs typeface="Courier New"/>
              <a:sym typeface="Courier New"/>
            </a:endParaRPr>
          </a:p>
          <a:p>
            <a:pPr indent="0" lvl="0" marL="91440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400"/>
              <a:buFont typeface="Arial"/>
              <a:buNone/>
            </a:pPr>
            <a:r>
              <a:rPr b="0" i="0" lang="es-AR" sz="1400" u="none" cap="none" strike="noStrike">
                <a:solidFill>
                  <a:schemeClr val="dk1"/>
                </a:solidFill>
                <a:latin typeface="Arial"/>
                <a:ea typeface="Arial"/>
                <a:cs typeface="Arial"/>
                <a:sym typeface="Arial"/>
              </a:rPr>
              <a:t>	Importarlo al STS, y compilarlo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GlobalLogic PPT">
      <a:dk1>
        <a:srgbClr val="000000"/>
      </a:dk1>
      <a:lt1>
        <a:srgbClr val="FFFFFF"/>
      </a:lt1>
      <a:dk2>
        <a:srgbClr val="6D6E71"/>
      </a:dk2>
      <a:lt2>
        <a:srgbClr val="6D6E71"/>
      </a:lt2>
      <a:accent1>
        <a:srgbClr val="6D6E71"/>
      </a:accent1>
      <a:accent2>
        <a:srgbClr val="E6E7E8"/>
      </a:accent2>
      <a:accent3>
        <a:srgbClr val="E6E7E8"/>
      </a:accent3>
      <a:accent4>
        <a:srgbClr val="E6E7E8"/>
      </a:accent4>
      <a:accent5>
        <a:srgbClr val="F37037"/>
      </a:accent5>
      <a:accent6>
        <a:srgbClr val="F37037"/>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