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71" r:id="rId7"/>
    <p:sldId id="261" r:id="rId8"/>
    <p:sldId id="262" r:id="rId9"/>
    <p:sldId id="272" r:id="rId10"/>
    <p:sldId id="263"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BF7EC-63F1-4D7B-91D5-162823278085}" v="1555" dt="2022-04-18T06:51:24.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6386" autoAdjust="0"/>
  </p:normalViewPr>
  <p:slideViewPr>
    <p:cSldViewPr snapToGrid="0">
      <p:cViewPr varScale="1">
        <p:scale>
          <a:sx n="92" d="100"/>
          <a:sy n="92" d="100"/>
        </p:scale>
        <p:origin x="996" y="78"/>
      </p:cViewPr>
      <p:guideLst/>
    </p:cSldViewPr>
  </p:slideViewPr>
  <p:outlineViewPr>
    <p:cViewPr>
      <p:scale>
        <a:sx n="33" d="100"/>
        <a:sy n="33" d="100"/>
      </p:scale>
      <p:origin x="0" y="-8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Littleton" userId="52e4222b881f9a5e" providerId="LiveId" clId="{48ABF7EC-63F1-4D7B-91D5-162823278085}"/>
    <pc:docChg chg="undo custSel addSld delSld modSld">
      <pc:chgData name="Jonathan Littleton" userId="52e4222b881f9a5e" providerId="LiveId" clId="{48ABF7EC-63F1-4D7B-91D5-162823278085}" dt="2022-04-18T06:54:43.165" v="2546" actId="20577"/>
      <pc:docMkLst>
        <pc:docMk/>
      </pc:docMkLst>
      <pc:sldChg chg="modSp mod">
        <pc:chgData name="Jonathan Littleton" userId="52e4222b881f9a5e" providerId="LiveId" clId="{48ABF7EC-63F1-4D7B-91D5-162823278085}" dt="2022-04-18T06:54:43.165" v="2546" actId="20577"/>
        <pc:sldMkLst>
          <pc:docMk/>
          <pc:sldMk cId="2372064469" sldId="257"/>
        </pc:sldMkLst>
        <pc:spChg chg="mod">
          <ac:chgData name="Jonathan Littleton" userId="52e4222b881f9a5e" providerId="LiveId" clId="{48ABF7EC-63F1-4D7B-91D5-162823278085}" dt="2022-04-18T06:54:43.165" v="2546" actId="20577"/>
          <ac:spMkLst>
            <pc:docMk/>
            <pc:sldMk cId="2372064469" sldId="257"/>
            <ac:spMk id="3" creationId="{10893B4A-586F-4EC7-BFA1-24039D732681}"/>
          </ac:spMkLst>
        </pc:spChg>
      </pc:sldChg>
      <pc:sldChg chg="modSp mod">
        <pc:chgData name="Jonathan Littleton" userId="52e4222b881f9a5e" providerId="LiveId" clId="{48ABF7EC-63F1-4D7B-91D5-162823278085}" dt="2022-04-18T06:54:35.849" v="2545" actId="20577"/>
        <pc:sldMkLst>
          <pc:docMk/>
          <pc:sldMk cId="3598513900" sldId="258"/>
        </pc:sldMkLst>
        <pc:spChg chg="mod">
          <ac:chgData name="Jonathan Littleton" userId="52e4222b881f9a5e" providerId="LiveId" clId="{48ABF7EC-63F1-4D7B-91D5-162823278085}" dt="2022-04-18T06:54:35.849" v="2545" actId="20577"/>
          <ac:spMkLst>
            <pc:docMk/>
            <pc:sldMk cId="3598513900" sldId="258"/>
            <ac:spMk id="3" creationId="{CC102F60-6120-456C-B547-EE092625ECDF}"/>
          </ac:spMkLst>
        </pc:spChg>
      </pc:sldChg>
      <pc:sldChg chg="addSp modSp mod modClrScheme chgLayout">
        <pc:chgData name="Jonathan Littleton" userId="52e4222b881f9a5e" providerId="LiveId" clId="{48ABF7EC-63F1-4D7B-91D5-162823278085}" dt="2022-04-18T05:14:12.812" v="1630" actId="20577"/>
        <pc:sldMkLst>
          <pc:docMk/>
          <pc:sldMk cId="3200354979" sldId="259"/>
        </pc:sldMkLst>
        <pc:spChg chg="mod ord">
          <ac:chgData name="Jonathan Littleton" userId="52e4222b881f9a5e" providerId="LiveId" clId="{48ABF7EC-63F1-4D7B-91D5-162823278085}" dt="2022-04-17T17:21:35.213" v="783" actId="700"/>
          <ac:spMkLst>
            <pc:docMk/>
            <pc:sldMk cId="3200354979" sldId="259"/>
            <ac:spMk id="2" creationId="{F54E0340-A0E7-4515-9A93-BDDDD4486B59}"/>
          </ac:spMkLst>
        </pc:spChg>
        <pc:spChg chg="mod ord">
          <ac:chgData name="Jonathan Littleton" userId="52e4222b881f9a5e" providerId="LiveId" clId="{48ABF7EC-63F1-4D7B-91D5-162823278085}" dt="2022-04-18T05:14:12.812" v="1630" actId="20577"/>
          <ac:spMkLst>
            <pc:docMk/>
            <pc:sldMk cId="3200354979" sldId="259"/>
            <ac:spMk id="3" creationId="{592ED674-E959-489F-9161-A1F16D7107AC}"/>
          </ac:spMkLst>
        </pc:spChg>
        <pc:spChg chg="add mod ord">
          <ac:chgData name="Jonathan Littleton" userId="52e4222b881f9a5e" providerId="LiveId" clId="{48ABF7EC-63F1-4D7B-91D5-162823278085}" dt="2022-04-17T17:21:52.020" v="814" actId="14100"/>
          <ac:spMkLst>
            <pc:docMk/>
            <pc:sldMk cId="3200354979" sldId="259"/>
            <ac:spMk id="4" creationId="{FB874DC7-BAE7-461B-8F81-403933C841B7}"/>
          </ac:spMkLst>
        </pc:spChg>
        <pc:spChg chg="add mod ord">
          <ac:chgData name="Jonathan Littleton" userId="52e4222b881f9a5e" providerId="LiveId" clId="{48ABF7EC-63F1-4D7B-91D5-162823278085}" dt="2022-04-17T17:21:57.368" v="815" actId="14100"/>
          <ac:spMkLst>
            <pc:docMk/>
            <pc:sldMk cId="3200354979" sldId="259"/>
            <ac:spMk id="5" creationId="{797D71A0-2314-4300-824E-C9EDA5EFAC47}"/>
          </ac:spMkLst>
        </pc:spChg>
        <pc:spChg chg="add mod ord">
          <ac:chgData name="Jonathan Littleton" userId="52e4222b881f9a5e" providerId="LiveId" clId="{48ABF7EC-63F1-4D7B-91D5-162823278085}" dt="2022-04-18T05:14:11.369" v="1628" actId="27636"/>
          <ac:spMkLst>
            <pc:docMk/>
            <pc:sldMk cId="3200354979" sldId="259"/>
            <ac:spMk id="6" creationId="{8BB98B4F-AD5C-4627-8382-F050E8465215}"/>
          </ac:spMkLst>
        </pc:spChg>
      </pc:sldChg>
      <pc:sldChg chg="addSp delSp modSp mod">
        <pc:chgData name="Jonathan Littleton" userId="52e4222b881f9a5e" providerId="LiveId" clId="{48ABF7EC-63F1-4D7B-91D5-162823278085}" dt="2022-04-17T17:39:33.882" v="1511" actId="27636"/>
        <pc:sldMkLst>
          <pc:docMk/>
          <pc:sldMk cId="4118079889" sldId="261"/>
        </pc:sldMkLst>
        <pc:spChg chg="mod">
          <ac:chgData name="Jonathan Littleton" userId="52e4222b881f9a5e" providerId="LiveId" clId="{48ABF7EC-63F1-4D7B-91D5-162823278085}" dt="2022-04-17T17:39:33.882" v="1511" actId="27636"/>
          <ac:spMkLst>
            <pc:docMk/>
            <pc:sldMk cId="4118079889" sldId="261"/>
            <ac:spMk id="7" creationId="{D7A910B3-D85D-4763-BA2C-932F5F364D09}"/>
          </ac:spMkLst>
        </pc:spChg>
        <pc:spChg chg="add del mod">
          <ac:chgData name="Jonathan Littleton" userId="52e4222b881f9a5e" providerId="LiveId" clId="{48ABF7EC-63F1-4D7B-91D5-162823278085}" dt="2022-04-17T17:26:27.731" v="1191" actId="22"/>
          <ac:spMkLst>
            <pc:docMk/>
            <pc:sldMk cId="4118079889" sldId="261"/>
            <ac:spMk id="12" creationId="{BF65ABA8-50DE-47CE-8FDD-925A32F17EF3}"/>
          </ac:spMkLst>
        </pc:spChg>
        <pc:picChg chg="del">
          <ac:chgData name="Jonathan Littleton" userId="52e4222b881f9a5e" providerId="LiveId" clId="{48ABF7EC-63F1-4D7B-91D5-162823278085}" dt="2022-04-17T17:24:57.144" v="1190" actId="478"/>
          <ac:picMkLst>
            <pc:docMk/>
            <pc:sldMk cId="4118079889" sldId="261"/>
            <ac:picMk id="11" creationId="{2F94B085-B65C-47A3-B0AF-AA8341F048F8}"/>
          </ac:picMkLst>
        </pc:picChg>
        <pc:picChg chg="add mod ord">
          <ac:chgData name="Jonathan Littleton" userId="52e4222b881f9a5e" providerId="LiveId" clId="{48ABF7EC-63F1-4D7B-91D5-162823278085}" dt="2022-04-17T17:26:33.030" v="1194" actId="1076"/>
          <ac:picMkLst>
            <pc:docMk/>
            <pc:sldMk cId="4118079889" sldId="261"/>
            <ac:picMk id="14" creationId="{0A00C1F2-DBA9-4376-923C-C6462C09451D}"/>
          </ac:picMkLst>
        </pc:picChg>
      </pc:sldChg>
      <pc:sldChg chg="addSp delSp modSp mod modClrScheme chgLayout">
        <pc:chgData name="Jonathan Littleton" userId="52e4222b881f9a5e" providerId="LiveId" clId="{48ABF7EC-63F1-4D7B-91D5-162823278085}" dt="2022-04-17T17:18:29.930" v="367" actId="20577"/>
        <pc:sldMkLst>
          <pc:docMk/>
          <pc:sldMk cId="1303227339" sldId="262"/>
        </pc:sldMkLst>
        <pc:spChg chg="mod ord">
          <ac:chgData name="Jonathan Littleton" userId="52e4222b881f9a5e" providerId="LiveId" clId="{48ABF7EC-63F1-4D7B-91D5-162823278085}" dt="2022-04-17T17:07:11.047" v="0" actId="700"/>
          <ac:spMkLst>
            <pc:docMk/>
            <pc:sldMk cId="1303227339" sldId="262"/>
            <ac:spMk id="2" creationId="{80B2745A-F8A1-4E71-A067-9F2427B6A61D}"/>
          </ac:spMkLst>
        </pc:spChg>
        <pc:spChg chg="del mod ord">
          <ac:chgData name="Jonathan Littleton" userId="52e4222b881f9a5e" providerId="LiveId" clId="{48ABF7EC-63F1-4D7B-91D5-162823278085}" dt="2022-04-17T17:07:11.047" v="0" actId="700"/>
          <ac:spMkLst>
            <pc:docMk/>
            <pc:sldMk cId="1303227339" sldId="262"/>
            <ac:spMk id="3" creationId="{48F49395-458A-4666-B686-0D99A690C3F1}"/>
          </ac:spMkLst>
        </pc:spChg>
        <pc:spChg chg="add del mod ord">
          <ac:chgData name="Jonathan Littleton" userId="52e4222b881f9a5e" providerId="LiveId" clId="{48ABF7EC-63F1-4D7B-91D5-162823278085}" dt="2022-04-17T17:07:16.853" v="7" actId="22"/>
          <ac:spMkLst>
            <pc:docMk/>
            <pc:sldMk cId="1303227339" sldId="262"/>
            <ac:spMk id="4" creationId="{DCC3889E-5BC3-4FAD-98FD-76D0579C93AE}"/>
          </ac:spMkLst>
        </pc:spChg>
        <pc:spChg chg="add mod ord">
          <ac:chgData name="Jonathan Littleton" userId="52e4222b881f9a5e" providerId="LiveId" clId="{48ABF7EC-63F1-4D7B-91D5-162823278085}" dt="2022-04-17T17:18:29.930" v="367" actId="20577"/>
          <ac:spMkLst>
            <pc:docMk/>
            <pc:sldMk cId="1303227339" sldId="262"/>
            <ac:spMk id="5" creationId="{8AF991A4-05E6-4CF2-B4D0-1CD44E9CB474}"/>
          </ac:spMkLst>
        </pc:spChg>
        <pc:picChg chg="add del">
          <ac:chgData name="Jonathan Littleton" userId="52e4222b881f9a5e" providerId="LiveId" clId="{48ABF7EC-63F1-4D7B-91D5-162823278085}" dt="2022-04-17T17:07:14.426" v="3" actId="22"/>
          <ac:picMkLst>
            <pc:docMk/>
            <pc:sldMk cId="1303227339" sldId="262"/>
            <ac:picMk id="7" creationId="{9D9137F7-7F7F-47B3-89D5-393D98C883A5}"/>
          </ac:picMkLst>
        </pc:picChg>
        <pc:picChg chg="add del">
          <ac:chgData name="Jonathan Littleton" userId="52e4222b881f9a5e" providerId="LiveId" clId="{48ABF7EC-63F1-4D7B-91D5-162823278085}" dt="2022-04-17T17:07:15.591" v="5" actId="22"/>
          <ac:picMkLst>
            <pc:docMk/>
            <pc:sldMk cId="1303227339" sldId="262"/>
            <ac:picMk id="9" creationId="{F96227EC-7808-4E60-AB6B-32C460E6312B}"/>
          </ac:picMkLst>
        </pc:picChg>
        <pc:picChg chg="add mod ord">
          <ac:chgData name="Jonathan Littleton" userId="52e4222b881f9a5e" providerId="LiveId" clId="{48ABF7EC-63F1-4D7B-91D5-162823278085}" dt="2022-04-17T17:07:40.277" v="12" actId="1076"/>
          <ac:picMkLst>
            <pc:docMk/>
            <pc:sldMk cId="1303227339" sldId="262"/>
            <ac:picMk id="11" creationId="{6C251AA6-9D7E-4732-9B77-FD03097F96A7}"/>
          </ac:picMkLst>
        </pc:picChg>
      </pc:sldChg>
      <pc:sldChg chg="addSp modSp mod">
        <pc:chgData name="Jonathan Littleton" userId="52e4222b881f9a5e" providerId="LiveId" clId="{48ABF7EC-63F1-4D7B-91D5-162823278085}" dt="2022-04-18T06:51:33.913" v="1839" actId="1076"/>
        <pc:sldMkLst>
          <pc:docMk/>
          <pc:sldMk cId="3178416219" sldId="263"/>
        </pc:sldMkLst>
        <pc:spChg chg="mod">
          <ac:chgData name="Jonathan Littleton" userId="52e4222b881f9a5e" providerId="LiveId" clId="{48ABF7EC-63F1-4D7B-91D5-162823278085}" dt="2022-04-18T06:51:33.913" v="1839" actId="1076"/>
          <ac:spMkLst>
            <pc:docMk/>
            <pc:sldMk cId="3178416219" sldId="263"/>
            <ac:spMk id="2" creationId="{1F86F368-3031-4C25-80F2-25C35DC8470F}"/>
          </ac:spMkLst>
        </pc:spChg>
        <pc:spChg chg="add mod">
          <ac:chgData name="Jonathan Littleton" userId="52e4222b881f9a5e" providerId="LiveId" clId="{48ABF7EC-63F1-4D7B-91D5-162823278085}" dt="2022-04-18T06:51:28.437" v="1838" actId="1076"/>
          <ac:spMkLst>
            <pc:docMk/>
            <pc:sldMk cId="3178416219" sldId="263"/>
            <ac:spMk id="3" creationId="{964B6E35-FE5F-4D5A-A10D-4BA7701416F5}"/>
          </ac:spMkLst>
        </pc:spChg>
        <pc:graphicFrameChg chg="mod">
          <ac:chgData name="Jonathan Littleton" userId="52e4222b881f9a5e" providerId="LiveId" clId="{48ABF7EC-63F1-4D7B-91D5-162823278085}" dt="2022-04-18T06:51:24.028" v="1837" actId="20577"/>
          <ac:graphicFrameMkLst>
            <pc:docMk/>
            <pc:sldMk cId="3178416219" sldId="263"/>
            <ac:graphicFrameMk id="4" creationId="{F4AC6354-F692-42F9-914C-872ACE8AAD58}"/>
          </ac:graphicFrameMkLst>
        </pc:graphicFrameChg>
      </pc:sldChg>
      <pc:sldChg chg="modSp del">
        <pc:chgData name="Jonathan Littleton" userId="52e4222b881f9a5e" providerId="LiveId" clId="{48ABF7EC-63F1-4D7B-91D5-162823278085}" dt="2022-04-18T04:56:55.817" v="1512" actId="2696"/>
        <pc:sldMkLst>
          <pc:docMk/>
          <pc:sldMk cId="3262915624" sldId="264"/>
        </pc:sldMkLst>
        <pc:spChg chg="mod">
          <ac:chgData name="Jonathan Littleton" userId="52e4222b881f9a5e" providerId="LiveId" clId="{48ABF7EC-63F1-4D7B-91D5-162823278085}" dt="2022-04-17T17:31:18.101" v="1503" actId="20577"/>
          <ac:spMkLst>
            <pc:docMk/>
            <pc:sldMk cId="3262915624" sldId="264"/>
            <ac:spMk id="3" creationId="{DF304F09-CCB6-4FE9-8945-7144C5A9DD05}"/>
          </ac:spMkLst>
        </pc:spChg>
      </pc:sldChg>
      <pc:sldChg chg="del">
        <pc:chgData name="Jonathan Littleton" userId="52e4222b881f9a5e" providerId="LiveId" clId="{48ABF7EC-63F1-4D7B-91D5-162823278085}" dt="2022-04-18T04:57:00.890" v="1513" actId="2696"/>
        <pc:sldMkLst>
          <pc:docMk/>
          <pc:sldMk cId="2833673323" sldId="265"/>
        </pc:sldMkLst>
      </pc:sldChg>
      <pc:sldChg chg="del">
        <pc:chgData name="Jonathan Littleton" userId="52e4222b881f9a5e" providerId="LiveId" clId="{48ABF7EC-63F1-4D7B-91D5-162823278085}" dt="2022-04-18T04:57:00.890" v="1513" actId="2696"/>
        <pc:sldMkLst>
          <pc:docMk/>
          <pc:sldMk cId="2715427360" sldId="266"/>
        </pc:sldMkLst>
      </pc:sldChg>
      <pc:sldChg chg="del">
        <pc:chgData name="Jonathan Littleton" userId="52e4222b881f9a5e" providerId="LiveId" clId="{48ABF7EC-63F1-4D7B-91D5-162823278085}" dt="2022-04-18T04:57:00.890" v="1513" actId="2696"/>
        <pc:sldMkLst>
          <pc:docMk/>
          <pc:sldMk cId="3778559516" sldId="267"/>
        </pc:sldMkLst>
      </pc:sldChg>
      <pc:sldChg chg="del">
        <pc:chgData name="Jonathan Littleton" userId="52e4222b881f9a5e" providerId="LiveId" clId="{48ABF7EC-63F1-4D7B-91D5-162823278085}" dt="2022-04-18T04:57:00.890" v="1513" actId="2696"/>
        <pc:sldMkLst>
          <pc:docMk/>
          <pc:sldMk cId="1524857083" sldId="268"/>
        </pc:sldMkLst>
      </pc:sldChg>
      <pc:sldChg chg="del">
        <pc:chgData name="Jonathan Littleton" userId="52e4222b881f9a5e" providerId="LiveId" clId="{48ABF7EC-63F1-4D7B-91D5-162823278085}" dt="2022-04-18T04:57:00.890" v="1513" actId="2696"/>
        <pc:sldMkLst>
          <pc:docMk/>
          <pc:sldMk cId="3483575509" sldId="269"/>
        </pc:sldMkLst>
      </pc:sldChg>
      <pc:sldChg chg="del">
        <pc:chgData name="Jonathan Littleton" userId="52e4222b881f9a5e" providerId="LiveId" clId="{48ABF7EC-63F1-4D7B-91D5-162823278085}" dt="2022-04-18T04:57:00.890" v="1513" actId="2696"/>
        <pc:sldMkLst>
          <pc:docMk/>
          <pc:sldMk cId="3771816646" sldId="270"/>
        </pc:sldMkLst>
      </pc:sldChg>
      <pc:sldChg chg="modSp">
        <pc:chgData name="Jonathan Littleton" userId="52e4222b881f9a5e" providerId="LiveId" clId="{48ABF7EC-63F1-4D7B-91D5-162823278085}" dt="2022-04-17T17:18:02.212" v="365"/>
        <pc:sldMkLst>
          <pc:docMk/>
          <pc:sldMk cId="893047556" sldId="271"/>
        </pc:sldMkLst>
        <pc:graphicFrameChg chg="mod">
          <ac:chgData name="Jonathan Littleton" userId="52e4222b881f9a5e" providerId="LiveId" clId="{48ABF7EC-63F1-4D7B-91D5-162823278085}" dt="2022-04-17T17:18:02.212" v="365"/>
          <ac:graphicFrameMkLst>
            <pc:docMk/>
            <pc:sldMk cId="893047556" sldId="271"/>
            <ac:graphicFrameMk id="4" creationId="{2E84DDC9-312E-404B-811C-E373C9D61C7E}"/>
          </ac:graphicFrameMkLst>
        </pc:graphicFrameChg>
      </pc:sldChg>
      <pc:sldChg chg="addSp delSp modSp add mod modClrScheme chgLayout">
        <pc:chgData name="Jonathan Littleton" userId="52e4222b881f9a5e" providerId="LiveId" clId="{48ABF7EC-63F1-4D7B-91D5-162823278085}" dt="2022-04-17T17:18:54.662" v="387" actId="700"/>
        <pc:sldMkLst>
          <pc:docMk/>
          <pc:sldMk cId="86549606" sldId="272"/>
        </pc:sldMkLst>
        <pc:spChg chg="mod ord">
          <ac:chgData name="Jonathan Littleton" userId="52e4222b881f9a5e" providerId="LiveId" clId="{48ABF7EC-63F1-4D7B-91D5-162823278085}" dt="2022-04-17T17:18:54.662" v="387" actId="700"/>
          <ac:spMkLst>
            <pc:docMk/>
            <pc:sldMk cId="86549606" sldId="272"/>
            <ac:spMk id="2" creationId="{8C0CCA25-DC2D-4802-8334-2A70F6E0A3A2}"/>
          </ac:spMkLst>
        </pc:spChg>
        <pc:spChg chg="del mod ord">
          <ac:chgData name="Jonathan Littleton" userId="52e4222b881f9a5e" providerId="LiveId" clId="{48ABF7EC-63F1-4D7B-91D5-162823278085}" dt="2022-04-17T17:18:39.837" v="386" actId="700"/>
          <ac:spMkLst>
            <pc:docMk/>
            <pc:sldMk cId="86549606" sldId="272"/>
            <ac:spMk id="3" creationId="{18411A7F-2BB1-4602-A5D4-1F94B58AA0DF}"/>
          </ac:spMkLst>
        </pc:spChg>
        <pc:spChg chg="del">
          <ac:chgData name="Jonathan Littleton" userId="52e4222b881f9a5e" providerId="LiveId" clId="{48ABF7EC-63F1-4D7B-91D5-162823278085}" dt="2022-04-17T17:18:39.837" v="386" actId="700"/>
          <ac:spMkLst>
            <pc:docMk/>
            <pc:sldMk cId="86549606" sldId="272"/>
            <ac:spMk id="4" creationId="{27D94238-C646-4D86-8E52-05AF776ED718}"/>
          </ac:spMkLst>
        </pc:spChg>
        <pc:spChg chg="add del mod ord">
          <ac:chgData name="Jonathan Littleton" userId="52e4222b881f9a5e" providerId="LiveId" clId="{48ABF7EC-63F1-4D7B-91D5-162823278085}" dt="2022-04-17T17:18:54.662" v="387" actId="700"/>
          <ac:spMkLst>
            <pc:docMk/>
            <pc:sldMk cId="86549606" sldId="272"/>
            <ac:spMk id="5" creationId="{CF5B0814-8722-4749-B07D-99002975F171}"/>
          </ac:spMkLst>
        </pc:spChg>
        <pc:spChg chg="add mod ord">
          <ac:chgData name="Jonathan Littleton" userId="52e4222b881f9a5e" providerId="LiveId" clId="{48ABF7EC-63F1-4D7B-91D5-162823278085}" dt="2022-04-17T17:18:54.662" v="387" actId="700"/>
          <ac:spMkLst>
            <pc:docMk/>
            <pc:sldMk cId="86549606" sldId="272"/>
            <ac:spMk id="6" creationId="{F5FA8D78-2804-45CD-B40D-ADA9C29FE087}"/>
          </ac:spMkLst>
        </pc:spChg>
      </pc:sldChg>
      <pc:sldChg chg="addSp delSp modSp new mod modClrScheme chgLayout">
        <pc:chgData name="Jonathan Littleton" userId="52e4222b881f9a5e" providerId="LiveId" clId="{48ABF7EC-63F1-4D7B-91D5-162823278085}" dt="2022-04-18T04:57:19.053" v="1525" actId="20577"/>
        <pc:sldMkLst>
          <pc:docMk/>
          <pc:sldMk cId="2989494906" sldId="273"/>
        </pc:sldMkLst>
        <pc:spChg chg="del mod ord">
          <ac:chgData name="Jonathan Littleton" userId="52e4222b881f9a5e" providerId="LiveId" clId="{48ABF7EC-63F1-4D7B-91D5-162823278085}" dt="2022-04-18T04:57:15.112" v="1515" actId="700"/>
          <ac:spMkLst>
            <pc:docMk/>
            <pc:sldMk cId="2989494906" sldId="273"/>
            <ac:spMk id="2" creationId="{C3438D3B-2775-49E4-A36A-CB05E9F397CA}"/>
          </ac:spMkLst>
        </pc:spChg>
        <pc:spChg chg="del mod ord">
          <ac:chgData name="Jonathan Littleton" userId="52e4222b881f9a5e" providerId="LiveId" clId="{48ABF7EC-63F1-4D7B-91D5-162823278085}" dt="2022-04-18T04:57:15.112" v="1515" actId="700"/>
          <ac:spMkLst>
            <pc:docMk/>
            <pc:sldMk cId="2989494906" sldId="273"/>
            <ac:spMk id="3" creationId="{C481A139-75F4-426E-8F6C-438EB4BAE129}"/>
          </ac:spMkLst>
        </pc:spChg>
        <pc:spChg chg="add mod ord">
          <ac:chgData name="Jonathan Littleton" userId="52e4222b881f9a5e" providerId="LiveId" clId="{48ABF7EC-63F1-4D7B-91D5-162823278085}" dt="2022-04-18T04:57:19.053" v="1525" actId="20577"/>
          <ac:spMkLst>
            <pc:docMk/>
            <pc:sldMk cId="2989494906" sldId="273"/>
            <ac:spMk id="4" creationId="{4EC60ED7-2325-49BF-ACF3-DBF56F2E0ADD}"/>
          </ac:spMkLst>
        </pc:spChg>
        <pc:spChg chg="add mod ord">
          <ac:chgData name="Jonathan Littleton" userId="52e4222b881f9a5e" providerId="LiveId" clId="{48ABF7EC-63F1-4D7B-91D5-162823278085}" dt="2022-04-18T04:57:15.112" v="1515" actId="700"/>
          <ac:spMkLst>
            <pc:docMk/>
            <pc:sldMk cId="2989494906" sldId="273"/>
            <ac:spMk id="5" creationId="{B73FD118-6848-4274-91F2-C9EF3A0984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CDAEF-0B20-49DF-9965-B18EF13A2C4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421D467-F5A8-4ED8-AD86-C3C7DDFAAB32}">
      <dgm:prSet phldrT="[Text]"/>
      <dgm:spPr/>
      <dgm:t>
        <a:bodyPr/>
        <a:lstStyle/>
        <a:p>
          <a:r>
            <a:rPr lang="en-US" dirty="0"/>
            <a:t>Infrastructure/Application Hardening</a:t>
          </a:r>
        </a:p>
      </dgm:t>
    </dgm:pt>
    <dgm:pt modelId="{5BFCC617-738F-4968-9050-833B7BAE2FF8}" type="parTrans" cxnId="{CF9C2C90-7604-4926-A8FF-2EC5C19ACD34}">
      <dgm:prSet/>
      <dgm:spPr/>
      <dgm:t>
        <a:bodyPr/>
        <a:lstStyle/>
        <a:p>
          <a:endParaRPr lang="en-US"/>
        </a:p>
      </dgm:t>
    </dgm:pt>
    <dgm:pt modelId="{02FDF388-4BD8-4D4B-AF54-11B9B3A65884}" type="sibTrans" cxnId="{CF9C2C90-7604-4926-A8FF-2EC5C19ACD34}">
      <dgm:prSet/>
      <dgm:spPr/>
      <dgm:t>
        <a:bodyPr/>
        <a:lstStyle/>
        <a:p>
          <a:endParaRPr lang="en-US"/>
        </a:p>
      </dgm:t>
    </dgm:pt>
    <dgm:pt modelId="{D5E66661-A0F3-42BB-A08F-846C7448F28A}">
      <dgm:prSet phldrT="[Text]"/>
      <dgm:spPr/>
      <dgm:t>
        <a:bodyPr/>
        <a:lstStyle/>
        <a:p>
          <a:r>
            <a:rPr lang="en-US" dirty="0"/>
            <a:t>Configuration Driven Branch Protection</a:t>
          </a:r>
        </a:p>
      </dgm:t>
    </dgm:pt>
    <dgm:pt modelId="{8579E285-9C56-464C-8F09-1C014F2C5570}" type="parTrans" cxnId="{CFF49AA0-363D-416F-910C-FD8B1B1666F9}">
      <dgm:prSet/>
      <dgm:spPr/>
      <dgm:t>
        <a:bodyPr/>
        <a:lstStyle/>
        <a:p>
          <a:endParaRPr lang="en-US"/>
        </a:p>
      </dgm:t>
    </dgm:pt>
    <dgm:pt modelId="{6D6C2E19-DE0C-466E-89C5-607E5B4C3183}" type="sibTrans" cxnId="{CFF49AA0-363D-416F-910C-FD8B1B1666F9}">
      <dgm:prSet/>
      <dgm:spPr/>
      <dgm:t>
        <a:bodyPr/>
        <a:lstStyle/>
        <a:p>
          <a:endParaRPr lang="en-US"/>
        </a:p>
      </dgm:t>
    </dgm:pt>
    <dgm:pt modelId="{4CB7EB71-5FDB-4FD8-9237-2ADBB329573F}">
      <dgm:prSet phldrT="[Text]"/>
      <dgm:spPr/>
      <dgm:t>
        <a:bodyPr/>
        <a:lstStyle/>
        <a:p>
          <a:r>
            <a:rPr lang="en-US" dirty="0"/>
            <a:t>Refactoring Enhancements for Production</a:t>
          </a:r>
        </a:p>
      </dgm:t>
    </dgm:pt>
    <dgm:pt modelId="{7EE6376D-F7A5-4C05-9DB3-DCD9B8E7B104}" type="parTrans" cxnId="{51711A46-22EF-4865-A307-761E38077553}">
      <dgm:prSet/>
      <dgm:spPr/>
      <dgm:t>
        <a:bodyPr/>
        <a:lstStyle/>
        <a:p>
          <a:endParaRPr lang="en-US"/>
        </a:p>
      </dgm:t>
    </dgm:pt>
    <dgm:pt modelId="{36C27CBF-218D-4868-BAB0-9AB9B9B9F1FF}" type="sibTrans" cxnId="{51711A46-22EF-4865-A307-761E38077553}">
      <dgm:prSet/>
      <dgm:spPr/>
      <dgm:t>
        <a:bodyPr/>
        <a:lstStyle/>
        <a:p>
          <a:endParaRPr lang="en-US"/>
        </a:p>
      </dgm:t>
    </dgm:pt>
    <dgm:pt modelId="{37F9D87C-C459-472F-8FEC-6B696717ADB6}">
      <dgm:prSet phldrT="[Text]"/>
      <dgm:spPr/>
      <dgm:t>
        <a:bodyPr/>
        <a:lstStyle/>
        <a:p>
          <a:r>
            <a:rPr lang="en-US" dirty="0"/>
            <a:t>CICD Enhancements</a:t>
          </a:r>
        </a:p>
      </dgm:t>
    </dgm:pt>
    <dgm:pt modelId="{C8E9EDAB-EB75-4C34-911F-43D5A54F3EAD}" type="parTrans" cxnId="{0203F5B2-60D2-4181-AFA5-0294A80323FF}">
      <dgm:prSet/>
      <dgm:spPr/>
      <dgm:t>
        <a:bodyPr/>
        <a:lstStyle/>
        <a:p>
          <a:endParaRPr lang="en-US"/>
        </a:p>
      </dgm:t>
    </dgm:pt>
    <dgm:pt modelId="{49A807DE-84BE-4E9C-9DA6-E362C21B9AE7}" type="sibTrans" cxnId="{0203F5B2-60D2-4181-AFA5-0294A80323FF}">
      <dgm:prSet/>
      <dgm:spPr/>
      <dgm:t>
        <a:bodyPr/>
        <a:lstStyle/>
        <a:p>
          <a:endParaRPr lang="en-US"/>
        </a:p>
      </dgm:t>
    </dgm:pt>
    <dgm:pt modelId="{5480622F-2F2C-4B6E-A711-73C380DF5225}">
      <dgm:prSet phldrT="[Text]"/>
      <dgm:spPr/>
      <dgm:t>
        <a:bodyPr/>
        <a:lstStyle/>
        <a:p>
          <a:r>
            <a:rPr lang="en-US" dirty="0"/>
            <a:t>Logging, Monitoring, and Alerting</a:t>
          </a:r>
        </a:p>
      </dgm:t>
    </dgm:pt>
    <dgm:pt modelId="{7FDC68DD-8BDB-433C-BE7C-69190577B723}" type="parTrans" cxnId="{B0707AAC-488A-436C-8161-08F94AA4FF15}">
      <dgm:prSet/>
      <dgm:spPr/>
      <dgm:t>
        <a:bodyPr/>
        <a:lstStyle/>
        <a:p>
          <a:endParaRPr lang="en-US"/>
        </a:p>
      </dgm:t>
    </dgm:pt>
    <dgm:pt modelId="{367AD7C0-33D5-4735-AFF7-C8391C434D37}" type="sibTrans" cxnId="{B0707AAC-488A-436C-8161-08F94AA4FF15}">
      <dgm:prSet/>
      <dgm:spPr/>
      <dgm:t>
        <a:bodyPr/>
        <a:lstStyle/>
        <a:p>
          <a:endParaRPr lang="en-US"/>
        </a:p>
      </dgm:t>
    </dgm:pt>
    <dgm:pt modelId="{AFCE7813-BD20-4790-B89B-E5A7D3529195}">
      <dgm:prSet phldrT="[Text]"/>
      <dgm:spPr/>
      <dgm:t>
        <a:bodyPr/>
        <a:lstStyle/>
        <a:p>
          <a:r>
            <a:rPr lang="en-US" dirty="0"/>
            <a:t>Webhooks with Dynamic Secrets</a:t>
          </a:r>
        </a:p>
      </dgm:t>
    </dgm:pt>
    <dgm:pt modelId="{8789111D-5720-46E4-8F0F-67A233D52852}" type="parTrans" cxnId="{97BF31A3-9050-40F1-B847-4D503D489357}">
      <dgm:prSet/>
      <dgm:spPr/>
      <dgm:t>
        <a:bodyPr/>
        <a:lstStyle/>
        <a:p>
          <a:endParaRPr lang="en-US"/>
        </a:p>
      </dgm:t>
    </dgm:pt>
    <dgm:pt modelId="{40FED389-3AA0-4A5E-8CC6-EF9BAAEAD5E9}" type="sibTrans" cxnId="{97BF31A3-9050-40F1-B847-4D503D489357}">
      <dgm:prSet/>
      <dgm:spPr/>
      <dgm:t>
        <a:bodyPr/>
        <a:lstStyle/>
        <a:p>
          <a:endParaRPr lang="en-US"/>
        </a:p>
      </dgm:t>
    </dgm:pt>
    <dgm:pt modelId="{D926E4AE-6AEB-4705-BA12-9427EC069CA9}">
      <dgm:prSet phldrT="[Text]"/>
      <dgm:spPr/>
      <dgm:t>
        <a:bodyPr/>
        <a:lstStyle/>
        <a:p>
          <a:r>
            <a:rPr lang="en-US" dirty="0"/>
            <a:t>Network Hardening on Cloud Resources</a:t>
          </a:r>
        </a:p>
      </dgm:t>
    </dgm:pt>
    <dgm:pt modelId="{82BF94C1-BE96-4C58-B160-AD86E6C238BA}" type="parTrans" cxnId="{E82CEAFE-731E-42E9-A452-AE374FF4DA54}">
      <dgm:prSet/>
      <dgm:spPr/>
      <dgm:t>
        <a:bodyPr/>
        <a:lstStyle/>
        <a:p>
          <a:endParaRPr lang="en-US"/>
        </a:p>
      </dgm:t>
    </dgm:pt>
    <dgm:pt modelId="{019B6D3A-759C-40EC-8BA4-59CAF213ADFA}" type="sibTrans" cxnId="{E82CEAFE-731E-42E9-A452-AE374FF4DA54}">
      <dgm:prSet/>
      <dgm:spPr/>
      <dgm:t>
        <a:bodyPr/>
        <a:lstStyle/>
        <a:p>
          <a:endParaRPr lang="en-US"/>
        </a:p>
      </dgm:t>
    </dgm:pt>
    <dgm:pt modelId="{666AE26F-B726-4F18-BB2E-07426F348453}">
      <dgm:prSet phldrT="[Text]"/>
      <dgm:spPr/>
      <dgm:t>
        <a:bodyPr/>
        <a:lstStyle/>
        <a:p>
          <a:r>
            <a:rPr lang="en-US" dirty="0"/>
            <a:t>Minimize Deployments to change policies</a:t>
          </a:r>
        </a:p>
      </dgm:t>
    </dgm:pt>
    <dgm:pt modelId="{4222021E-846B-4169-9015-B437070C26F3}" type="parTrans" cxnId="{5BAD5473-DAF8-4A54-AE19-3419BF395697}">
      <dgm:prSet/>
      <dgm:spPr/>
      <dgm:t>
        <a:bodyPr/>
        <a:lstStyle/>
        <a:p>
          <a:endParaRPr lang="en-US"/>
        </a:p>
      </dgm:t>
    </dgm:pt>
    <dgm:pt modelId="{7B1504CE-E1C5-4EE4-832C-96B6B0BC4741}" type="sibTrans" cxnId="{5BAD5473-DAF8-4A54-AE19-3419BF395697}">
      <dgm:prSet/>
      <dgm:spPr/>
      <dgm:t>
        <a:bodyPr/>
        <a:lstStyle/>
        <a:p>
          <a:endParaRPr lang="en-US"/>
        </a:p>
      </dgm:t>
    </dgm:pt>
    <dgm:pt modelId="{3B4F9576-33B3-4739-AC6E-A4105EE33BE7}">
      <dgm:prSet phldrT="[Text]"/>
      <dgm:spPr/>
      <dgm:t>
        <a:bodyPr/>
        <a:lstStyle/>
        <a:p>
          <a:r>
            <a:rPr lang="en-US" dirty="0"/>
            <a:t>SOLID Design Principles</a:t>
          </a:r>
        </a:p>
      </dgm:t>
    </dgm:pt>
    <dgm:pt modelId="{5D301918-7E27-4A06-B96A-3E6DD84D10E1}" type="parTrans" cxnId="{E0B60F24-2B11-469C-8558-D81846902E77}">
      <dgm:prSet/>
      <dgm:spPr/>
      <dgm:t>
        <a:bodyPr/>
        <a:lstStyle/>
        <a:p>
          <a:endParaRPr lang="en-US"/>
        </a:p>
      </dgm:t>
    </dgm:pt>
    <dgm:pt modelId="{90DAE52B-E9C6-4FED-8D47-C9052869316D}" type="sibTrans" cxnId="{E0B60F24-2B11-469C-8558-D81846902E77}">
      <dgm:prSet/>
      <dgm:spPr/>
      <dgm:t>
        <a:bodyPr/>
        <a:lstStyle/>
        <a:p>
          <a:endParaRPr lang="en-US"/>
        </a:p>
      </dgm:t>
    </dgm:pt>
    <dgm:pt modelId="{408D8B83-9CBC-4CA7-9DB8-77E3873BB527}">
      <dgm:prSet phldrT="[Text]"/>
      <dgm:spPr/>
      <dgm:t>
        <a:bodyPr/>
        <a:lstStyle/>
        <a:p>
          <a:r>
            <a:rPr lang="en-US" dirty="0"/>
            <a:t>Unit Testing</a:t>
          </a:r>
        </a:p>
      </dgm:t>
    </dgm:pt>
    <dgm:pt modelId="{739E6C91-21B4-47B4-BA31-4E3E4AA15980}" type="parTrans" cxnId="{F1E2F644-B79F-4B9F-A826-38D7BD0675CE}">
      <dgm:prSet/>
      <dgm:spPr/>
      <dgm:t>
        <a:bodyPr/>
        <a:lstStyle/>
        <a:p>
          <a:endParaRPr lang="en-US"/>
        </a:p>
      </dgm:t>
    </dgm:pt>
    <dgm:pt modelId="{6A763D8C-7250-4235-B6CA-F67C94DB8F70}" type="sibTrans" cxnId="{F1E2F644-B79F-4B9F-A826-38D7BD0675CE}">
      <dgm:prSet/>
      <dgm:spPr/>
      <dgm:t>
        <a:bodyPr/>
        <a:lstStyle/>
        <a:p>
          <a:endParaRPr lang="en-US"/>
        </a:p>
      </dgm:t>
    </dgm:pt>
    <dgm:pt modelId="{0B630E17-4D48-4256-B082-26277F4844B9}">
      <dgm:prSet phldrT="[Text]"/>
      <dgm:spPr/>
      <dgm:t>
        <a:bodyPr/>
        <a:lstStyle/>
        <a:p>
          <a:r>
            <a:rPr lang="en-US" dirty="0"/>
            <a:t>“Sandbox” Organization for testing Policies (avoid proliferation though)</a:t>
          </a:r>
        </a:p>
      </dgm:t>
    </dgm:pt>
    <dgm:pt modelId="{0B61D836-A214-4270-9132-9E9F081306AC}" type="parTrans" cxnId="{4F507BA0-4AEC-48A4-B9E7-6A15701BD660}">
      <dgm:prSet/>
      <dgm:spPr/>
      <dgm:t>
        <a:bodyPr/>
        <a:lstStyle/>
        <a:p>
          <a:endParaRPr lang="en-US"/>
        </a:p>
      </dgm:t>
    </dgm:pt>
    <dgm:pt modelId="{2E2B7BE7-FD89-4238-83A9-FDF402BAAE0C}" type="sibTrans" cxnId="{4F507BA0-4AEC-48A4-B9E7-6A15701BD660}">
      <dgm:prSet/>
      <dgm:spPr/>
      <dgm:t>
        <a:bodyPr/>
        <a:lstStyle/>
        <a:p>
          <a:endParaRPr lang="en-US"/>
        </a:p>
      </dgm:t>
    </dgm:pt>
    <dgm:pt modelId="{46EDC7F5-7440-4AB6-8842-E7AFA1CD3DA6}">
      <dgm:prSet phldrT="[Text]"/>
      <dgm:spPr/>
      <dgm:t>
        <a:bodyPr/>
        <a:lstStyle/>
        <a:p>
          <a:r>
            <a:rPr lang="en-US" dirty="0"/>
            <a:t>End to End Testing of Policies</a:t>
          </a:r>
        </a:p>
      </dgm:t>
    </dgm:pt>
    <dgm:pt modelId="{29BD83A2-454F-4E94-AEF2-C31FFAA0D47F}" type="parTrans" cxnId="{782260BB-C6AD-4272-8F24-720E9F3DD462}">
      <dgm:prSet/>
      <dgm:spPr/>
      <dgm:t>
        <a:bodyPr/>
        <a:lstStyle/>
        <a:p>
          <a:endParaRPr lang="en-US"/>
        </a:p>
      </dgm:t>
    </dgm:pt>
    <dgm:pt modelId="{8237B286-E0CF-43FF-856B-0C317BB50A9F}" type="sibTrans" cxnId="{782260BB-C6AD-4272-8F24-720E9F3DD462}">
      <dgm:prSet/>
      <dgm:spPr/>
      <dgm:t>
        <a:bodyPr/>
        <a:lstStyle/>
        <a:p>
          <a:endParaRPr lang="en-US"/>
        </a:p>
      </dgm:t>
    </dgm:pt>
    <dgm:pt modelId="{E4CE4FA5-D2D3-4653-869F-3E0D29B4908D}">
      <dgm:prSet phldrT="[Text]"/>
      <dgm:spPr/>
      <dgm:t>
        <a:bodyPr/>
        <a:lstStyle/>
        <a:p>
          <a:r>
            <a:rPr lang="en-US" dirty="0"/>
            <a:t>Integrate into central logging</a:t>
          </a:r>
        </a:p>
      </dgm:t>
    </dgm:pt>
    <dgm:pt modelId="{67FCA574-A1AE-4566-8747-BF8CB8A8FD39}" type="parTrans" cxnId="{BD8622FD-4130-41B5-A46F-840A5C3472FC}">
      <dgm:prSet/>
      <dgm:spPr/>
      <dgm:t>
        <a:bodyPr/>
        <a:lstStyle/>
        <a:p>
          <a:endParaRPr lang="en-US"/>
        </a:p>
      </dgm:t>
    </dgm:pt>
    <dgm:pt modelId="{94AAE3C0-2994-41CC-8675-734AF76A35A6}" type="sibTrans" cxnId="{BD8622FD-4130-41B5-A46F-840A5C3472FC}">
      <dgm:prSet/>
      <dgm:spPr/>
      <dgm:t>
        <a:bodyPr/>
        <a:lstStyle/>
        <a:p>
          <a:endParaRPr lang="en-US"/>
        </a:p>
      </dgm:t>
    </dgm:pt>
    <dgm:pt modelId="{FA227F08-0C2D-49E4-B44F-FDE7D7F5B03D}">
      <dgm:prSet phldrT="[Text]"/>
      <dgm:spPr/>
      <dgm:t>
        <a:bodyPr/>
        <a:lstStyle/>
        <a:p>
          <a:r>
            <a:rPr lang="en-US" dirty="0"/>
            <a:t>Alerts outside of GitHub for notification of integration issues</a:t>
          </a:r>
        </a:p>
      </dgm:t>
    </dgm:pt>
    <dgm:pt modelId="{374B9CFA-8A26-433F-81DC-D392BFB3D60E}" type="parTrans" cxnId="{B7486E5C-F4F2-41C3-9727-F81A97C585BB}">
      <dgm:prSet/>
      <dgm:spPr/>
      <dgm:t>
        <a:bodyPr/>
        <a:lstStyle/>
        <a:p>
          <a:endParaRPr lang="en-US"/>
        </a:p>
      </dgm:t>
    </dgm:pt>
    <dgm:pt modelId="{44FEB57A-6E83-44AE-BC23-564191E7A320}" type="sibTrans" cxnId="{B7486E5C-F4F2-41C3-9727-F81A97C585BB}">
      <dgm:prSet/>
      <dgm:spPr/>
      <dgm:t>
        <a:bodyPr/>
        <a:lstStyle/>
        <a:p>
          <a:endParaRPr lang="en-US"/>
        </a:p>
      </dgm:t>
    </dgm:pt>
    <dgm:pt modelId="{E38928DB-7C6D-4D2D-B226-1CB94D72211F}">
      <dgm:prSet phldrT="[Text]"/>
      <dgm:spPr/>
      <dgm:t>
        <a:bodyPr/>
        <a:lstStyle/>
        <a:p>
          <a:r>
            <a:rPr lang="en-US" dirty="0"/>
            <a:t>Blue/Green Deployment</a:t>
          </a:r>
        </a:p>
      </dgm:t>
    </dgm:pt>
    <dgm:pt modelId="{F1B0E8C2-9700-41D9-ABA8-E6A948E62406}" type="parTrans" cxnId="{6618FFEC-6486-44E0-B52E-A8C90BF53051}">
      <dgm:prSet/>
      <dgm:spPr/>
      <dgm:t>
        <a:bodyPr/>
        <a:lstStyle/>
        <a:p>
          <a:endParaRPr lang="en-US"/>
        </a:p>
      </dgm:t>
    </dgm:pt>
    <dgm:pt modelId="{0A0304BD-2C43-4A7C-8C6E-1B26821B7349}" type="sibTrans" cxnId="{6618FFEC-6486-44E0-B52E-A8C90BF53051}">
      <dgm:prSet/>
      <dgm:spPr/>
      <dgm:t>
        <a:bodyPr/>
        <a:lstStyle/>
        <a:p>
          <a:endParaRPr lang="en-US"/>
        </a:p>
      </dgm:t>
    </dgm:pt>
    <dgm:pt modelId="{7B75991C-24DF-43C9-A65A-4DF42641A7ED}">
      <dgm:prSet phldrT="[Text]"/>
      <dgm:spPr/>
      <dgm:t>
        <a:bodyPr/>
        <a:lstStyle/>
        <a:p>
          <a:r>
            <a:rPr lang="en-US" dirty="0"/>
            <a:t>Expand beyond just default branch enforcement</a:t>
          </a:r>
        </a:p>
      </dgm:t>
    </dgm:pt>
    <dgm:pt modelId="{389E4A22-2A1E-4D4B-A3D4-EBF19CDBDDAF}" type="parTrans" cxnId="{579BB5CA-F2FC-4DE0-9EAA-F38E9BEAC768}">
      <dgm:prSet/>
      <dgm:spPr/>
      <dgm:t>
        <a:bodyPr/>
        <a:lstStyle/>
        <a:p>
          <a:endParaRPr lang="en-US"/>
        </a:p>
      </dgm:t>
    </dgm:pt>
    <dgm:pt modelId="{20378F38-EF6F-48D6-B8D9-85FD5AB65640}" type="sibTrans" cxnId="{579BB5CA-F2FC-4DE0-9EAA-F38E9BEAC768}">
      <dgm:prSet/>
      <dgm:spPr/>
      <dgm:t>
        <a:bodyPr/>
        <a:lstStyle/>
        <a:p>
          <a:endParaRPr lang="en-US"/>
        </a:p>
      </dgm:t>
    </dgm:pt>
    <dgm:pt modelId="{C54920D0-16D1-4EFB-9D9E-BDCB0A36B896}">
      <dgm:prSet phldrT="[Text]"/>
      <dgm:spPr/>
      <dgm:t>
        <a:bodyPr/>
        <a:lstStyle/>
        <a:p>
          <a:r>
            <a:rPr lang="en-US" dirty="0"/>
            <a:t>Audit and Detect Drift on Existing Repositories</a:t>
          </a:r>
        </a:p>
      </dgm:t>
    </dgm:pt>
    <dgm:pt modelId="{D94CB6F5-4ECD-456E-9BAE-386C8E24BBE1}" type="parTrans" cxnId="{C6BF4541-9B12-4A2D-B48A-F59248284101}">
      <dgm:prSet/>
      <dgm:spPr/>
      <dgm:t>
        <a:bodyPr/>
        <a:lstStyle/>
        <a:p>
          <a:endParaRPr lang="en-US"/>
        </a:p>
      </dgm:t>
    </dgm:pt>
    <dgm:pt modelId="{2C106FAD-201D-42FB-BF43-196DF8885EB9}" type="sibTrans" cxnId="{C6BF4541-9B12-4A2D-B48A-F59248284101}">
      <dgm:prSet/>
      <dgm:spPr/>
      <dgm:t>
        <a:bodyPr/>
        <a:lstStyle/>
        <a:p>
          <a:endParaRPr lang="en-US"/>
        </a:p>
      </dgm:t>
    </dgm:pt>
    <dgm:pt modelId="{D34EE940-B604-4853-9CD6-399E5D7E76CC}">
      <dgm:prSet phldrT="[Text]"/>
      <dgm:spPr/>
      <dgm:t>
        <a:bodyPr/>
        <a:lstStyle/>
        <a:p>
          <a:r>
            <a:rPr lang="en-US" dirty="0"/>
            <a:t>Daily Schedule to Scan Repositories for Branch Protection Policies</a:t>
          </a:r>
        </a:p>
      </dgm:t>
    </dgm:pt>
    <dgm:pt modelId="{7D4A653E-A624-4AFD-9E76-31F7AEE25267}" type="parTrans" cxnId="{AB8B33E2-9355-44C4-910E-6EFE483E034F}">
      <dgm:prSet/>
      <dgm:spPr/>
      <dgm:t>
        <a:bodyPr/>
        <a:lstStyle/>
        <a:p>
          <a:endParaRPr lang="en-US"/>
        </a:p>
      </dgm:t>
    </dgm:pt>
    <dgm:pt modelId="{4AF297CE-5918-4A09-8D6A-B2040B308161}" type="sibTrans" cxnId="{AB8B33E2-9355-44C4-910E-6EFE483E034F}">
      <dgm:prSet/>
      <dgm:spPr/>
      <dgm:t>
        <a:bodyPr/>
        <a:lstStyle/>
        <a:p>
          <a:endParaRPr lang="en-US"/>
        </a:p>
      </dgm:t>
    </dgm:pt>
    <dgm:pt modelId="{6417AD6E-4F0C-4EDD-A8B4-7D633660AA03}">
      <dgm:prSet phldrT="[Text]"/>
      <dgm:spPr/>
      <dgm:t>
        <a:bodyPr/>
        <a:lstStyle/>
        <a:p>
          <a:r>
            <a:rPr lang="en-US" dirty="0"/>
            <a:t>Optimize Calls into API</a:t>
          </a:r>
        </a:p>
      </dgm:t>
    </dgm:pt>
    <dgm:pt modelId="{F79CD09B-1B1D-4F8F-95E6-91A9FFD3F6E8}" type="parTrans" cxnId="{BF3FA641-1CA1-403A-AFA8-98F8875D9999}">
      <dgm:prSet/>
      <dgm:spPr/>
      <dgm:t>
        <a:bodyPr/>
        <a:lstStyle/>
        <a:p>
          <a:endParaRPr lang="en-US"/>
        </a:p>
      </dgm:t>
    </dgm:pt>
    <dgm:pt modelId="{E2579451-D083-4755-B182-25070E94F4E2}" type="sibTrans" cxnId="{BF3FA641-1CA1-403A-AFA8-98F8875D9999}">
      <dgm:prSet/>
      <dgm:spPr/>
      <dgm:t>
        <a:bodyPr/>
        <a:lstStyle/>
        <a:p>
          <a:endParaRPr lang="en-US"/>
        </a:p>
      </dgm:t>
    </dgm:pt>
    <dgm:pt modelId="{43EAE986-304C-417D-B88F-4830BB3AC372}">
      <dgm:prSet phldrT="[Text]"/>
      <dgm:spPr/>
      <dgm:t>
        <a:bodyPr/>
        <a:lstStyle/>
        <a:p>
          <a:r>
            <a:rPr lang="en-US" dirty="0"/>
            <a:t>Resiliency/Retries</a:t>
          </a:r>
        </a:p>
      </dgm:t>
    </dgm:pt>
    <dgm:pt modelId="{09352E6E-2EE9-4C39-B9D5-CE6EEE1E300C}" type="parTrans" cxnId="{F114C46B-62C2-4FF5-AEB7-52E1DD8C7D49}">
      <dgm:prSet/>
      <dgm:spPr/>
      <dgm:t>
        <a:bodyPr/>
        <a:lstStyle/>
        <a:p>
          <a:endParaRPr lang="en-US"/>
        </a:p>
      </dgm:t>
    </dgm:pt>
    <dgm:pt modelId="{6F9BA52F-595B-48DB-995D-A2DBF9B6CDED}" type="sibTrans" cxnId="{F114C46B-62C2-4FF5-AEB7-52E1DD8C7D49}">
      <dgm:prSet/>
      <dgm:spPr/>
      <dgm:t>
        <a:bodyPr/>
        <a:lstStyle/>
        <a:p>
          <a:endParaRPr lang="en-US"/>
        </a:p>
      </dgm:t>
    </dgm:pt>
    <dgm:pt modelId="{9C8C4386-B0DB-4046-8C50-27EE443D5AEA}" type="pres">
      <dgm:prSet presAssocID="{0A2CDAEF-0B20-49DF-9965-B18EF13A2C42}" presName="diagram" presStyleCnt="0">
        <dgm:presLayoutVars>
          <dgm:dir/>
          <dgm:resizeHandles val="exact"/>
        </dgm:presLayoutVars>
      </dgm:prSet>
      <dgm:spPr/>
    </dgm:pt>
    <dgm:pt modelId="{3B48A813-C3C4-4E3F-A211-48C0582E4F9C}" type="pres">
      <dgm:prSet presAssocID="{C54920D0-16D1-4EFB-9D9E-BDCB0A36B896}" presName="node" presStyleLbl="node1" presStyleIdx="0" presStyleCnt="6">
        <dgm:presLayoutVars>
          <dgm:bulletEnabled val="1"/>
        </dgm:presLayoutVars>
      </dgm:prSet>
      <dgm:spPr/>
    </dgm:pt>
    <dgm:pt modelId="{2C2ED1FC-4190-45BD-945B-72FF426FCAF8}" type="pres">
      <dgm:prSet presAssocID="{2C106FAD-201D-42FB-BF43-196DF8885EB9}" presName="sibTrans" presStyleCnt="0"/>
      <dgm:spPr/>
    </dgm:pt>
    <dgm:pt modelId="{A4E1DACE-C725-4C43-A6B8-0592B14B3BBC}" type="pres">
      <dgm:prSet presAssocID="{4421D467-F5A8-4ED8-AD86-C3C7DDFAAB32}" presName="node" presStyleLbl="node1" presStyleIdx="1" presStyleCnt="6">
        <dgm:presLayoutVars>
          <dgm:bulletEnabled val="1"/>
        </dgm:presLayoutVars>
      </dgm:prSet>
      <dgm:spPr/>
    </dgm:pt>
    <dgm:pt modelId="{9B593159-C3F6-42EC-BAA9-75D451E6404F}" type="pres">
      <dgm:prSet presAssocID="{02FDF388-4BD8-4D4B-AF54-11B9B3A65884}" presName="sibTrans" presStyleCnt="0"/>
      <dgm:spPr/>
    </dgm:pt>
    <dgm:pt modelId="{B9F8DAA2-3B77-470B-859D-50E54C4B4BA8}" type="pres">
      <dgm:prSet presAssocID="{D5E66661-A0F3-42BB-A08F-846C7448F28A}" presName="node" presStyleLbl="node1" presStyleIdx="2" presStyleCnt="6">
        <dgm:presLayoutVars>
          <dgm:bulletEnabled val="1"/>
        </dgm:presLayoutVars>
      </dgm:prSet>
      <dgm:spPr/>
    </dgm:pt>
    <dgm:pt modelId="{C559C094-68BB-407E-AA25-83BF7AAF5CE2}" type="pres">
      <dgm:prSet presAssocID="{6D6C2E19-DE0C-466E-89C5-607E5B4C3183}" presName="sibTrans" presStyleCnt="0"/>
      <dgm:spPr/>
    </dgm:pt>
    <dgm:pt modelId="{EE6C65F9-7538-4182-895A-B61BA76F6AF4}" type="pres">
      <dgm:prSet presAssocID="{4CB7EB71-5FDB-4FD8-9237-2ADBB329573F}" presName="node" presStyleLbl="node1" presStyleIdx="3" presStyleCnt="6">
        <dgm:presLayoutVars>
          <dgm:bulletEnabled val="1"/>
        </dgm:presLayoutVars>
      </dgm:prSet>
      <dgm:spPr/>
    </dgm:pt>
    <dgm:pt modelId="{70F883CE-7097-43E7-8112-F92C25D2560C}" type="pres">
      <dgm:prSet presAssocID="{36C27CBF-218D-4868-BAB0-9AB9B9B9F1FF}" presName="sibTrans" presStyleCnt="0"/>
      <dgm:spPr/>
    </dgm:pt>
    <dgm:pt modelId="{1DF2C560-135F-4786-9472-26F0871C6297}" type="pres">
      <dgm:prSet presAssocID="{37F9D87C-C459-472F-8FEC-6B696717ADB6}" presName="node" presStyleLbl="node1" presStyleIdx="4" presStyleCnt="6">
        <dgm:presLayoutVars>
          <dgm:bulletEnabled val="1"/>
        </dgm:presLayoutVars>
      </dgm:prSet>
      <dgm:spPr/>
    </dgm:pt>
    <dgm:pt modelId="{7043B52D-51C6-4F7F-B169-0CF21538B951}" type="pres">
      <dgm:prSet presAssocID="{49A807DE-84BE-4E9C-9DA6-E362C21B9AE7}" presName="sibTrans" presStyleCnt="0"/>
      <dgm:spPr/>
    </dgm:pt>
    <dgm:pt modelId="{F01FBAF7-7A79-4101-8DC2-E03D051A3313}" type="pres">
      <dgm:prSet presAssocID="{5480622F-2F2C-4B6E-A711-73C380DF5225}" presName="node" presStyleLbl="node1" presStyleIdx="5" presStyleCnt="6">
        <dgm:presLayoutVars>
          <dgm:bulletEnabled val="1"/>
        </dgm:presLayoutVars>
      </dgm:prSet>
      <dgm:spPr/>
    </dgm:pt>
  </dgm:ptLst>
  <dgm:cxnLst>
    <dgm:cxn modelId="{7B388914-3890-4571-AD2E-80C63B3C8B77}" type="presOf" srcId="{4421D467-F5A8-4ED8-AD86-C3C7DDFAAB32}" destId="{A4E1DACE-C725-4C43-A6B8-0592B14B3BBC}" srcOrd="0" destOrd="0" presId="urn:microsoft.com/office/officeart/2005/8/layout/default"/>
    <dgm:cxn modelId="{6059DD17-F530-4FC0-A60D-C23111771DAA}" type="presOf" srcId="{43EAE986-304C-417D-B88F-4830BB3AC372}" destId="{EE6C65F9-7538-4182-895A-B61BA76F6AF4}" srcOrd="0" destOrd="3" presId="urn:microsoft.com/office/officeart/2005/8/layout/default"/>
    <dgm:cxn modelId="{BE730A1C-8FC0-4130-8296-209D357C57AD}" type="presOf" srcId="{7B75991C-24DF-43C9-A65A-4DF42641A7ED}" destId="{B9F8DAA2-3B77-470B-859D-50E54C4B4BA8}" srcOrd="0" destOrd="2" presId="urn:microsoft.com/office/officeart/2005/8/layout/default"/>
    <dgm:cxn modelId="{58F96E23-23FB-4E12-8EFA-26C0DB9E60E0}" type="presOf" srcId="{37F9D87C-C459-472F-8FEC-6B696717ADB6}" destId="{1DF2C560-135F-4786-9472-26F0871C6297}" srcOrd="0" destOrd="0" presId="urn:microsoft.com/office/officeart/2005/8/layout/default"/>
    <dgm:cxn modelId="{E0B60F24-2B11-469C-8558-D81846902E77}" srcId="{4CB7EB71-5FDB-4FD8-9237-2ADBB329573F}" destId="{3B4F9576-33B3-4739-AC6E-A4105EE33BE7}" srcOrd="0" destOrd="0" parTransId="{5D301918-7E27-4A06-B96A-3E6DD84D10E1}" sibTransId="{90DAE52B-E9C6-4FED-8D47-C9052869316D}"/>
    <dgm:cxn modelId="{DF4BDE25-8609-47BB-AD8A-1543D1977975}" type="presOf" srcId="{46EDC7F5-7440-4AB6-8842-E7AFA1CD3DA6}" destId="{1DF2C560-135F-4786-9472-26F0871C6297}" srcOrd="0" destOrd="2" presId="urn:microsoft.com/office/officeart/2005/8/layout/default"/>
    <dgm:cxn modelId="{1DC63A28-2241-4FF4-920B-8DFF5F6BE97B}" type="presOf" srcId="{6417AD6E-4F0C-4EDD-A8B4-7D633660AA03}" destId="{3B48A813-C3C4-4E3F-A211-48C0582E4F9C}" srcOrd="0" destOrd="2" presId="urn:microsoft.com/office/officeart/2005/8/layout/default"/>
    <dgm:cxn modelId="{C337E02B-82BF-4B93-965F-41E84EAC6D91}" type="presOf" srcId="{FA227F08-0C2D-49E4-B44F-FDE7D7F5B03D}" destId="{F01FBAF7-7A79-4101-8DC2-E03D051A3313}" srcOrd="0" destOrd="2" presId="urn:microsoft.com/office/officeart/2005/8/layout/default"/>
    <dgm:cxn modelId="{54CC2732-DD36-4B70-A298-6762A6BEC82D}" type="presOf" srcId="{4CB7EB71-5FDB-4FD8-9237-2ADBB329573F}" destId="{EE6C65F9-7538-4182-895A-B61BA76F6AF4}" srcOrd="0" destOrd="0" presId="urn:microsoft.com/office/officeart/2005/8/layout/default"/>
    <dgm:cxn modelId="{B7486E5C-F4F2-41C3-9727-F81A97C585BB}" srcId="{5480622F-2F2C-4B6E-A711-73C380DF5225}" destId="{FA227F08-0C2D-49E4-B44F-FDE7D7F5B03D}" srcOrd="1" destOrd="0" parTransId="{374B9CFA-8A26-433F-81DC-D392BFB3D60E}" sibTransId="{44FEB57A-6E83-44AE-BC23-564191E7A320}"/>
    <dgm:cxn modelId="{C6BF4541-9B12-4A2D-B48A-F59248284101}" srcId="{0A2CDAEF-0B20-49DF-9965-B18EF13A2C42}" destId="{C54920D0-16D1-4EFB-9D9E-BDCB0A36B896}" srcOrd="0" destOrd="0" parTransId="{D94CB6F5-4ECD-456E-9BAE-386C8E24BBE1}" sibTransId="{2C106FAD-201D-42FB-BF43-196DF8885EB9}"/>
    <dgm:cxn modelId="{BF3FA641-1CA1-403A-AFA8-98F8875D9999}" srcId="{C54920D0-16D1-4EFB-9D9E-BDCB0A36B896}" destId="{6417AD6E-4F0C-4EDD-A8B4-7D633660AA03}" srcOrd="1" destOrd="0" parTransId="{F79CD09B-1B1D-4F8F-95E6-91A9FFD3F6E8}" sibTransId="{E2579451-D083-4755-B182-25070E94F4E2}"/>
    <dgm:cxn modelId="{F1E2F644-B79F-4B9F-A826-38D7BD0675CE}" srcId="{4CB7EB71-5FDB-4FD8-9237-2ADBB329573F}" destId="{408D8B83-9CBC-4CA7-9DB8-77E3873BB527}" srcOrd="1" destOrd="0" parTransId="{739E6C91-21B4-47B4-BA31-4E3E4AA15980}" sibTransId="{6A763D8C-7250-4235-B6CA-F67C94DB8F70}"/>
    <dgm:cxn modelId="{AA5F0746-0B24-4F91-BC39-50AB01EBE4CC}" type="presOf" srcId="{D926E4AE-6AEB-4705-BA12-9427EC069CA9}" destId="{A4E1DACE-C725-4C43-A6B8-0592B14B3BBC}" srcOrd="0" destOrd="2" presId="urn:microsoft.com/office/officeart/2005/8/layout/default"/>
    <dgm:cxn modelId="{51711A46-22EF-4865-A307-761E38077553}" srcId="{0A2CDAEF-0B20-49DF-9965-B18EF13A2C42}" destId="{4CB7EB71-5FDB-4FD8-9237-2ADBB329573F}" srcOrd="3" destOrd="0" parTransId="{7EE6376D-F7A5-4C05-9DB3-DCD9B8E7B104}" sibTransId="{36C27CBF-218D-4868-BAB0-9AB9B9B9F1FF}"/>
    <dgm:cxn modelId="{21DCA069-D0E6-45AD-B532-D727EC5A8D0B}" type="presOf" srcId="{5480622F-2F2C-4B6E-A711-73C380DF5225}" destId="{F01FBAF7-7A79-4101-8DC2-E03D051A3313}" srcOrd="0" destOrd="0" presId="urn:microsoft.com/office/officeart/2005/8/layout/default"/>
    <dgm:cxn modelId="{F114C46B-62C2-4FF5-AEB7-52E1DD8C7D49}" srcId="{4CB7EB71-5FDB-4FD8-9237-2ADBB329573F}" destId="{43EAE986-304C-417D-B88F-4830BB3AC372}" srcOrd="2" destOrd="0" parTransId="{09352E6E-2EE9-4C39-B9D5-CE6EEE1E300C}" sibTransId="{6F9BA52F-595B-48DB-995D-A2DBF9B6CDED}"/>
    <dgm:cxn modelId="{59B55251-0D74-45E3-83CE-1176B6D1415C}" type="presOf" srcId="{D5E66661-A0F3-42BB-A08F-846C7448F28A}" destId="{B9F8DAA2-3B77-470B-859D-50E54C4B4BA8}" srcOrd="0" destOrd="0" presId="urn:microsoft.com/office/officeart/2005/8/layout/default"/>
    <dgm:cxn modelId="{5BAD5473-DAF8-4A54-AE19-3419BF395697}" srcId="{D5E66661-A0F3-42BB-A08F-846C7448F28A}" destId="{666AE26F-B726-4F18-BB2E-07426F348453}" srcOrd="0" destOrd="0" parTransId="{4222021E-846B-4169-9015-B437070C26F3}" sibTransId="{7B1504CE-E1C5-4EE4-832C-96B6B0BC4741}"/>
    <dgm:cxn modelId="{9FCB477A-8BA6-4641-9110-EE3DF238DF86}" type="presOf" srcId="{3B4F9576-33B3-4739-AC6E-A4105EE33BE7}" destId="{EE6C65F9-7538-4182-895A-B61BA76F6AF4}" srcOrd="0" destOrd="1" presId="urn:microsoft.com/office/officeart/2005/8/layout/default"/>
    <dgm:cxn modelId="{CF9C2C90-7604-4926-A8FF-2EC5C19ACD34}" srcId="{0A2CDAEF-0B20-49DF-9965-B18EF13A2C42}" destId="{4421D467-F5A8-4ED8-AD86-C3C7DDFAAB32}" srcOrd="1" destOrd="0" parTransId="{5BFCC617-738F-4968-9050-833B7BAE2FF8}" sibTransId="{02FDF388-4BD8-4D4B-AF54-11B9B3A65884}"/>
    <dgm:cxn modelId="{17997194-C6A6-4C38-9374-8DD25C9919B0}" type="presOf" srcId="{D34EE940-B604-4853-9CD6-399E5D7E76CC}" destId="{3B48A813-C3C4-4E3F-A211-48C0582E4F9C}" srcOrd="0" destOrd="1" presId="urn:microsoft.com/office/officeart/2005/8/layout/default"/>
    <dgm:cxn modelId="{4F507BA0-4AEC-48A4-B9E7-6A15701BD660}" srcId="{37F9D87C-C459-472F-8FEC-6B696717ADB6}" destId="{0B630E17-4D48-4256-B082-26277F4844B9}" srcOrd="0" destOrd="0" parTransId="{0B61D836-A214-4270-9132-9E9F081306AC}" sibTransId="{2E2B7BE7-FD89-4238-83A9-FDF402BAAE0C}"/>
    <dgm:cxn modelId="{CFF49AA0-363D-416F-910C-FD8B1B1666F9}" srcId="{0A2CDAEF-0B20-49DF-9965-B18EF13A2C42}" destId="{D5E66661-A0F3-42BB-A08F-846C7448F28A}" srcOrd="2" destOrd="0" parTransId="{8579E285-9C56-464C-8F09-1C014F2C5570}" sibTransId="{6D6C2E19-DE0C-466E-89C5-607E5B4C3183}"/>
    <dgm:cxn modelId="{97BF31A3-9050-40F1-B847-4D503D489357}" srcId="{4421D467-F5A8-4ED8-AD86-C3C7DDFAAB32}" destId="{AFCE7813-BD20-4790-B89B-E5A7D3529195}" srcOrd="0" destOrd="0" parTransId="{8789111D-5720-46E4-8F0F-67A233D52852}" sibTransId="{40FED389-3AA0-4A5E-8CC6-EF9BAAEAD5E9}"/>
    <dgm:cxn modelId="{B0707AAC-488A-436C-8161-08F94AA4FF15}" srcId="{0A2CDAEF-0B20-49DF-9965-B18EF13A2C42}" destId="{5480622F-2F2C-4B6E-A711-73C380DF5225}" srcOrd="5" destOrd="0" parTransId="{7FDC68DD-8BDB-433C-BE7C-69190577B723}" sibTransId="{367AD7C0-33D5-4735-AFF7-C8391C434D37}"/>
    <dgm:cxn modelId="{861F0AB2-6CBC-4045-B1BA-7A3E8CAB6AEC}" type="presOf" srcId="{C54920D0-16D1-4EFB-9D9E-BDCB0A36B896}" destId="{3B48A813-C3C4-4E3F-A211-48C0582E4F9C}" srcOrd="0" destOrd="0" presId="urn:microsoft.com/office/officeart/2005/8/layout/default"/>
    <dgm:cxn modelId="{0203F5B2-60D2-4181-AFA5-0294A80323FF}" srcId="{0A2CDAEF-0B20-49DF-9965-B18EF13A2C42}" destId="{37F9D87C-C459-472F-8FEC-6B696717ADB6}" srcOrd="4" destOrd="0" parTransId="{C8E9EDAB-EB75-4C34-911F-43D5A54F3EAD}" sibTransId="{49A807DE-84BE-4E9C-9DA6-E362C21B9AE7}"/>
    <dgm:cxn modelId="{782260BB-C6AD-4272-8F24-720E9F3DD462}" srcId="{37F9D87C-C459-472F-8FEC-6B696717ADB6}" destId="{46EDC7F5-7440-4AB6-8842-E7AFA1CD3DA6}" srcOrd="1" destOrd="0" parTransId="{29BD83A2-454F-4E94-AEF2-C31FFAA0D47F}" sibTransId="{8237B286-E0CF-43FF-856B-0C317BB50A9F}"/>
    <dgm:cxn modelId="{55E434C3-01D8-4526-864A-A58B0237B37F}" type="presOf" srcId="{666AE26F-B726-4F18-BB2E-07426F348453}" destId="{B9F8DAA2-3B77-470B-859D-50E54C4B4BA8}" srcOrd="0" destOrd="1" presId="urn:microsoft.com/office/officeart/2005/8/layout/default"/>
    <dgm:cxn modelId="{579BB5CA-F2FC-4DE0-9EAA-F38E9BEAC768}" srcId="{D5E66661-A0F3-42BB-A08F-846C7448F28A}" destId="{7B75991C-24DF-43C9-A65A-4DF42641A7ED}" srcOrd="1" destOrd="0" parTransId="{389E4A22-2A1E-4D4B-A3D4-EBF19CDBDDAF}" sibTransId="{20378F38-EF6F-48D6-B8D9-85FD5AB65640}"/>
    <dgm:cxn modelId="{5B743CCB-3BAC-484E-BBFE-519D1F941929}" type="presOf" srcId="{0A2CDAEF-0B20-49DF-9965-B18EF13A2C42}" destId="{9C8C4386-B0DB-4046-8C50-27EE443D5AEA}" srcOrd="0" destOrd="0" presId="urn:microsoft.com/office/officeart/2005/8/layout/default"/>
    <dgm:cxn modelId="{074393D2-2FE9-407F-BB79-D246C7271772}" type="presOf" srcId="{E4CE4FA5-D2D3-4653-869F-3E0D29B4908D}" destId="{F01FBAF7-7A79-4101-8DC2-E03D051A3313}" srcOrd="0" destOrd="1" presId="urn:microsoft.com/office/officeart/2005/8/layout/default"/>
    <dgm:cxn modelId="{F45508D9-1F42-4A8C-9F2B-6EC43EC54A90}" type="presOf" srcId="{E38928DB-7C6D-4D2D-B226-1CB94D72211F}" destId="{1DF2C560-135F-4786-9472-26F0871C6297}" srcOrd="0" destOrd="3" presId="urn:microsoft.com/office/officeart/2005/8/layout/default"/>
    <dgm:cxn modelId="{AA1161DA-F055-41BF-9D9D-C89896066D38}" type="presOf" srcId="{408D8B83-9CBC-4CA7-9DB8-77E3873BB527}" destId="{EE6C65F9-7538-4182-895A-B61BA76F6AF4}" srcOrd="0" destOrd="2" presId="urn:microsoft.com/office/officeart/2005/8/layout/default"/>
    <dgm:cxn modelId="{AB8B33E2-9355-44C4-910E-6EFE483E034F}" srcId="{C54920D0-16D1-4EFB-9D9E-BDCB0A36B896}" destId="{D34EE940-B604-4853-9CD6-399E5D7E76CC}" srcOrd="0" destOrd="0" parTransId="{7D4A653E-A624-4AFD-9E76-31F7AEE25267}" sibTransId="{4AF297CE-5918-4A09-8D6A-B2040B308161}"/>
    <dgm:cxn modelId="{7047C2E9-F122-49DD-9246-B758D2CF2017}" type="presOf" srcId="{0B630E17-4D48-4256-B082-26277F4844B9}" destId="{1DF2C560-135F-4786-9472-26F0871C6297}" srcOrd="0" destOrd="1" presId="urn:microsoft.com/office/officeart/2005/8/layout/default"/>
    <dgm:cxn modelId="{6618FFEC-6486-44E0-B52E-A8C90BF53051}" srcId="{37F9D87C-C459-472F-8FEC-6B696717ADB6}" destId="{E38928DB-7C6D-4D2D-B226-1CB94D72211F}" srcOrd="2" destOrd="0" parTransId="{F1B0E8C2-9700-41D9-ABA8-E6A948E62406}" sibTransId="{0A0304BD-2C43-4A7C-8C6E-1B26821B7349}"/>
    <dgm:cxn modelId="{BD8622FD-4130-41B5-A46F-840A5C3472FC}" srcId="{5480622F-2F2C-4B6E-A711-73C380DF5225}" destId="{E4CE4FA5-D2D3-4653-869F-3E0D29B4908D}" srcOrd="0" destOrd="0" parTransId="{67FCA574-A1AE-4566-8747-BF8CB8A8FD39}" sibTransId="{94AAE3C0-2994-41CC-8675-734AF76A35A6}"/>
    <dgm:cxn modelId="{07F9F5FD-150B-436C-9CE3-2334E5FF5B3D}" type="presOf" srcId="{AFCE7813-BD20-4790-B89B-E5A7D3529195}" destId="{A4E1DACE-C725-4C43-A6B8-0592B14B3BBC}" srcOrd="0" destOrd="1" presId="urn:microsoft.com/office/officeart/2005/8/layout/default"/>
    <dgm:cxn modelId="{E82CEAFE-731E-42E9-A452-AE374FF4DA54}" srcId="{4421D467-F5A8-4ED8-AD86-C3C7DDFAAB32}" destId="{D926E4AE-6AEB-4705-BA12-9427EC069CA9}" srcOrd="1" destOrd="0" parTransId="{82BF94C1-BE96-4C58-B160-AD86E6C238BA}" sibTransId="{019B6D3A-759C-40EC-8BA4-59CAF213ADFA}"/>
    <dgm:cxn modelId="{88275E26-E692-4174-B788-72A2B5772165}" type="presParOf" srcId="{9C8C4386-B0DB-4046-8C50-27EE443D5AEA}" destId="{3B48A813-C3C4-4E3F-A211-48C0582E4F9C}" srcOrd="0" destOrd="0" presId="urn:microsoft.com/office/officeart/2005/8/layout/default"/>
    <dgm:cxn modelId="{F64D8F24-69E6-488E-B496-9F0F8549FAE6}" type="presParOf" srcId="{9C8C4386-B0DB-4046-8C50-27EE443D5AEA}" destId="{2C2ED1FC-4190-45BD-945B-72FF426FCAF8}" srcOrd="1" destOrd="0" presId="urn:microsoft.com/office/officeart/2005/8/layout/default"/>
    <dgm:cxn modelId="{68493794-A4EA-47BA-B502-48F0AB986769}" type="presParOf" srcId="{9C8C4386-B0DB-4046-8C50-27EE443D5AEA}" destId="{A4E1DACE-C725-4C43-A6B8-0592B14B3BBC}" srcOrd="2" destOrd="0" presId="urn:microsoft.com/office/officeart/2005/8/layout/default"/>
    <dgm:cxn modelId="{DB8608ED-5648-4EAA-9F55-EB4156BC9043}" type="presParOf" srcId="{9C8C4386-B0DB-4046-8C50-27EE443D5AEA}" destId="{9B593159-C3F6-42EC-BAA9-75D451E6404F}" srcOrd="3" destOrd="0" presId="urn:microsoft.com/office/officeart/2005/8/layout/default"/>
    <dgm:cxn modelId="{DC7309B1-BB70-4407-83CD-8925B8342DAD}" type="presParOf" srcId="{9C8C4386-B0DB-4046-8C50-27EE443D5AEA}" destId="{B9F8DAA2-3B77-470B-859D-50E54C4B4BA8}" srcOrd="4" destOrd="0" presId="urn:microsoft.com/office/officeart/2005/8/layout/default"/>
    <dgm:cxn modelId="{5CE97039-6604-4B02-8E08-6119A7121175}" type="presParOf" srcId="{9C8C4386-B0DB-4046-8C50-27EE443D5AEA}" destId="{C559C094-68BB-407E-AA25-83BF7AAF5CE2}" srcOrd="5" destOrd="0" presId="urn:microsoft.com/office/officeart/2005/8/layout/default"/>
    <dgm:cxn modelId="{BE57F2C2-A05F-41DA-9E17-BA2CB4EE43D5}" type="presParOf" srcId="{9C8C4386-B0DB-4046-8C50-27EE443D5AEA}" destId="{EE6C65F9-7538-4182-895A-B61BA76F6AF4}" srcOrd="6" destOrd="0" presId="urn:microsoft.com/office/officeart/2005/8/layout/default"/>
    <dgm:cxn modelId="{E349404A-5C8D-4031-A308-95A06E7D6727}" type="presParOf" srcId="{9C8C4386-B0DB-4046-8C50-27EE443D5AEA}" destId="{70F883CE-7097-43E7-8112-F92C25D2560C}" srcOrd="7" destOrd="0" presId="urn:microsoft.com/office/officeart/2005/8/layout/default"/>
    <dgm:cxn modelId="{E80574BD-4FB4-46EA-8C57-3FD6C5B6CA07}" type="presParOf" srcId="{9C8C4386-B0DB-4046-8C50-27EE443D5AEA}" destId="{1DF2C560-135F-4786-9472-26F0871C6297}" srcOrd="8" destOrd="0" presId="urn:microsoft.com/office/officeart/2005/8/layout/default"/>
    <dgm:cxn modelId="{C8DC26C4-BEAE-42C0-8607-E50ABE0BD1EF}" type="presParOf" srcId="{9C8C4386-B0DB-4046-8C50-27EE443D5AEA}" destId="{7043B52D-51C6-4F7F-B169-0CF21538B951}" srcOrd="9" destOrd="0" presId="urn:microsoft.com/office/officeart/2005/8/layout/default"/>
    <dgm:cxn modelId="{5C676CC9-DD2D-4BE2-9823-B53E8C4E3FEA}" type="presParOf" srcId="{9C8C4386-B0DB-4046-8C50-27EE443D5AEA}" destId="{F01FBAF7-7A79-4101-8DC2-E03D051A331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8A813-C3C4-4E3F-A211-48C0582E4F9C}">
      <dsp:nvSpPr>
        <dsp:cNvPr id="0" name=""/>
        <dsp:cNvSpPr/>
      </dsp:nvSpPr>
      <dsp:spPr>
        <a:xfrm>
          <a:off x="0"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Audit and Detect Drift on Existing Repositories</a:t>
          </a:r>
        </a:p>
        <a:p>
          <a:pPr marL="171450" lvl="1" indent="-171450" algn="l" defTabSz="844550">
            <a:lnSpc>
              <a:spcPct val="90000"/>
            </a:lnSpc>
            <a:spcBef>
              <a:spcPct val="0"/>
            </a:spcBef>
            <a:spcAft>
              <a:spcPct val="15000"/>
            </a:spcAft>
            <a:buChar char="•"/>
          </a:pPr>
          <a:r>
            <a:rPr lang="en-US" sz="1900" kern="1200" dirty="0"/>
            <a:t>Daily Schedule to Scan Repositories for Branch Protection Policies</a:t>
          </a:r>
        </a:p>
        <a:p>
          <a:pPr marL="171450" lvl="1" indent="-171450" algn="l" defTabSz="844550">
            <a:lnSpc>
              <a:spcPct val="90000"/>
            </a:lnSpc>
            <a:spcBef>
              <a:spcPct val="0"/>
            </a:spcBef>
            <a:spcAft>
              <a:spcPct val="15000"/>
            </a:spcAft>
            <a:buChar char="•"/>
          </a:pPr>
          <a:r>
            <a:rPr lang="en-US" sz="1900" kern="1200" dirty="0"/>
            <a:t>Optimize Calls into API</a:t>
          </a:r>
        </a:p>
      </dsp:txBody>
      <dsp:txXfrm>
        <a:off x="0" y="29206"/>
        <a:ext cx="3577400" cy="2146440"/>
      </dsp:txXfrm>
    </dsp:sp>
    <dsp:sp modelId="{A4E1DACE-C725-4C43-A6B8-0592B14B3BBC}">
      <dsp:nvSpPr>
        <dsp:cNvPr id="0" name=""/>
        <dsp:cNvSpPr/>
      </dsp:nvSpPr>
      <dsp:spPr>
        <a:xfrm>
          <a:off x="3935140"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Infrastructure/Application Hardening</a:t>
          </a:r>
        </a:p>
        <a:p>
          <a:pPr marL="171450" lvl="1" indent="-171450" algn="l" defTabSz="844550">
            <a:lnSpc>
              <a:spcPct val="90000"/>
            </a:lnSpc>
            <a:spcBef>
              <a:spcPct val="0"/>
            </a:spcBef>
            <a:spcAft>
              <a:spcPct val="15000"/>
            </a:spcAft>
            <a:buChar char="•"/>
          </a:pPr>
          <a:r>
            <a:rPr lang="en-US" sz="1900" kern="1200" dirty="0"/>
            <a:t>Webhooks with Dynamic Secrets</a:t>
          </a:r>
        </a:p>
        <a:p>
          <a:pPr marL="171450" lvl="1" indent="-171450" algn="l" defTabSz="844550">
            <a:lnSpc>
              <a:spcPct val="90000"/>
            </a:lnSpc>
            <a:spcBef>
              <a:spcPct val="0"/>
            </a:spcBef>
            <a:spcAft>
              <a:spcPct val="15000"/>
            </a:spcAft>
            <a:buChar char="•"/>
          </a:pPr>
          <a:r>
            <a:rPr lang="en-US" sz="1900" kern="1200" dirty="0"/>
            <a:t>Network Hardening on Cloud Resources</a:t>
          </a:r>
        </a:p>
      </dsp:txBody>
      <dsp:txXfrm>
        <a:off x="3935140" y="29206"/>
        <a:ext cx="3577400" cy="2146440"/>
      </dsp:txXfrm>
    </dsp:sp>
    <dsp:sp modelId="{B9F8DAA2-3B77-470B-859D-50E54C4B4BA8}">
      <dsp:nvSpPr>
        <dsp:cNvPr id="0" name=""/>
        <dsp:cNvSpPr/>
      </dsp:nvSpPr>
      <dsp:spPr>
        <a:xfrm>
          <a:off x="7870281"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Configuration Driven Branch Protection</a:t>
          </a:r>
        </a:p>
        <a:p>
          <a:pPr marL="171450" lvl="1" indent="-171450" algn="l" defTabSz="844550">
            <a:lnSpc>
              <a:spcPct val="90000"/>
            </a:lnSpc>
            <a:spcBef>
              <a:spcPct val="0"/>
            </a:spcBef>
            <a:spcAft>
              <a:spcPct val="15000"/>
            </a:spcAft>
            <a:buChar char="•"/>
          </a:pPr>
          <a:r>
            <a:rPr lang="en-US" sz="1900" kern="1200" dirty="0"/>
            <a:t>Minimize Deployments to change policies</a:t>
          </a:r>
        </a:p>
        <a:p>
          <a:pPr marL="171450" lvl="1" indent="-171450" algn="l" defTabSz="844550">
            <a:lnSpc>
              <a:spcPct val="90000"/>
            </a:lnSpc>
            <a:spcBef>
              <a:spcPct val="0"/>
            </a:spcBef>
            <a:spcAft>
              <a:spcPct val="15000"/>
            </a:spcAft>
            <a:buChar char="•"/>
          </a:pPr>
          <a:r>
            <a:rPr lang="en-US" sz="1900" kern="1200" dirty="0"/>
            <a:t>Expand beyond just default branch enforcement</a:t>
          </a:r>
        </a:p>
      </dsp:txBody>
      <dsp:txXfrm>
        <a:off x="7870281" y="29206"/>
        <a:ext cx="3577400" cy="2146440"/>
      </dsp:txXfrm>
    </dsp:sp>
    <dsp:sp modelId="{EE6C65F9-7538-4182-895A-B61BA76F6AF4}">
      <dsp:nvSpPr>
        <dsp:cNvPr id="0" name=""/>
        <dsp:cNvSpPr/>
      </dsp:nvSpPr>
      <dsp:spPr>
        <a:xfrm>
          <a:off x="0"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Refactoring Enhancements for Production</a:t>
          </a:r>
        </a:p>
        <a:p>
          <a:pPr marL="171450" lvl="1" indent="-171450" algn="l" defTabSz="844550">
            <a:lnSpc>
              <a:spcPct val="90000"/>
            </a:lnSpc>
            <a:spcBef>
              <a:spcPct val="0"/>
            </a:spcBef>
            <a:spcAft>
              <a:spcPct val="15000"/>
            </a:spcAft>
            <a:buChar char="•"/>
          </a:pPr>
          <a:r>
            <a:rPr lang="en-US" sz="1900" kern="1200" dirty="0"/>
            <a:t>SOLID Design Principles</a:t>
          </a:r>
        </a:p>
        <a:p>
          <a:pPr marL="171450" lvl="1" indent="-171450" algn="l" defTabSz="844550">
            <a:lnSpc>
              <a:spcPct val="90000"/>
            </a:lnSpc>
            <a:spcBef>
              <a:spcPct val="0"/>
            </a:spcBef>
            <a:spcAft>
              <a:spcPct val="15000"/>
            </a:spcAft>
            <a:buChar char="•"/>
          </a:pPr>
          <a:r>
            <a:rPr lang="en-US" sz="1900" kern="1200" dirty="0"/>
            <a:t>Unit Testing</a:t>
          </a:r>
        </a:p>
        <a:p>
          <a:pPr marL="171450" lvl="1" indent="-171450" algn="l" defTabSz="844550">
            <a:lnSpc>
              <a:spcPct val="90000"/>
            </a:lnSpc>
            <a:spcBef>
              <a:spcPct val="0"/>
            </a:spcBef>
            <a:spcAft>
              <a:spcPct val="15000"/>
            </a:spcAft>
            <a:buChar char="•"/>
          </a:pPr>
          <a:r>
            <a:rPr lang="en-US" sz="1900" kern="1200" dirty="0"/>
            <a:t>Resiliency/Retries</a:t>
          </a:r>
        </a:p>
      </dsp:txBody>
      <dsp:txXfrm>
        <a:off x="0" y="2533387"/>
        <a:ext cx="3577400" cy="2146440"/>
      </dsp:txXfrm>
    </dsp:sp>
    <dsp:sp modelId="{1DF2C560-135F-4786-9472-26F0871C6297}">
      <dsp:nvSpPr>
        <dsp:cNvPr id="0" name=""/>
        <dsp:cNvSpPr/>
      </dsp:nvSpPr>
      <dsp:spPr>
        <a:xfrm>
          <a:off x="3935140"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CICD Enhancements</a:t>
          </a:r>
        </a:p>
        <a:p>
          <a:pPr marL="171450" lvl="1" indent="-171450" algn="l" defTabSz="844550">
            <a:lnSpc>
              <a:spcPct val="90000"/>
            </a:lnSpc>
            <a:spcBef>
              <a:spcPct val="0"/>
            </a:spcBef>
            <a:spcAft>
              <a:spcPct val="15000"/>
            </a:spcAft>
            <a:buChar char="•"/>
          </a:pPr>
          <a:r>
            <a:rPr lang="en-US" sz="1900" kern="1200" dirty="0"/>
            <a:t>“Sandbox” Organization for testing Policies (avoid proliferation though)</a:t>
          </a:r>
        </a:p>
        <a:p>
          <a:pPr marL="171450" lvl="1" indent="-171450" algn="l" defTabSz="844550">
            <a:lnSpc>
              <a:spcPct val="90000"/>
            </a:lnSpc>
            <a:spcBef>
              <a:spcPct val="0"/>
            </a:spcBef>
            <a:spcAft>
              <a:spcPct val="15000"/>
            </a:spcAft>
            <a:buChar char="•"/>
          </a:pPr>
          <a:r>
            <a:rPr lang="en-US" sz="1900" kern="1200" dirty="0"/>
            <a:t>End to End Testing of Policies</a:t>
          </a:r>
        </a:p>
        <a:p>
          <a:pPr marL="171450" lvl="1" indent="-171450" algn="l" defTabSz="844550">
            <a:lnSpc>
              <a:spcPct val="90000"/>
            </a:lnSpc>
            <a:spcBef>
              <a:spcPct val="0"/>
            </a:spcBef>
            <a:spcAft>
              <a:spcPct val="15000"/>
            </a:spcAft>
            <a:buChar char="•"/>
          </a:pPr>
          <a:r>
            <a:rPr lang="en-US" sz="1900" kern="1200" dirty="0"/>
            <a:t>Blue/Green Deployment</a:t>
          </a:r>
        </a:p>
      </dsp:txBody>
      <dsp:txXfrm>
        <a:off x="3935140" y="2533387"/>
        <a:ext cx="3577400" cy="2146440"/>
      </dsp:txXfrm>
    </dsp:sp>
    <dsp:sp modelId="{F01FBAF7-7A79-4101-8DC2-E03D051A3313}">
      <dsp:nvSpPr>
        <dsp:cNvPr id="0" name=""/>
        <dsp:cNvSpPr/>
      </dsp:nvSpPr>
      <dsp:spPr>
        <a:xfrm>
          <a:off x="7870281"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Logging, Monitoring, and Alerting</a:t>
          </a:r>
        </a:p>
        <a:p>
          <a:pPr marL="171450" lvl="1" indent="-171450" algn="l" defTabSz="844550">
            <a:lnSpc>
              <a:spcPct val="90000"/>
            </a:lnSpc>
            <a:spcBef>
              <a:spcPct val="0"/>
            </a:spcBef>
            <a:spcAft>
              <a:spcPct val="15000"/>
            </a:spcAft>
            <a:buChar char="•"/>
          </a:pPr>
          <a:r>
            <a:rPr lang="en-US" sz="1900" kern="1200" dirty="0"/>
            <a:t>Integrate into central logging</a:t>
          </a:r>
        </a:p>
        <a:p>
          <a:pPr marL="171450" lvl="1" indent="-171450" algn="l" defTabSz="844550">
            <a:lnSpc>
              <a:spcPct val="90000"/>
            </a:lnSpc>
            <a:spcBef>
              <a:spcPct val="0"/>
            </a:spcBef>
            <a:spcAft>
              <a:spcPct val="15000"/>
            </a:spcAft>
            <a:buChar char="•"/>
          </a:pPr>
          <a:r>
            <a:rPr lang="en-US" sz="1900" kern="1200" dirty="0"/>
            <a:t>Alerts outside of GitHub for notification of integration issues</a:t>
          </a:r>
        </a:p>
      </dsp:txBody>
      <dsp:txXfrm>
        <a:off x="7870281" y="2533387"/>
        <a:ext cx="3577400" cy="21464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DC98-D791-470E-B089-70679CC191FC}"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ADC6D-B6C7-49E2-98CC-7464F96A4F67}" type="slidenum">
              <a:rPr lang="en-US" smtClean="0"/>
              <a:t>‹#›</a:t>
            </a:fld>
            <a:endParaRPr lang="en-US"/>
          </a:p>
        </p:txBody>
      </p:sp>
    </p:spTree>
    <p:extLst>
      <p:ext uri="{BB962C8B-B14F-4D97-AF65-F5344CB8AC3E}">
        <p14:creationId xmlns:p14="http://schemas.microsoft.com/office/powerpoint/2010/main" val="178077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ADC6D-B6C7-49E2-98CC-7464F96A4F67}" type="slidenum">
              <a:rPr lang="en-US" smtClean="0"/>
              <a:t>7</a:t>
            </a:fld>
            <a:endParaRPr lang="en-US"/>
          </a:p>
        </p:txBody>
      </p:sp>
    </p:spTree>
    <p:extLst>
      <p:ext uri="{BB962C8B-B14F-4D97-AF65-F5344CB8AC3E}">
        <p14:creationId xmlns:p14="http://schemas.microsoft.com/office/powerpoint/2010/main" val="37168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57E-19EF-4620-98B4-E5BEF5E5F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CD286-227E-41FE-9F33-B7807CF40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E525C-37F5-43C0-B2A1-E19130F3F7D1}"/>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4128437D-735B-48A3-8D67-F8788ACBC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E5211-8830-40A6-B6BF-B19FDC04B369}"/>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23276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ACEE-F08C-412C-8149-1A8E0A114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710AF-E67F-4C67-94AB-A7B1025F8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88604-DB50-434A-A18E-DC0E89239915}"/>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AB8F282E-003D-4CEA-AC42-C95C32C7C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AA7AB-1D81-4534-91BE-EEDF83D160C9}"/>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44284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78F87-A9E9-45E0-BB93-DE383EC95F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EE4DD-DF73-43A1-87ED-334F415CB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B38BF-1500-4D33-AA27-F5B045FCB6BB}"/>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4ECA0F3B-9353-400C-A35D-C5CC16CFF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C4A74-DF9C-4AA1-821A-922695E8531C}"/>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06351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95D7-24D7-47D2-8A60-2EDDE3E5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D1146-F727-4343-A42A-DCEA48222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A2378-32C9-425B-AD8F-6E552AF4832A}"/>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EF2A2C7A-FF46-4B90-826F-E1E095D6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E983E-F7CF-4E19-86EB-55CF8220E067}"/>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7126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CBD-E6F2-4C18-A977-33479B3E7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B20EE-709B-4D67-933A-5DC1CB583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7DB0C-8F9D-4C9A-81FE-BA0A92B66B8D}"/>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9566F1F0-A7D2-4DB7-BEA3-E8EC9C78C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F3680-442D-43AF-A791-4BBA2BD376FC}"/>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3022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E2DB-5BC8-4003-ADFE-4E7465751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AC2B1-542F-4B5F-ABDF-212269246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04D0B-7137-4F84-9E5E-84BEBBA67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362CC-9B2C-46A7-9AF7-352A5F69D913}"/>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6" name="Footer Placeholder 5">
            <a:extLst>
              <a:ext uri="{FF2B5EF4-FFF2-40B4-BE49-F238E27FC236}">
                <a16:creationId xmlns:a16="http://schemas.microsoft.com/office/drawing/2014/main" id="{55F66BE6-31F1-4616-8F1B-31FE6D2A2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65B9C-CC04-463B-B5DA-0B5D3E4E2810}"/>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26949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8F9-0F68-49C5-B096-5EBD9E13A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23304-EA01-414E-8D1E-BD51A552A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FFEBE-57A1-4A39-B048-3917C2976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D17C2-34C3-49E6-9B73-24A133518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F7644-F34C-4AD9-B611-3A477577C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0A814-F6DD-4C98-AA77-9C1F24A8A8BE}"/>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8" name="Footer Placeholder 7">
            <a:extLst>
              <a:ext uri="{FF2B5EF4-FFF2-40B4-BE49-F238E27FC236}">
                <a16:creationId xmlns:a16="http://schemas.microsoft.com/office/drawing/2014/main" id="{BBDAB7AF-83D3-4D60-B16C-397AB38A9A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2F07B-326F-49F9-90D2-3FAC3B8C32B0}"/>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162514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42FB-301B-4BB8-9480-13FCACA8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DE4FE1-95EB-4095-83BA-336FC4C1A994}"/>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4" name="Footer Placeholder 3">
            <a:extLst>
              <a:ext uri="{FF2B5EF4-FFF2-40B4-BE49-F238E27FC236}">
                <a16:creationId xmlns:a16="http://schemas.microsoft.com/office/drawing/2014/main" id="{9B6CEACB-4DB8-4D75-A475-E16442DC0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CA32C-3D15-42B9-A1FA-C84EB2CC2F7F}"/>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50740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30803-DDBF-4771-AB9E-E75827A125FC}"/>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3" name="Footer Placeholder 2">
            <a:extLst>
              <a:ext uri="{FF2B5EF4-FFF2-40B4-BE49-F238E27FC236}">
                <a16:creationId xmlns:a16="http://schemas.microsoft.com/office/drawing/2014/main" id="{94C21656-B9A1-4543-A56B-69BA26E0F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F4F78-3A3A-4539-8C75-3BFAC87E94D1}"/>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49992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8A82-6850-43B3-9D2E-C3DDC95C5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AFCF3-494B-4383-8E82-D1DDE8A6A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43106E-4673-4DB7-B310-68FCD3AE8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F790D-506C-4467-A4DE-B97D380DC9DE}"/>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6" name="Footer Placeholder 5">
            <a:extLst>
              <a:ext uri="{FF2B5EF4-FFF2-40B4-BE49-F238E27FC236}">
                <a16:creationId xmlns:a16="http://schemas.microsoft.com/office/drawing/2014/main" id="{1D2AAA5A-9A4C-45FA-B202-7828D778A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65D0F-3750-40AF-8791-63CC2E361D7B}"/>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68389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61D8-C3AE-4FA7-B736-FF225D080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1A64C-498A-4D8C-99D2-0D77055A0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0867-71DD-4A21-9236-A0728183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5DCED-E4D7-4FF9-B5CA-5AEC41FC05C9}"/>
              </a:ext>
            </a:extLst>
          </p:cNvPr>
          <p:cNvSpPr>
            <a:spLocks noGrp="1"/>
          </p:cNvSpPr>
          <p:nvPr>
            <p:ph type="dt" sz="half" idx="10"/>
          </p:nvPr>
        </p:nvSpPr>
        <p:spPr/>
        <p:txBody>
          <a:bodyPr/>
          <a:lstStyle/>
          <a:p>
            <a:fld id="{810F3140-B844-4551-B191-17062D6D6601}" type="datetimeFigureOut">
              <a:rPr lang="en-US" smtClean="0"/>
              <a:t>4/17/2022</a:t>
            </a:fld>
            <a:endParaRPr lang="en-US"/>
          </a:p>
        </p:txBody>
      </p:sp>
      <p:sp>
        <p:nvSpPr>
          <p:cNvPr id="6" name="Footer Placeholder 5">
            <a:extLst>
              <a:ext uri="{FF2B5EF4-FFF2-40B4-BE49-F238E27FC236}">
                <a16:creationId xmlns:a16="http://schemas.microsoft.com/office/drawing/2014/main" id="{97B88FFE-3CFC-42A9-9C18-A92F1931D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BD343-0572-4C84-A6BA-80CC70ED0A64}"/>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170595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837D1-1C42-42DC-91F8-DA25DF644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EAB0FA-1D18-4582-8891-68305FCFA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9AB0E-8E25-4EBD-9372-F19B1DC1A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F3140-B844-4551-B191-17062D6D6601}" type="datetimeFigureOut">
              <a:rPr lang="en-US" smtClean="0"/>
              <a:t>4/17/2022</a:t>
            </a:fld>
            <a:endParaRPr lang="en-US"/>
          </a:p>
        </p:txBody>
      </p:sp>
      <p:sp>
        <p:nvSpPr>
          <p:cNvPr id="5" name="Footer Placeholder 4">
            <a:extLst>
              <a:ext uri="{FF2B5EF4-FFF2-40B4-BE49-F238E27FC236}">
                <a16:creationId xmlns:a16="http://schemas.microsoft.com/office/drawing/2014/main" id="{FD0CB51C-5477-4565-987E-412D9B7F7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5EE5F-6EC6-4F06-895A-E6335A269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D9F2-679D-4A1B-A13C-3629A67A071E}" type="slidenum">
              <a:rPr lang="en-US" smtClean="0"/>
              <a:t>‹#›</a:t>
            </a:fld>
            <a:endParaRPr lang="en-US"/>
          </a:p>
        </p:txBody>
      </p:sp>
    </p:spTree>
    <p:extLst>
      <p:ext uri="{BB962C8B-B14F-4D97-AF65-F5344CB8AC3E}">
        <p14:creationId xmlns:p14="http://schemas.microsoft.com/office/powerpoint/2010/main" val="372289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7AE1-3157-476A-B705-FCE05D2E8C35}"/>
              </a:ext>
            </a:extLst>
          </p:cNvPr>
          <p:cNvSpPr>
            <a:spLocks noGrp="1"/>
          </p:cNvSpPr>
          <p:nvPr>
            <p:ph type="ctrTitle"/>
          </p:nvPr>
        </p:nvSpPr>
        <p:spPr/>
        <p:txBody>
          <a:bodyPr/>
          <a:lstStyle/>
          <a:p>
            <a:r>
              <a:rPr lang="en-US" dirty="0"/>
              <a:t>Review Code Review Enforcer Example</a:t>
            </a:r>
          </a:p>
        </p:txBody>
      </p:sp>
      <p:sp>
        <p:nvSpPr>
          <p:cNvPr id="3" name="Subtitle 2">
            <a:extLst>
              <a:ext uri="{FF2B5EF4-FFF2-40B4-BE49-F238E27FC236}">
                <a16:creationId xmlns:a16="http://schemas.microsoft.com/office/drawing/2014/main" id="{D63FC0C3-396B-4E60-9A54-66FDCF28F0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265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F368-3031-4C25-80F2-25C35DC8470F}"/>
              </a:ext>
            </a:extLst>
          </p:cNvPr>
          <p:cNvSpPr>
            <a:spLocks noGrp="1"/>
          </p:cNvSpPr>
          <p:nvPr>
            <p:ph type="title"/>
          </p:nvPr>
        </p:nvSpPr>
        <p:spPr>
          <a:xfrm>
            <a:off x="838199" y="23304"/>
            <a:ext cx="10515600" cy="1325563"/>
          </a:xfrm>
        </p:spPr>
        <p:txBody>
          <a:bodyPr/>
          <a:lstStyle/>
          <a:p>
            <a:r>
              <a:rPr lang="en-US" dirty="0"/>
              <a:t>Getting Ready for Production</a:t>
            </a:r>
          </a:p>
        </p:txBody>
      </p:sp>
      <p:graphicFrame>
        <p:nvGraphicFramePr>
          <p:cNvPr id="4" name="Content Placeholder 3">
            <a:extLst>
              <a:ext uri="{FF2B5EF4-FFF2-40B4-BE49-F238E27FC236}">
                <a16:creationId xmlns:a16="http://schemas.microsoft.com/office/drawing/2014/main" id="{F4AC6354-F692-42F9-914C-872ACE8AAD58}"/>
              </a:ext>
            </a:extLst>
          </p:cNvPr>
          <p:cNvGraphicFramePr>
            <a:graphicFrameLocks noGrp="1"/>
          </p:cNvGraphicFramePr>
          <p:nvPr>
            <p:ph idx="1"/>
            <p:extLst>
              <p:ext uri="{D42A27DB-BD31-4B8C-83A1-F6EECF244321}">
                <p14:modId xmlns:p14="http://schemas.microsoft.com/office/powerpoint/2010/main" val="4270855765"/>
              </p:ext>
            </p:extLst>
          </p:nvPr>
        </p:nvGraphicFramePr>
        <p:xfrm>
          <a:off x="287960" y="1348867"/>
          <a:ext cx="11447682" cy="470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64B6E35-FE5F-4D5A-A10D-4BA7701416F5}"/>
              </a:ext>
            </a:extLst>
          </p:cNvPr>
          <p:cNvSpPr txBox="1"/>
          <p:nvPr/>
        </p:nvSpPr>
        <p:spPr>
          <a:xfrm>
            <a:off x="2781300" y="6014894"/>
            <a:ext cx="6629399" cy="646331"/>
          </a:xfrm>
          <a:prstGeom prst="rect">
            <a:avLst/>
          </a:prstGeom>
          <a:noFill/>
        </p:spPr>
        <p:txBody>
          <a:bodyPr wrap="square" rtlCol="0">
            <a:spAutoFit/>
          </a:bodyPr>
          <a:lstStyle/>
          <a:p>
            <a:r>
              <a:rPr lang="en-US" dirty="0"/>
              <a:t>All these proposed work items are located in the “./docs/architecture folder of the solution repository</a:t>
            </a:r>
          </a:p>
        </p:txBody>
      </p:sp>
    </p:spTree>
    <p:extLst>
      <p:ext uri="{BB962C8B-B14F-4D97-AF65-F5344CB8AC3E}">
        <p14:creationId xmlns:p14="http://schemas.microsoft.com/office/powerpoint/2010/main" val="317841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60ED7-2325-49BF-ACF3-DBF56F2E0ADD}"/>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73FD118-6848-4274-91F2-C9EF3A0984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949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268B-2ED9-4485-AEDA-1621E9455D6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CC102F60-6120-456C-B547-EE092625ECDF}"/>
              </a:ext>
            </a:extLst>
          </p:cNvPr>
          <p:cNvSpPr>
            <a:spLocks noGrp="1"/>
          </p:cNvSpPr>
          <p:nvPr>
            <p:ph idx="1"/>
          </p:nvPr>
        </p:nvSpPr>
        <p:spPr/>
        <p:txBody>
          <a:bodyPr/>
          <a:lstStyle/>
          <a:p>
            <a:pPr marL="0" indent="0">
              <a:buNone/>
            </a:pPr>
            <a:r>
              <a:rPr lang="en-US" dirty="0"/>
              <a:t>The Security team was looking for a way to apply default branching strategies to code repositories. This document explores a high level POC that was performed that demonstrates automatic enforcement of policies on brand new repositories AND a POC that shows that configuration drift can be remediated immediately as well.</a:t>
            </a:r>
          </a:p>
          <a:p>
            <a:pPr marL="0" indent="0">
              <a:buNone/>
            </a:pPr>
            <a:endParaRPr lang="en-US" dirty="0"/>
          </a:p>
          <a:p>
            <a:pPr marL="0" indent="0">
              <a:buNone/>
            </a:pPr>
            <a:r>
              <a:rPr lang="en-US" dirty="0"/>
              <a:t>This solution should reduce the overall cost to enforce and audit CICD policies on code repositories.</a:t>
            </a:r>
          </a:p>
        </p:txBody>
      </p:sp>
    </p:spTree>
    <p:extLst>
      <p:ext uri="{BB962C8B-B14F-4D97-AF65-F5344CB8AC3E}">
        <p14:creationId xmlns:p14="http://schemas.microsoft.com/office/powerpoint/2010/main" val="359851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EBF3-5E16-4B9B-B20F-52BF59ADC1F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893B4A-586F-4EC7-BFA1-24039D732681}"/>
              </a:ext>
            </a:extLst>
          </p:cNvPr>
          <p:cNvSpPr>
            <a:spLocks noGrp="1"/>
          </p:cNvSpPr>
          <p:nvPr>
            <p:ph idx="1"/>
          </p:nvPr>
        </p:nvSpPr>
        <p:spPr/>
        <p:txBody>
          <a:bodyPr/>
          <a:lstStyle/>
          <a:p>
            <a:r>
              <a:rPr lang="en-US" dirty="0"/>
              <a:t>Scope</a:t>
            </a:r>
          </a:p>
          <a:p>
            <a:r>
              <a:rPr lang="en-US" dirty="0"/>
              <a:t>Requirements</a:t>
            </a:r>
          </a:p>
          <a:p>
            <a:r>
              <a:rPr lang="en-US" dirty="0"/>
              <a:t>Business Architecture</a:t>
            </a:r>
          </a:p>
          <a:p>
            <a:r>
              <a:rPr lang="en-US" dirty="0"/>
              <a:t>Application Architecture</a:t>
            </a:r>
          </a:p>
          <a:p>
            <a:r>
              <a:rPr lang="en-US" dirty="0"/>
              <a:t>Future Improvements</a:t>
            </a:r>
          </a:p>
        </p:txBody>
      </p:sp>
    </p:spTree>
    <p:extLst>
      <p:ext uri="{BB962C8B-B14F-4D97-AF65-F5344CB8AC3E}">
        <p14:creationId xmlns:p14="http://schemas.microsoft.com/office/powerpoint/2010/main" val="237206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0340-A0E7-4515-9A93-BDDDD4486B59}"/>
              </a:ext>
            </a:extLst>
          </p:cNvPr>
          <p:cNvSpPr>
            <a:spLocks noGrp="1"/>
          </p:cNvSpPr>
          <p:nvPr>
            <p:ph type="title"/>
          </p:nvPr>
        </p:nvSpPr>
        <p:spPr/>
        <p:txBody>
          <a:bodyPr/>
          <a:lstStyle/>
          <a:p>
            <a:r>
              <a:rPr lang="en-US" dirty="0"/>
              <a:t>Scope</a:t>
            </a:r>
          </a:p>
        </p:txBody>
      </p:sp>
      <p:sp>
        <p:nvSpPr>
          <p:cNvPr id="4" name="Text Placeholder 3">
            <a:extLst>
              <a:ext uri="{FF2B5EF4-FFF2-40B4-BE49-F238E27FC236}">
                <a16:creationId xmlns:a16="http://schemas.microsoft.com/office/drawing/2014/main" id="{FB874DC7-BAE7-461B-8F81-403933C841B7}"/>
              </a:ext>
            </a:extLst>
          </p:cNvPr>
          <p:cNvSpPr>
            <a:spLocks noGrp="1"/>
          </p:cNvSpPr>
          <p:nvPr>
            <p:ph type="body" idx="1"/>
          </p:nvPr>
        </p:nvSpPr>
        <p:spPr>
          <a:xfrm>
            <a:off x="839788" y="1681163"/>
            <a:ext cx="5157787" cy="476013"/>
          </a:xfrm>
        </p:spPr>
        <p:txBody>
          <a:bodyPr/>
          <a:lstStyle/>
          <a:p>
            <a:r>
              <a:rPr lang="en-US" dirty="0"/>
              <a:t>In Scope</a:t>
            </a:r>
          </a:p>
        </p:txBody>
      </p:sp>
      <p:sp>
        <p:nvSpPr>
          <p:cNvPr id="3" name="Content Placeholder 2">
            <a:extLst>
              <a:ext uri="{FF2B5EF4-FFF2-40B4-BE49-F238E27FC236}">
                <a16:creationId xmlns:a16="http://schemas.microsoft.com/office/drawing/2014/main" id="{592ED674-E959-489F-9161-A1F16D7107AC}"/>
              </a:ext>
            </a:extLst>
          </p:cNvPr>
          <p:cNvSpPr>
            <a:spLocks noGrp="1"/>
          </p:cNvSpPr>
          <p:nvPr>
            <p:ph sz="half" idx="2"/>
          </p:nvPr>
        </p:nvSpPr>
        <p:spPr>
          <a:xfrm>
            <a:off x="839788" y="2157176"/>
            <a:ext cx="5157787" cy="4032487"/>
          </a:xfrm>
        </p:spPr>
        <p:txBody>
          <a:bodyPr>
            <a:normAutofit lnSpcReduction="10000"/>
          </a:bodyPr>
          <a:lstStyle/>
          <a:p>
            <a:r>
              <a:rPr lang="en-US" dirty="0"/>
              <a:t>Present &amp; demo a lightweight functional CICD tool </a:t>
            </a:r>
          </a:p>
          <a:p>
            <a:r>
              <a:rPr lang="en-US" dirty="0"/>
              <a:t>Demonstrate enforcement on branch creation and branch protection changes</a:t>
            </a:r>
          </a:p>
          <a:p>
            <a:r>
              <a:rPr lang="en-US" dirty="0"/>
              <a:t>Discuss auditing/application of defaults on existing branches for configuration drift</a:t>
            </a:r>
          </a:p>
          <a:p>
            <a:r>
              <a:rPr lang="en-US" dirty="0"/>
              <a:t>Recommendations for future enhancements</a:t>
            </a:r>
          </a:p>
        </p:txBody>
      </p:sp>
      <p:sp>
        <p:nvSpPr>
          <p:cNvPr id="5" name="Text Placeholder 4">
            <a:extLst>
              <a:ext uri="{FF2B5EF4-FFF2-40B4-BE49-F238E27FC236}">
                <a16:creationId xmlns:a16="http://schemas.microsoft.com/office/drawing/2014/main" id="{797D71A0-2314-4300-824E-C9EDA5EFAC47}"/>
              </a:ext>
            </a:extLst>
          </p:cNvPr>
          <p:cNvSpPr>
            <a:spLocks noGrp="1"/>
          </p:cNvSpPr>
          <p:nvPr>
            <p:ph type="body" sz="quarter" idx="3"/>
          </p:nvPr>
        </p:nvSpPr>
        <p:spPr>
          <a:xfrm>
            <a:off x="6172200" y="1681163"/>
            <a:ext cx="5183188" cy="476013"/>
          </a:xfrm>
        </p:spPr>
        <p:txBody>
          <a:bodyPr/>
          <a:lstStyle/>
          <a:p>
            <a:r>
              <a:rPr lang="en-US" dirty="0"/>
              <a:t>Out of Scope</a:t>
            </a:r>
          </a:p>
        </p:txBody>
      </p:sp>
      <p:sp>
        <p:nvSpPr>
          <p:cNvPr id="6" name="Content Placeholder 5">
            <a:extLst>
              <a:ext uri="{FF2B5EF4-FFF2-40B4-BE49-F238E27FC236}">
                <a16:creationId xmlns:a16="http://schemas.microsoft.com/office/drawing/2014/main" id="{8BB98B4F-AD5C-4627-8382-F050E8465215}"/>
              </a:ext>
            </a:extLst>
          </p:cNvPr>
          <p:cNvSpPr>
            <a:spLocks noGrp="1"/>
          </p:cNvSpPr>
          <p:nvPr>
            <p:ph sz="quarter" idx="4"/>
          </p:nvPr>
        </p:nvSpPr>
        <p:spPr>
          <a:xfrm>
            <a:off x="6172200" y="2157176"/>
            <a:ext cx="5183188" cy="4032487"/>
          </a:xfrm>
        </p:spPr>
        <p:txBody>
          <a:bodyPr>
            <a:normAutofit lnSpcReduction="10000"/>
          </a:bodyPr>
          <a:lstStyle/>
          <a:p>
            <a:r>
              <a:rPr lang="en-US" dirty="0"/>
              <a:t>Functioning audit/configuration drift</a:t>
            </a:r>
          </a:p>
          <a:p>
            <a:pPr lvl="1"/>
            <a:r>
              <a:rPr lang="en-US" dirty="0"/>
              <a:t>This is an extension of what will be covered</a:t>
            </a:r>
          </a:p>
          <a:p>
            <a:r>
              <a:rPr lang="en-US" dirty="0"/>
              <a:t>Production ready solution</a:t>
            </a:r>
          </a:p>
          <a:p>
            <a:pPr lvl="1"/>
            <a:r>
              <a:rPr lang="en-US" dirty="0"/>
              <a:t>Focusing on GitHub features and concepts</a:t>
            </a:r>
          </a:p>
          <a:p>
            <a:pPr lvl="1"/>
            <a:r>
              <a:rPr lang="en-US" dirty="0"/>
              <a:t>Organization needs to determine criteria for MVP and prioritize enhancements</a:t>
            </a:r>
          </a:p>
        </p:txBody>
      </p:sp>
    </p:spTree>
    <p:extLst>
      <p:ext uri="{BB962C8B-B14F-4D97-AF65-F5344CB8AC3E}">
        <p14:creationId xmlns:p14="http://schemas.microsoft.com/office/powerpoint/2010/main" val="320035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0561-F75E-4DEA-965B-F6DAAD932B5C}"/>
              </a:ext>
            </a:extLst>
          </p:cNvPr>
          <p:cNvSpPr>
            <a:spLocks noGrp="1"/>
          </p:cNvSpPr>
          <p:nvPr>
            <p:ph type="title"/>
          </p:nvPr>
        </p:nvSpPr>
        <p:spPr/>
        <p:txBody>
          <a:bodyPr/>
          <a:lstStyle/>
          <a:p>
            <a:r>
              <a:rPr lang="en-US" dirty="0"/>
              <a:t>Requirements – Initial Request</a:t>
            </a:r>
          </a:p>
        </p:txBody>
      </p:sp>
      <p:sp>
        <p:nvSpPr>
          <p:cNvPr id="3" name="Content Placeholder 2">
            <a:extLst>
              <a:ext uri="{FF2B5EF4-FFF2-40B4-BE49-F238E27FC236}">
                <a16:creationId xmlns:a16="http://schemas.microsoft.com/office/drawing/2014/main" id="{61E8B9ED-C9DC-449C-A32A-663893927359}"/>
              </a:ext>
            </a:extLst>
          </p:cNvPr>
          <p:cNvSpPr>
            <a:spLocks noGrp="1"/>
          </p:cNvSpPr>
          <p:nvPr>
            <p:ph idx="1"/>
          </p:nvPr>
        </p:nvSpPr>
        <p:spPr/>
        <p:txBody>
          <a:bodyPr anchor="ctr">
            <a:normAutofit/>
          </a:bodyPr>
          <a:lstStyle/>
          <a:p>
            <a:pPr marL="0" indent="0">
              <a:buNone/>
            </a:pPr>
            <a:r>
              <a:rPr lang="en-US" i="1" dirty="0"/>
              <a:t>"Our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p>
        </p:txBody>
      </p:sp>
    </p:spTree>
    <p:extLst>
      <p:ext uri="{BB962C8B-B14F-4D97-AF65-F5344CB8AC3E}">
        <p14:creationId xmlns:p14="http://schemas.microsoft.com/office/powerpoint/2010/main" val="364878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0D8E-A2A0-4D94-BFE6-864B983F39D1}"/>
              </a:ext>
            </a:extLst>
          </p:cNvPr>
          <p:cNvSpPr>
            <a:spLocks noGrp="1"/>
          </p:cNvSpPr>
          <p:nvPr>
            <p:ph type="title"/>
          </p:nvPr>
        </p:nvSpPr>
        <p:spPr/>
        <p:txBody>
          <a:bodyPr/>
          <a:lstStyle/>
          <a:p>
            <a:r>
              <a:rPr lang="en-US" dirty="0"/>
              <a:t>Requirements – Mapping</a:t>
            </a:r>
            <a:r>
              <a:rPr lang="en-US" baseline="0" dirty="0"/>
              <a:t> to GitHub Features</a:t>
            </a:r>
            <a:endParaRPr lang="en-US" dirty="0"/>
          </a:p>
        </p:txBody>
      </p:sp>
      <p:graphicFrame>
        <p:nvGraphicFramePr>
          <p:cNvPr id="4" name="Table 4">
            <a:extLst>
              <a:ext uri="{FF2B5EF4-FFF2-40B4-BE49-F238E27FC236}">
                <a16:creationId xmlns:a16="http://schemas.microsoft.com/office/drawing/2014/main" id="{2E84DDC9-312E-404B-811C-E373C9D61C7E}"/>
              </a:ext>
            </a:extLst>
          </p:cNvPr>
          <p:cNvGraphicFramePr>
            <a:graphicFrameLocks noGrp="1"/>
          </p:cNvGraphicFramePr>
          <p:nvPr>
            <p:ph idx="1"/>
            <p:extLst>
              <p:ext uri="{D42A27DB-BD31-4B8C-83A1-F6EECF244321}">
                <p14:modId xmlns:p14="http://schemas.microsoft.com/office/powerpoint/2010/main" val="3436628570"/>
              </p:ext>
            </p:extLst>
          </p:nvPr>
        </p:nvGraphicFramePr>
        <p:xfrm>
          <a:off x="838200" y="2419876"/>
          <a:ext cx="10515600" cy="3657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62457640"/>
                    </a:ext>
                  </a:extLst>
                </a:gridCol>
                <a:gridCol w="5257800">
                  <a:extLst>
                    <a:ext uri="{9D8B030D-6E8A-4147-A177-3AD203B41FA5}">
                      <a16:colId xmlns:a16="http://schemas.microsoft.com/office/drawing/2014/main" val="1147025055"/>
                    </a:ext>
                  </a:extLst>
                </a:gridCol>
              </a:tblGrid>
              <a:tr h="307042">
                <a:tc>
                  <a:txBody>
                    <a:bodyPr/>
                    <a:lstStyle/>
                    <a:p>
                      <a:r>
                        <a:rPr lang="en-US" dirty="0"/>
                        <a:t>Requirement</a:t>
                      </a:r>
                    </a:p>
                  </a:txBody>
                  <a:tcPr/>
                </a:tc>
                <a:tc>
                  <a:txBody>
                    <a:bodyPr/>
                    <a:lstStyle/>
                    <a:p>
                      <a:r>
                        <a:rPr lang="en-US" dirty="0"/>
                        <a:t>GitHub</a:t>
                      </a:r>
                      <a:r>
                        <a:rPr lang="en-US" baseline="0" dirty="0"/>
                        <a:t> and GitHub Ecosystem Features</a:t>
                      </a:r>
                      <a:endParaRPr lang="en-US" dirty="0"/>
                    </a:p>
                  </a:txBody>
                  <a:tcPr/>
                </a:tc>
                <a:extLst>
                  <a:ext uri="{0D108BD9-81ED-4DB2-BD59-A6C34878D82A}">
                    <a16:rowId xmlns:a16="http://schemas.microsoft.com/office/drawing/2014/main" val="4274651955"/>
                  </a:ext>
                </a:extLst>
              </a:tr>
              <a:tr h="370840">
                <a:tc>
                  <a:txBody>
                    <a:bodyPr/>
                    <a:lstStyle/>
                    <a:p>
                      <a:r>
                        <a:rPr lang="en-US" dirty="0"/>
                        <a:t>Require</a:t>
                      </a:r>
                      <a:r>
                        <a:rPr lang="en-US" baseline="0" dirty="0"/>
                        <a:t> Reviews on Code</a:t>
                      </a:r>
                      <a:endParaRPr lang="en-US" dirty="0"/>
                    </a:p>
                  </a:txBody>
                  <a:tcPr/>
                </a:tc>
                <a:tc>
                  <a:txBody>
                    <a:bodyPr/>
                    <a:lstStyle/>
                    <a:p>
                      <a:r>
                        <a:rPr lang="en-US" dirty="0"/>
                        <a:t>Branching</a:t>
                      </a:r>
                    </a:p>
                    <a:p>
                      <a:r>
                        <a:rPr lang="en-US" dirty="0"/>
                        <a:t>Pull</a:t>
                      </a:r>
                      <a:r>
                        <a:rPr lang="en-US" baseline="0" dirty="0"/>
                        <a:t> Requests</a:t>
                      </a:r>
                    </a:p>
                    <a:p>
                      <a:r>
                        <a:rPr lang="en-US" baseline="0" dirty="0"/>
                        <a:t>Branch Protection Rules</a:t>
                      </a:r>
                      <a:endParaRPr lang="en-US" dirty="0"/>
                    </a:p>
                  </a:txBody>
                  <a:tcPr/>
                </a:tc>
                <a:extLst>
                  <a:ext uri="{0D108BD9-81ED-4DB2-BD59-A6C34878D82A}">
                    <a16:rowId xmlns:a16="http://schemas.microsoft.com/office/drawing/2014/main" val="1406370459"/>
                  </a:ext>
                </a:extLst>
              </a:tr>
              <a:tr h="370840">
                <a:tc>
                  <a:txBody>
                    <a:bodyPr/>
                    <a:lstStyle/>
                    <a:p>
                      <a:r>
                        <a:rPr lang="en-US" dirty="0"/>
                        <a:t>Enforce</a:t>
                      </a:r>
                      <a:r>
                        <a:rPr lang="en-US" baseline="0" dirty="0"/>
                        <a:t> Reviews on New Repositories</a:t>
                      </a:r>
                      <a:endParaRPr lang="en-US" dirty="0"/>
                    </a:p>
                  </a:txBody>
                  <a:tcPr/>
                </a:tc>
                <a:tc>
                  <a:txBody>
                    <a:bodyPr/>
                    <a:lstStyle/>
                    <a:p>
                      <a:r>
                        <a:rPr lang="en-US" dirty="0"/>
                        <a:t>GitHub</a:t>
                      </a:r>
                      <a:r>
                        <a:rPr lang="en-US" baseline="0" dirty="0"/>
                        <a:t> API</a:t>
                      </a:r>
                    </a:p>
                    <a:p>
                      <a:r>
                        <a:rPr lang="en-US" baseline="0" dirty="0" err="1"/>
                        <a:t>OctoKit</a:t>
                      </a:r>
                      <a:r>
                        <a:rPr lang="en-US" baseline="0" dirty="0"/>
                        <a:t> Library</a:t>
                      </a:r>
                    </a:p>
                    <a:p>
                      <a:r>
                        <a:rPr lang="en-US" baseline="0" dirty="0"/>
                        <a:t>GitHub Webhooks</a:t>
                      </a:r>
                    </a:p>
                    <a:p>
                      <a:r>
                        <a:rPr lang="en-US" baseline="0" dirty="0"/>
                        <a:t>GitHub Command Line Interface</a:t>
                      </a:r>
                    </a:p>
                    <a:p>
                      <a:r>
                        <a:rPr lang="en-US" baseline="0" dirty="0"/>
                        <a:t>Lightweight Cloud Compute Resources</a:t>
                      </a:r>
                      <a:endParaRPr lang="en-US" dirty="0"/>
                    </a:p>
                  </a:txBody>
                  <a:tcPr/>
                </a:tc>
                <a:extLst>
                  <a:ext uri="{0D108BD9-81ED-4DB2-BD59-A6C34878D82A}">
                    <a16:rowId xmlns:a16="http://schemas.microsoft.com/office/drawing/2014/main" val="2704732374"/>
                  </a:ext>
                </a:extLst>
              </a:tr>
              <a:tr h="370840">
                <a:tc>
                  <a:txBody>
                    <a:bodyPr/>
                    <a:lstStyle/>
                    <a:p>
                      <a:r>
                        <a:rPr lang="en-US" dirty="0"/>
                        <a:t>Enforce and Audit</a:t>
                      </a:r>
                      <a:r>
                        <a:rPr lang="en-US" baseline="0" dirty="0"/>
                        <a:t> Review Policies on Repositories</a:t>
                      </a:r>
                      <a:endParaRPr lang="en-US" dirty="0"/>
                    </a:p>
                  </a:txBody>
                  <a:tcPr/>
                </a:tc>
                <a:tc>
                  <a:txBody>
                    <a:bodyPr/>
                    <a:lstStyle/>
                    <a:p>
                      <a:r>
                        <a:rPr lang="en-US" dirty="0"/>
                        <a:t>GitHub 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OctoKit</a:t>
                      </a:r>
                      <a:r>
                        <a:rPr lang="en-US" baseline="0" dirty="0"/>
                        <a:t> Library</a:t>
                      </a:r>
                      <a:endParaRPr lang="en-US" dirty="0"/>
                    </a:p>
                    <a:p>
                      <a:r>
                        <a:rPr lang="en-US" baseline="0" dirty="0"/>
                        <a:t>Lightweight Cloud Compute Resources</a:t>
                      </a:r>
                      <a:endParaRPr lang="en-US" dirty="0"/>
                    </a:p>
                  </a:txBody>
                  <a:tcPr/>
                </a:tc>
                <a:extLst>
                  <a:ext uri="{0D108BD9-81ED-4DB2-BD59-A6C34878D82A}">
                    <a16:rowId xmlns:a16="http://schemas.microsoft.com/office/drawing/2014/main" val="1215547017"/>
                  </a:ext>
                </a:extLst>
              </a:tr>
            </a:tbl>
          </a:graphicData>
        </a:graphic>
      </p:graphicFrame>
    </p:spTree>
    <p:extLst>
      <p:ext uri="{BB962C8B-B14F-4D97-AF65-F5344CB8AC3E}">
        <p14:creationId xmlns:p14="http://schemas.microsoft.com/office/powerpoint/2010/main" val="89304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DAAD-8B43-41C7-A9B4-B8E1277D2E30}"/>
              </a:ext>
            </a:extLst>
          </p:cNvPr>
          <p:cNvSpPr>
            <a:spLocks noGrp="1"/>
          </p:cNvSpPr>
          <p:nvPr>
            <p:ph type="title"/>
          </p:nvPr>
        </p:nvSpPr>
        <p:spPr/>
        <p:txBody>
          <a:bodyPr/>
          <a:lstStyle/>
          <a:p>
            <a:r>
              <a:rPr lang="en-US" dirty="0"/>
              <a:t>Business Architecture</a:t>
            </a:r>
          </a:p>
        </p:txBody>
      </p:sp>
      <p:sp>
        <p:nvSpPr>
          <p:cNvPr id="7" name="Content Placeholder 6">
            <a:extLst>
              <a:ext uri="{FF2B5EF4-FFF2-40B4-BE49-F238E27FC236}">
                <a16:creationId xmlns:a16="http://schemas.microsoft.com/office/drawing/2014/main" id="{D7A910B3-D85D-4763-BA2C-932F5F364D09}"/>
              </a:ext>
            </a:extLst>
          </p:cNvPr>
          <p:cNvSpPr>
            <a:spLocks noGrp="1"/>
          </p:cNvSpPr>
          <p:nvPr>
            <p:ph sz="half" idx="2"/>
          </p:nvPr>
        </p:nvSpPr>
        <p:spPr>
          <a:xfrm>
            <a:off x="8163924" y="1825624"/>
            <a:ext cx="3839470" cy="4554967"/>
          </a:xfrm>
        </p:spPr>
        <p:txBody>
          <a:bodyPr>
            <a:normAutofit fontScale="92500" lnSpcReduction="20000"/>
          </a:bodyPr>
          <a:lstStyle/>
          <a:p>
            <a:pPr marL="0" indent="0">
              <a:buNone/>
            </a:pPr>
            <a:r>
              <a:rPr lang="en-US" dirty="0"/>
              <a:t>Managed By Security Team</a:t>
            </a:r>
          </a:p>
          <a:p>
            <a:pPr marL="0" indent="0">
              <a:buNone/>
            </a:pPr>
            <a:endParaRPr lang="en-US" dirty="0"/>
          </a:p>
          <a:p>
            <a:pPr marL="0" indent="0">
              <a:spcBef>
                <a:spcPts val="1200"/>
              </a:spcBef>
              <a:buNone/>
            </a:pPr>
            <a:r>
              <a:rPr lang="en-US" u="sng" dirty="0"/>
              <a:t>Key Processes:</a:t>
            </a:r>
            <a:br>
              <a:rPr lang="en-US" dirty="0"/>
            </a:br>
            <a:r>
              <a:rPr lang="en-US" dirty="0"/>
              <a:t>- Auditing</a:t>
            </a:r>
          </a:p>
          <a:p>
            <a:pPr marL="0" indent="0">
              <a:buNone/>
            </a:pPr>
            <a:r>
              <a:rPr lang="en-US" dirty="0"/>
              <a:t>- Applying Defaults</a:t>
            </a:r>
          </a:p>
          <a:p>
            <a:pPr>
              <a:buFontTx/>
              <a:buChar char="-"/>
            </a:pPr>
            <a:endParaRPr lang="en-US" dirty="0"/>
          </a:p>
          <a:p>
            <a:pPr marL="0" indent="0">
              <a:buNone/>
            </a:pPr>
            <a:r>
              <a:rPr lang="en-US" u="sng" dirty="0"/>
              <a:t>Events to React To:</a:t>
            </a:r>
            <a:br>
              <a:rPr lang="en-US" dirty="0"/>
            </a:br>
            <a:r>
              <a:rPr lang="en-US" dirty="0"/>
              <a:t>- New Repo Created</a:t>
            </a:r>
          </a:p>
          <a:p>
            <a:pPr>
              <a:buFontTx/>
              <a:buChar char="-"/>
            </a:pPr>
            <a:r>
              <a:rPr lang="en-US" dirty="0"/>
              <a:t>Branch Protection Changed</a:t>
            </a:r>
          </a:p>
          <a:p>
            <a:pPr>
              <a:buFontTx/>
              <a:buChar char="-"/>
            </a:pPr>
            <a:r>
              <a:rPr lang="en-US" dirty="0"/>
              <a:t>Configuration Drift Detected</a:t>
            </a:r>
          </a:p>
        </p:txBody>
      </p:sp>
      <p:pic>
        <p:nvPicPr>
          <p:cNvPr id="14" name="Content Placeholder 13">
            <a:extLst>
              <a:ext uri="{FF2B5EF4-FFF2-40B4-BE49-F238E27FC236}">
                <a16:creationId xmlns:a16="http://schemas.microsoft.com/office/drawing/2014/main" id="{0A00C1F2-DBA9-4376-923C-C6462C09451D}"/>
              </a:ext>
            </a:extLst>
          </p:cNvPr>
          <p:cNvPicPr>
            <a:picLocks noGrp="1" noChangeAspect="1"/>
          </p:cNvPicPr>
          <p:nvPr>
            <p:ph sz="half" idx="1"/>
          </p:nvPr>
        </p:nvPicPr>
        <p:blipFill>
          <a:blip r:embed="rId3"/>
          <a:stretch>
            <a:fillRect/>
          </a:stretch>
        </p:blipFill>
        <p:spPr>
          <a:xfrm>
            <a:off x="188606" y="2253162"/>
            <a:ext cx="7553969" cy="3586873"/>
          </a:xfrm>
        </p:spPr>
      </p:pic>
    </p:spTree>
    <p:extLst>
      <p:ext uri="{BB962C8B-B14F-4D97-AF65-F5344CB8AC3E}">
        <p14:creationId xmlns:p14="http://schemas.microsoft.com/office/powerpoint/2010/main" val="411807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745A-F8A1-4E71-A067-9F2427B6A61D}"/>
              </a:ext>
            </a:extLst>
          </p:cNvPr>
          <p:cNvSpPr>
            <a:spLocks noGrp="1"/>
          </p:cNvSpPr>
          <p:nvPr>
            <p:ph type="title"/>
          </p:nvPr>
        </p:nvSpPr>
        <p:spPr/>
        <p:txBody>
          <a:bodyPr/>
          <a:lstStyle/>
          <a:p>
            <a:r>
              <a:rPr lang="en-US" dirty="0"/>
              <a:t>Application Architecture</a:t>
            </a:r>
          </a:p>
        </p:txBody>
      </p:sp>
      <p:pic>
        <p:nvPicPr>
          <p:cNvPr id="11" name="Content Placeholder 10">
            <a:extLst>
              <a:ext uri="{FF2B5EF4-FFF2-40B4-BE49-F238E27FC236}">
                <a16:creationId xmlns:a16="http://schemas.microsoft.com/office/drawing/2014/main" id="{6C251AA6-9D7E-4732-9B77-FD03097F96A7}"/>
              </a:ext>
            </a:extLst>
          </p:cNvPr>
          <p:cNvPicPr>
            <a:picLocks noGrp="1" noChangeAspect="1"/>
          </p:cNvPicPr>
          <p:nvPr>
            <p:ph sz="half" idx="1"/>
          </p:nvPr>
        </p:nvPicPr>
        <p:blipFill>
          <a:blip r:embed="rId2"/>
          <a:stretch>
            <a:fillRect/>
          </a:stretch>
        </p:blipFill>
        <p:spPr>
          <a:xfrm>
            <a:off x="396874" y="1919134"/>
            <a:ext cx="7175975" cy="4164319"/>
          </a:xfrm>
        </p:spPr>
      </p:pic>
      <p:sp>
        <p:nvSpPr>
          <p:cNvPr id="5" name="Content Placeholder 4">
            <a:extLst>
              <a:ext uri="{FF2B5EF4-FFF2-40B4-BE49-F238E27FC236}">
                <a16:creationId xmlns:a16="http://schemas.microsoft.com/office/drawing/2014/main" id="{8AF991A4-05E6-4CF2-B4D0-1CD44E9CB474}"/>
              </a:ext>
            </a:extLst>
          </p:cNvPr>
          <p:cNvSpPr>
            <a:spLocks noGrp="1"/>
          </p:cNvSpPr>
          <p:nvPr>
            <p:ph sz="half" idx="2"/>
          </p:nvPr>
        </p:nvSpPr>
        <p:spPr>
          <a:xfrm>
            <a:off x="7921432" y="1825625"/>
            <a:ext cx="3432368" cy="4351338"/>
          </a:xfrm>
        </p:spPr>
        <p:txBody>
          <a:bodyPr anchor="ctr"/>
          <a:lstStyle/>
          <a:p>
            <a:pPr marL="0" indent="0">
              <a:buNone/>
            </a:pPr>
            <a:r>
              <a:rPr lang="en-US" dirty="0"/>
              <a:t>Lightweight Azure Functions React to Events from GitHub</a:t>
            </a:r>
          </a:p>
          <a:p>
            <a:pPr marL="0" indent="0">
              <a:buNone/>
            </a:pPr>
            <a:endParaRPr lang="en-US" dirty="0"/>
          </a:p>
          <a:p>
            <a:pPr marL="0" indent="0">
              <a:buNone/>
            </a:pPr>
            <a:r>
              <a:rPr lang="en-US" dirty="0" err="1"/>
              <a:t>OctoKit</a:t>
            </a:r>
            <a:r>
              <a:rPr lang="en-US" dirty="0"/>
              <a:t> (C# library for interacting with </a:t>
            </a:r>
            <a:r>
              <a:rPr lang="en-US" dirty="0" err="1"/>
              <a:t>Github</a:t>
            </a:r>
            <a:r>
              <a:rPr lang="en-US" dirty="0"/>
              <a:t>) calls GitHub API</a:t>
            </a:r>
          </a:p>
        </p:txBody>
      </p:sp>
    </p:spTree>
    <p:extLst>
      <p:ext uri="{BB962C8B-B14F-4D97-AF65-F5344CB8AC3E}">
        <p14:creationId xmlns:p14="http://schemas.microsoft.com/office/powerpoint/2010/main" val="130322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CA25-DC2D-4802-8334-2A70F6E0A3A2}"/>
              </a:ext>
            </a:extLst>
          </p:cNvPr>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F5FA8D78-2804-45CD-B40D-ADA9C29FE0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49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474</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Review Code Review Enforcer Example</vt:lpstr>
      <vt:lpstr>Executive Summary</vt:lpstr>
      <vt:lpstr>Agenda</vt:lpstr>
      <vt:lpstr>Scope</vt:lpstr>
      <vt:lpstr>Requirements – Initial Request</vt:lpstr>
      <vt:lpstr>Requirements – Mapping to GitHub Features</vt:lpstr>
      <vt:lpstr>Business Architecture</vt:lpstr>
      <vt:lpstr>Application Architecture</vt:lpstr>
      <vt:lpstr>Demo</vt:lpstr>
      <vt:lpstr>Getting Ready for Production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Code Review Enforcer Example</dc:title>
  <dc:creator>Jonathan Littleton</dc:creator>
  <cp:lastModifiedBy>Jonathan Littleton</cp:lastModifiedBy>
  <cp:revision>1</cp:revision>
  <dcterms:created xsi:type="dcterms:W3CDTF">2022-04-17T15:22:43Z</dcterms:created>
  <dcterms:modified xsi:type="dcterms:W3CDTF">2022-04-18T06:54:48Z</dcterms:modified>
</cp:coreProperties>
</file>