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Objects="1">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9"/>
            <a:ext cx="10572000" cy="2971051"/>
          </a:xfrm>
        </p:spPr>
        <p:txBody>
          <a:bodyPr/>
          <a:lstStyle>
            <a:lvl1pPr>
              <a:defRPr sz="5400"/>
            </a:lvl1pPr>
          </a:lstStyle>
          <a:p>
            <a:r>
              <a:rPr lang="en-US" dirty="0"/>
              <a:t>Click to edit Master title style</a:t>
            </a:r>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9" cy="566738"/>
          </a:xfrm>
        </p:spPr>
        <p:txBody>
          <a:bodyPr anchor="b">
            <a:normAutofit/>
          </a:bodyPr>
          <a:lstStyle>
            <a:lvl1pPr algn="l">
              <a:defRPr sz="2400" b="0"/>
            </a:lvl1pPr>
          </a:lstStyle>
          <a:p>
            <a:r>
              <a:rPr lang="en-US" dirty="0"/>
              <a:t>Click to edit Master title style</a:t>
            </a:r>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endParaRPr lang="en-US" dirty="0"/>
          </a:p>
        </p:txBody>
      </p:sp>
      <p:sp>
        <p:nvSpPr>
          <p:cNvPr id="4" name="Text Placeholder 3"/>
          <p:cNvSpPr>
            <a:spLocks noGrp="1"/>
          </p:cNvSpPr>
          <p:nvPr>
            <p:ph type="body" sz="half" idx="2"/>
          </p:nvPr>
        </p:nvSpPr>
        <p:spPr>
          <a:xfrm>
            <a:off x="810000" y="5367338"/>
            <a:ext cx="10561419"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dirty="0"/>
              <a:t>Click to edit Master title style</a:t>
            </a:r>
          </a:p>
        </p:txBody>
      </p:sp>
      <p:sp>
        <p:nvSpPr>
          <p:cNvPr id="3" name="Text Placeholder 2"/>
          <p:cNvSpPr>
            <a:spLocks noGrp="1"/>
          </p:cNvSpPr>
          <p:nvPr>
            <p:ph type="body" idx="1"/>
          </p:nvPr>
        </p:nvSpPr>
        <p:spPr>
          <a:xfrm>
            <a:off x="853191" y="4443682"/>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Text Placeholder 5"/>
          <p:cNvSpPr>
            <a:spLocks noGrp="1"/>
          </p:cNvSpPr>
          <p:nvPr>
            <p:ph type="body" sz="quarter" idx="16"/>
          </p:nvPr>
        </p:nvSpPr>
        <p:spPr>
          <a:xfrm>
            <a:off x="7574644" y="1081458"/>
            <a:ext cx="3810001" cy="4075465"/>
          </a:xfrm>
        </p:spPr>
        <p:txBody>
          <a:bodyPr anchor="t"/>
          <a:lstStyle>
            <a:lvl1pPr marL="0" indent="0">
              <a:buFontTx/>
              <a:buNone/>
              <a:defRPr/>
            </a:lvl1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5"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90" y="2435959"/>
            <a:ext cx="4382521" cy="2007789"/>
          </a:xfrm>
        </p:spPr>
        <p:txBody>
          <a:bodyPr/>
          <a:lstStyle>
            <a:lvl1pPr>
              <a:defRPr sz="3200"/>
            </a:lvl1pPr>
          </a:lstStyle>
          <a:p>
            <a:r>
              <a:rPr lang="en-US" dirty="0"/>
              <a:t>Click to edit Master title style</a:t>
            </a:r>
          </a:p>
        </p:txBody>
      </p:sp>
      <p:sp>
        <p:nvSpPr>
          <p:cNvPr id="6" name="Text Placeholder 5"/>
          <p:cNvSpPr>
            <a:spLocks noGrp="1"/>
          </p:cNvSpPr>
          <p:nvPr>
            <p:ph type="body" sz="quarter" idx="16"/>
          </p:nvPr>
        </p:nvSpPr>
        <p:spPr>
          <a:xfrm>
            <a:off x="6156001" y="2286002"/>
            <a:ext cx="4880300" cy="2295525"/>
          </a:xfrm>
        </p:spPr>
        <p:txBody>
          <a:bodyPr anchor="t"/>
          <a:lstStyle>
            <a:lvl1pPr marL="0" indent="0">
              <a:buFontTx/>
              <a:buNone/>
              <a:defRPr/>
            </a:lvl1pPr>
          </a:lstStyle>
          <a:p>
            <a:pPr lvl="0"/>
            <a:r>
              <a:rPr lang="en-US" dirty="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2/6/15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2"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2" y="586171"/>
            <a:ext cx="2494791" cy="51347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10002" y="446089"/>
            <a:ext cx="6611540" cy="5414962"/>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447188"/>
            <a:ext cx="10571999" cy="970450"/>
          </a:xfrm>
        </p:spPr>
        <p:txBody>
          <a:bodyPr/>
          <a:lstStyle/>
          <a:p>
            <a:r>
              <a:rPr lang="en-US" dirty="0"/>
              <a:t>Click to edit Master title style</a:t>
            </a:r>
          </a:p>
        </p:txBody>
      </p:sp>
      <p:sp>
        <p:nvSpPr>
          <p:cNvPr id="3" name="Content Placeholder 2"/>
          <p:cNvSpPr>
            <a:spLocks noGrp="1"/>
          </p:cNvSpPr>
          <p:nvPr>
            <p:ph idx="1"/>
          </p:nvPr>
        </p:nvSpPr>
        <p:spPr>
          <a:xfrm>
            <a:off x="818713" y="2222287"/>
            <a:ext cx="10554575" cy="36365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3"/>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9" cy="1468800"/>
          </a:xfrm>
        </p:spPr>
        <p:txBody>
          <a:bodyPr anchor="b"/>
          <a:lstStyle>
            <a:lvl1pPr algn="r">
              <a:defRPr sz="4800" b="1" cap="none"/>
            </a:lvl1pPr>
          </a:lstStyle>
          <a:p>
            <a:r>
              <a:rPr lang="en-US" dirty="0"/>
              <a:t>Click to edit Master title style</a:t>
            </a:r>
          </a:p>
        </p:txBody>
      </p:sp>
      <p:sp>
        <p:nvSpPr>
          <p:cNvPr id="3" name="Text Placeholder 2"/>
          <p:cNvSpPr>
            <a:spLocks noGrp="1"/>
          </p:cNvSpPr>
          <p:nvPr>
            <p:ph type="body" idx="1"/>
          </p:nvPr>
        </p:nvSpPr>
        <p:spPr>
          <a:xfrm>
            <a:off x="810000" y="5281203"/>
            <a:ext cx="10561419"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2/6/15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8713" y="2222289"/>
            <a:ext cx="5185873" cy="36387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7417" y="2222287"/>
            <a:ext cx="5194583" cy="363876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14729"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14729" y="2751140"/>
            <a:ext cx="5189856"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7417"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7417" y="2751140"/>
            <a:ext cx="5194583" cy="3109913"/>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2/6/15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2/6/15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2/6/15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2" y="446089"/>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2" y="446088"/>
            <a:ext cx="3547533" cy="1618396"/>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855634" y="446090"/>
            <a:ext cx="6252633" cy="541496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73152" y="2260740"/>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2/6/15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9" y="727524"/>
            <a:ext cx="4852988" cy="1617163"/>
          </a:xfrm>
        </p:spPr>
        <p:txBody>
          <a:bodyPr anchor="b">
            <a:normAutofit/>
          </a:bodyPr>
          <a:lstStyle>
            <a:lvl1pPr algn="l">
              <a:defRPr sz="2400" b="0"/>
            </a:lvl1pPr>
          </a:lstStyle>
          <a:p>
            <a:r>
              <a:rPr lang="en-US" dirty="0"/>
              <a:t>Click to edit Master title style</a:t>
            </a:r>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endParaRPr lang="en-US" dirty="0"/>
          </a:p>
        </p:txBody>
      </p:sp>
      <p:sp>
        <p:nvSpPr>
          <p:cNvPr id="4" name="Text Placeholder 3"/>
          <p:cNvSpPr>
            <a:spLocks noGrp="1"/>
          </p:cNvSpPr>
          <p:nvPr>
            <p:ph type="body" sz="half" idx="2"/>
          </p:nvPr>
        </p:nvSpPr>
        <p:spPr>
          <a:xfrm>
            <a:off x="814729"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3885811" y="6041364"/>
            <a:ext cx="976879" cy="365125"/>
          </a:xfrm>
        </p:spPr>
        <p:txBody>
          <a:bodyPr/>
          <a:lstStyle/>
          <a:p>
            <a:fld id="{18C79C5D-2A6F-F04D-97DA-BEF2467B64E4}" type="datetimeFigureOut">
              <a:rPr lang="en-US" dirty="0"/>
              <a:pPr/>
              <a:t>2/6/15</a:t>
            </a:fld>
            <a:endParaRPr lang="en-US" dirty="0"/>
          </a:p>
        </p:txBody>
      </p:sp>
      <p:sp>
        <p:nvSpPr>
          <p:cNvPr id="6" name="Footer Placeholder 5"/>
          <p:cNvSpPr>
            <a:spLocks noGrp="1"/>
          </p:cNvSpPr>
          <p:nvPr>
            <p:ph type="ftr" sz="quarter" idx="11"/>
          </p:nvPr>
        </p:nvSpPr>
        <p:spPr>
          <a:xfrm>
            <a:off x="590396" y="6041364"/>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90"/>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1" y="447188"/>
            <a:ext cx="10571999"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810000" y="2184403"/>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51515" y="6041364"/>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5" y="6041364"/>
            <a:ext cx="1343707"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2/6/15</a:t>
            </a:fld>
            <a:endParaRPr lang="en-US" dirty="0"/>
          </a:p>
        </p:txBody>
      </p:sp>
      <p:sp>
        <p:nvSpPr>
          <p:cNvPr id="6" name="Slide Number Placeholder 5"/>
          <p:cNvSpPr>
            <a:spLocks noGrp="1"/>
          </p:cNvSpPr>
          <p:nvPr>
            <p:ph type="sldNum" sz="quarter" idx="4"/>
          </p:nvPr>
        </p:nvSpPr>
        <p:spPr>
          <a:xfrm>
            <a:off x="10678332" y="5915890"/>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anchor="ctr"/>
          <a:lstStyle/>
          <a:p>
            <a:pPr algn="ctr"/>
            <a:r>
              <a:rPr lang="en-US" sz="5800" i="1" dirty="0" smtClean="0">
                <a:latin typeface="Rockwell" charset="0"/>
                <a:ea typeface="Rockwell" charset="0"/>
                <a:cs typeface="Rockwell" charset="0"/>
              </a:rPr>
              <a:t>Ocean Cannabis</a:t>
            </a:r>
            <a:endParaRPr lang="en-US" sz="5800" i="1" dirty="0">
              <a:latin typeface="Rockwell" charset="0"/>
              <a:ea typeface="Rockwell" charset="0"/>
              <a:cs typeface="Rockwell" charset="0"/>
            </a:endParaRPr>
          </a:p>
        </p:txBody>
      </p:sp>
      <p:sp>
        <p:nvSpPr>
          <p:cNvPr id="3" name="Subtitle 2"/>
          <p:cNvSpPr>
            <a:spLocks noGrp="1"/>
          </p:cNvSpPr>
          <p:nvPr>
            <p:ph type="subTitle" idx="1"/>
          </p:nvPr>
        </p:nvSpPr>
        <p:spPr>
          <a:xfrm>
            <a:off x="810001" y="5304463"/>
            <a:ext cx="10572000" cy="1553539"/>
          </a:xfrm>
        </p:spPr>
        <p:txBody>
          <a:bodyPr>
            <a:noAutofit/>
          </a:bodyPr>
          <a:lstStyle/>
          <a:p>
            <a:pPr algn="ctr"/>
            <a:r>
              <a:rPr lang="en-US" sz="3000" dirty="0" smtClean="0">
                <a:solidFill>
                  <a:schemeClr val="accent1">
                    <a:lumMod val="20000"/>
                    <a:lumOff val="80000"/>
                  </a:schemeClr>
                </a:solidFill>
                <a:latin typeface="Gabriola" charset="0"/>
                <a:ea typeface="Gabriola" charset="0"/>
                <a:cs typeface="Gabriola" charset="0"/>
              </a:rPr>
              <a:t>The Twin Harbor's Most resource full Cannabis Collective are diligently educating Patrons, being dedicated to the </a:t>
            </a:r>
            <a:r>
              <a:rPr lang="en-US" sz="3000" dirty="0">
                <a:solidFill>
                  <a:schemeClr val="accent1">
                    <a:lumMod val="20000"/>
                    <a:lumOff val="80000"/>
                  </a:schemeClr>
                </a:solidFill>
                <a:latin typeface="Gabriola" charset="0"/>
                <a:ea typeface="Gabriola" charset="0"/>
                <a:cs typeface="Gabriola" charset="0"/>
              </a:rPr>
              <a:t>c</a:t>
            </a:r>
            <a:r>
              <a:rPr lang="en-US" sz="3000" dirty="0" smtClean="0">
                <a:solidFill>
                  <a:schemeClr val="accent1">
                    <a:lumMod val="20000"/>
                    <a:lumOff val="80000"/>
                  </a:schemeClr>
                </a:solidFill>
                <a:latin typeface="Gabriola" charset="0"/>
                <a:ea typeface="Gabriola" charset="0"/>
                <a:cs typeface="Gabriola" charset="0"/>
              </a:rPr>
              <a:t>annabis patients and we pride ourselves in giving the highest levels of Services in the harbor...</a:t>
            </a:r>
            <a:endParaRPr lang="en-US" sz="3000" dirty="0">
              <a:solidFill>
                <a:schemeClr val="accent1">
                  <a:lumMod val="20000"/>
                  <a:lumOff val="80000"/>
                </a:schemeClr>
              </a:solidFill>
              <a:latin typeface="Gabriola" charset="0"/>
              <a:ea typeface="Gabriola" charset="0"/>
              <a:cs typeface="Gabriola" charset="0"/>
            </a:endParaRPr>
          </a:p>
        </p:txBody>
      </p:sp>
    </p:spTree>
    <p:extLst>
      <p:ext uri="{BB962C8B-B14F-4D97-AF65-F5344CB8AC3E}">
        <p14:creationId xmlns:p14="http://schemas.microsoft.com/office/powerpoint/2010/main" val="195774779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oudy Old Style" charset="0"/>
                <a:ea typeface="Goudy Old Style" charset="0"/>
                <a:cs typeface="Goudy Old Style" charset="0"/>
              </a:rPr>
              <a:t>OCEAN CANNABIS MISSION</a:t>
            </a:r>
            <a:endParaRPr lang="en-US" dirty="0">
              <a:latin typeface="Goudy Old Style" charset="0"/>
              <a:ea typeface="Goudy Old Style" charset="0"/>
              <a:cs typeface="Goudy Old Style" charset="0"/>
            </a:endParaRPr>
          </a:p>
        </p:txBody>
      </p:sp>
      <p:sp>
        <p:nvSpPr>
          <p:cNvPr id="3" name="Content Placeholder 2"/>
          <p:cNvSpPr>
            <a:spLocks noGrp="1"/>
          </p:cNvSpPr>
          <p:nvPr>
            <p:ph idx="1"/>
          </p:nvPr>
        </p:nvSpPr>
        <p:spPr/>
        <p:txBody>
          <a:bodyPr anchor="ctr">
            <a:normAutofit/>
          </a:bodyPr>
          <a:lstStyle/>
          <a:p>
            <a:pPr marL="0" indent="0">
              <a:buNone/>
            </a:pPr>
            <a:r>
              <a:rPr lang="en-US" sz="2800" b="1" dirty="0" smtClean="0">
                <a:latin typeface="Goudy Old Style" charset="0"/>
                <a:ea typeface="Goudy Old Style" charset="0"/>
                <a:cs typeface="Goudy Old Style" charset="0"/>
              </a:rPr>
              <a:t>It is our organizations life commitment is to provide safe, secure, quality medicine to our members,, and to provide accurate education. We are dedicated to resolving problems and being genuinely committed to our patients, their families, &amp; their providers. We are compliant with RCW 69.51A. All patients and providers must be a qualified  member to our organization.</a:t>
            </a:r>
            <a:endParaRPr lang="en-US" sz="2800" b="1" dirty="0">
              <a:latin typeface="Goudy Old Style" charset="0"/>
              <a:ea typeface="Goudy Old Style" charset="0"/>
              <a:cs typeface="Goudy Old Style" charset="0"/>
            </a:endParaRPr>
          </a:p>
        </p:txBody>
      </p:sp>
    </p:spTree>
    <p:extLst>
      <p:ext uri="{BB962C8B-B14F-4D97-AF65-F5344CB8AC3E}">
        <p14:creationId xmlns:p14="http://schemas.microsoft.com/office/powerpoint/2010/main" val="4917054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Gardeners Behind Ocean Cannabis</a:t>
            </a:r>
            <a:endParaRPr lang="en-US" dirty="0"/>
          </a:p>
        </p:txBody>
      </p:sp>
      <p:sp>
        <p:nvSpPr>
          <p:cNvPr id="3" name="Text Placeholder 2"/>
          <p:cNvSpPr>
            <a:spLocks noGrp="1"/>
          </p:cNvSpPr>
          <p:nvPr>
            <p:ph type="body" idx="1"/>
          </p:nvPr>
        </p:nvSpPr>
        <p:spPr/>
        <p:txBody>
          <a:bodyPr/>
          <a:lstStyle/>
          <a:p>
            <a:r>
              <a:rPr lang="en-US" sz="3200" b="1" dirty="0" smtClean="0">
                <a:solidFill>
                  <a:schemeClr val="accent1">
                    <a:lumMod val="60000"/>
                    <a:lumOff val="40000"/>
                  </a:schemeClr>
                </a:solidFill>
              </a:rPr>
              <a:t>President/Treasurer</a:t>
            </a:r>
            <a:endParaRPr lang="en-US" sz="3200" b="1" dirty="0">
              <a:solidFill>
                <a:schemeClr val="accent1">
                  <a:lumMod val="60000"/>
                  <a:lumOff val="40000"/>
                </a:schemeClr>
              </a:solidFill>
            </a:endParaRPr>
          </a:p>
        </p:txBody>
      </p:sp>
      <p:sp>
        <p:nvSpPr>
          <p:cNvPr id="4" name="Content Placeholder 3"/>
          <p:cNvSpPr>
            <a:spLocks noGrp="1"/>
          </p:cNvSpPr>
          <p:nvPr>
            <p:ph sz="half" idx="2"/>
          </p:nvPr>
        </p:nvSpPr>
        <p:spPr>
          <a:xfrm>
            <a:off x="814729" y="2751138"/>
            <a:ext cx="5189856" cy="4106862"/>
          </a:xfrm>
        </p:spPr>
        <p:txBody>
          <a:bodyPr>
            <a:normAutofit/>
          </a:bodyPr>
          <a:lstStyle/>
          <a:p>
            <a:pPr marL="0" indent="0">
              <a:buNone/>
            </a:pPr>
            <a:r>
              <a:rPr lang="en-US" sz="2200" b="1" i="1" dirty="0" smtClean="0">
                <a:solidFill>
                  <a:schemeClr val="accent1">
                    <a:lumMod val="75000"/>
                  </a:schemeClr>
                </a:solidFill>
              </a:rPr>
              <a:t>David E. Archer</a:t>
            </a:r>
          </a:p>
          <a:p>
            <a:pPr marL="400050" lvl="1" indent="0">
              <a:buNone/>
            </a:pPr>
            <a:r>
              <a:rPr lang="en-US" sz="2000" b="1" i="1" dirty="0" smtClean="0">
                <a:solidFill>
                  <a:schemeClr val="accent1">
                    <a:lumMod val="75000"/>
                  </a:schemeClr>
                </a:solidFill>
              </a:rPr>
              <a:t>Mr. Archer has been a medical cannabis  advocate for several years. With his IT expertise and his undying compassion for cannabis he is a the perfect addition to the Cannabis Communities. He is dedicated to education of cannabis and revolutionizing the industry, especially in the current technical environment and its resources for cannabis.</a:t>
            </a:r>
            <a:endParaRPr lang="en-US" sz="2000" b="1" i="1" dirty="0">
              <a:solidFill>
                <a:schemeClr val="accent1">
                  <a:lumMod val="75000"/>
                </a:schemeClr>
              </a:solidFill>
            </a:endParaRPr>
          </a:p>
        </p:txBody>
      </p:sp>
      <p:sp>
        <p:nvSpPr>
          <p:cNvPr id="5" name="Text Placeholder 4"/>
          <p:cNvSpPr>
            <a:spLocks noGrp="1"/>
          </p:cNvSpPr>
          <p:nvPr>
            <p:ph type="body" sz="quarter" idx="3"/>
          </p:nvPr>
        </p:nvSpPr>
        <p:spPr/>
        <p:txBody>
          <a:bodyPr/>
          <a:lstStyle/>
          <a:p>
            <a:r>
              <a:rPr lang="en-US" sz="3200" b="1" dirty="0" smtClean="0">
                <a:solidFill>
                  <a:schemeClr val="accent1">
                    <a:lumMod val="60000"/>
                    <a:lumOff val="40000"/>
                  </a:schemeClr>
                </a:solidFill>
              </a:rPr>
              <a:t>Vice President/Secretary</a:t>
            </a:r>
            <a:endParaRPr lang="en-US" sz="3200" b="1" dirty="0">
              <a:solidFill>
                <a:schemeClr val="accent1">
                  <a:lumMod val="60000"/>
                  <a:lumOff val="40000"/>
                </a:schemeClr>
              </a:solidFill>
            </a:endParaRPr>
          </a:p>
        </p:txBody>
      </p:sp>
      <p:sp>
        <p:nvSpPr>
          <p:cNvPr id="6" name="Content Placeholder 5"/>
          <p:cNvSpPr>
            <a:spLocks noGrp="1"/>
          </p:cNvSpPr>
          <p:nvPr>
            <p:ph sz="quarter" idx="4"/>
          </p:nvPr>
        </p:nvSpPr>
        <p:spPr>
          <a:xfrm>
            <a:off x="6187415" y="2751138"/>
            <a:ext cx="5643638" cy="4106862"/>
          </a:xfrm>
        </p:spPr>
        <p:txBody>
          <a:bodyPr>
            <a:normAutofit/>
          </a:bodyPr>
          <a:lstStyle/>
          <a:p>
            <a:pPr marL="0" indent="0">
              <a:buNone/>
            </a:pPr>
            <a:r>
              <a:rPr lang="en-US" sz="2200" b="1" i="1" dirty="0" smtClean="0">
                <a:solidFill>
                  <a:schemeClr val="accent1">
                    <a:lumMod val="75000"/>
                  </a:schemeClr>
                </a:solidFill>
              </a:rPr>
              <a:t>Stephanie a. Cummings</a:t>
            </a:r>
          </a:p>
          <a:p>
            <a:pPr marL="400050" lvl="1" indent="0">
              <a:buNone/>
            </a:pPr>
            <a:r>
              <a:rPr lang="en-US" sz="2000" b="1" i="1" dirty="0" smtClean="0">
                <a:solidFill>
                  <a:schemeClr val="accent1">
                    <a:lumMod val="75000"/>
                  </a:schemeClr>
                </a:solidFill>
              </a:rPr>
              <a:t>Miss Cummings is newer to the cannabis community but is skilled in health care, law, and arts. With her skills and thirst to learn she makes a good asset to the team with the mission to grow and teach. Miss Cummings dedicated her time to learning what is and isn't available to those with medical cannabis in Washington State.</a:t>
            </a:r>
            <a:endParaRPr lang="en-US" sz="2000" b="1" i="1" dirty="0">
              <a:solidFill>
                <a:schemeClr val="accent1">
                  <a:lumMod val="75000"/>
                </a:schemeClr>
              </a:solidFill>
            </a:endParaRPr>
          </a:p>
        </p:txBody>
      </p:sp>
    </p:spTree>
    <p:extLst>
      <p:ext uri="{BB962C8B-B14F-4D97-AF65-F5344CB8AC3E}">
        <p14:creationId xmlns:p14="http://schemas.microsoft.com/office/powerpoint/2010/main" val="1681692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4728" y="481263"/>
            <a:ext cx="5189857" cy="1283369"/>
          </a:xfrm>
        </p:spPr>
        <p:txBody>
          <a:bodyPr/>
          <a:lstStyle/>
          <a:p>
            <a:r>
              <a:rPr lang="en-US" sz="5600" b="1" dirty="0" smtClean="0">
                <a:solidFill>
                  <a:srgbClr val="7030A0"/>
                </a:solidFill>
                <a:latin typeface="Gabriola" charset="0"/>
                <a:ea typeface="Gabriola" charset="0"/>
                <a:cs typeface="Gabriola" charset="0"/>
              </a:rPr>
              <a:t>Mr. David Archer</a:t>
            </a:r>
            <a:endParaRPr lang="en-US" sz="5600" b="1" dirty="0">
              <a:solidFill>
                <a:srgbClr val="7030A0"/>
              </a:solidFill>
              <a:latin typeface="Gabriola" charset="0"/>
              <a:ea typeface="Gabriola" charset="0"/>
              <a:cs typeface="Gabriola" charset="0"/>
            </a:endParaRPr>
          </a:p>
        </p:txBody>
      </p:sp>
      <p:sp>
        <p:nvSpPr>
          <p:cNvPr id="5" name="Text Placeholder 4"/>
          <p:cNvSpPr>
            <a:spLocks noGrp="1"/>
          </p:cNvSpPr>
          <p:nvPr>
            <p:ph type="body" sz="quarter" idx="3"/>
          </p:nvPr>
        </p:nvSpPr>
        <p:spPr>
          <a:xfrm>
            <a:off x="6187417" y="2"/>
            <a:ext cx="5194583" cy="2085473"/>
          </a:xfrm>
        </p:spPr>
        <p:txBody>
          <a:bodyPr/>
          <a:lstStyle/>
          <a:p>
            <a:r>
              <a:rPr lang="en-US" sz="5600" b="1" dirty="0" smtClean="0">
                <a:solidFill>
                  <a:srgbClr val="7030A0"/>
                </a:solidFill>
                <a:latin typeface="Gabriola" charset="0"/>
                <a:ea typeface="Gabriola" charset="0"/>
                <a:cs typeface="Gabriola" charset="0"/>
              </a:rPr>
              <a:t>Miss Stephanie Cummings</a:t>
            </a:r>
            <a:endParaRPr lang="en-US" sz="5600" b="1" dirty="0">
              <a:solidFill>
                <a:srgbClr val="7030A0"/>
              </a:solidFill>
              <a:latin typeface="Gabriola" charset="0"/>
              <a:ea typeface="Gabriola" charset="0"/>
              <a:cs typeface="Gabriola" charset="0"/>
            </a:endParaRPr>
          </a:p>
        </p:txBody>
      </p:sp>
      <p:pic>
        <p:nvPicPr>
          <p:cNvPr id="2" name="Picture 1"/>
          <p:cNvPicPr>
            <a:picLocks noChangeAspect="1"/>
          </p:cNvPicPr>
          <p:nvPr/>
        </p:nvPicPr>
        <p:blipFill>
          <a:blip r:embed="rId2"/>
          <a:stretch>
            <a:fillRect/>
          </a:stretch>
        </p:blipFill>
        <p:spPr>
          <a:xfrm rot="5400000">
            <a:off x="949284" y="1705813"/>
            <a:ext cx="4411580" cy="5170899"/>
          </a:xfrm>
          <a:prstGeom prst="rect">
            <a:avLst/>
          </a:prstGeom>
        </p:spPr>
      </p:pic>
      <p:pic>
        <p:nvPicPr>
          <p:cNvPr id="4" name="Picture 3"/>
          <p:cNvPicPr>
            <a:picLocks noChangeAspect="1"/>
          </p:cNvPicPr>
          <p:nvPr/>
        </p:nvPicPr>
        <p:blipFill>
          <a:blip r:embed="rId3"/>
          <a:stretch>
            <a:fillRect/>
          </a:stretch>
        </p:blipFill>
        <p:spPr>
          <a:xfrm>
            <a:off x="5963969" y="2085474"/>
            <a:ext cx="5641474" cy="441158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1558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27522"/>
            <a:ext cx="5667716" cy="1105235"/>
          </a:xfrm>
        </p:spPr>
        <p:txBody>
          <a:bodyPr>
            <a:normAutofit/>
          </a:bodyPr>
          <a:lstStyle/>
          <a:p>
            <a:pPr algn="ctr"/>
            <a:r>
              <a:rPr lang="en-US" sz="2800" b="1" dirty="0" smtClean="0">
                <a:solidFill>
                  <a:schemeClr val="tx1"/>
                </a:solidFill>
                <a:latin typeface="Gabriola" charset="0"/>
                <a:ea typeface="Gabriola" charset="0"/>
                <a:cs typeface="Gabriola" charset="0"/>
              </a:rPr>
              <a:t>Ocean Cannabis Nursery</a:t>
            </a:r>
            <a:endParaRPr lang="en-US" sz="2800" b="1" dirty="0">
              <a:solidFill>
                <a:schemeClr val="tx1"/>
              </a:solidFill>
              <a:latin typeface="Gabriola" charset="0"/>
              <a:ea typeface="Gabriola" charset="0"/>
              <a:cs typeface="Gabriola" charset="0"/>
            </a:endParaRPr>
          </a:p>
        </p:txBody>
      </p:sp>
      <p:pic>
        <p:nvPicPr>
          <p:cNvPr id="6" name="Picture Placeholder 5"/>
          <p:cNvPicPr>
            <a:picLocks noGrp="1" noChangeAspect="1"/>
          </p:cNvPicPr>
          <p:nvPr>
            <p:ph type="pic" sz="quarter" idx="13"/>
          </p:nvPr>
        </p:nvPicPr>
        <p:blipFill>
          <a:blip r:embed="rId2"/>
          <a:srcRect t="10167" b="10167"/>
          <a:stretch>
            <a:fillRect/>
          </a:stretch>
        </p:blipFill>
        <p:spPr>
          <a:xfrm>
            <a:off x="5226440" y="401162"/>
            <a:ext cx="6431353" cy="5971814"/>
          </a:xfrm>
        </p:spPr>
      </p:pic>
      <p:sp>
        <p:nvSpPr>
          <p:cNvPr id="4" name="Text Placeholder 3"/>
          <p:cNvSpPr>
            <a:spLocks noGrp="1"/>
          </p:cNvSpPr>
          <p:nvPr>
            <p:ph type="body" sz="half" idx="2"/>
          </p:nvPr>
        </p:nvSpPr>
        <p:spPr/>
        <p:txBody>
          <a:bodyPr/>
          <a:lstStyle/>
          <a:p>
            <a:r>
              <a:rPr lang="en-US" dirty="0" smtClean="0"/>
              <a:t>This is a collage of the garden started in Aberdeen, WA.</a:t>
            </a:r>
            <a:endParaRPr lang="en-US" dirty="0"/>
          </a:p>
        </p:txBody>
      </p:sp>
    </p:spTree>
    <p:extLst>
      <p:ext uri="{BB962C8B-B14F-4D97-AF65-F5344CB8AC3E}">
        <p14:creationId xmlns:p14="http://schemas.microsoft.com/office/powerpoint/2010/main" val="233665123"/>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HDQuotableV0</Template>
  <TotalTime>63</TotalTime>
  <Application>Microsoft Macintosh PowerPoint</Application>
  <PresentationFormat>Widescreen</PresentationFormat>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Century Gothic</vt:lpstr>
      <vt:lpstr>Gabriola</vt:lpstr>
      <vt:lpstr>Goudy Old Style</vt:lpstr>
      <vt:lpstr>Rockwell</vt:lpstr>
      <vt:lpstr>Wingdings 2</vt:lpstr>
      <vt:lpstr>Arial</vt:lpstr>
      <vt:lpstr>Quotable</vt:lpstr>
      <vt:lpstr>Ocean Cannabis</vt:lpstr>
      <vt:lpstr>OCEAN CANNABIS MISSION</vt:lpstr>
      <vt:lpstr>The Gardeners Behind Ocean Cannabis</vt:lpstr>
      <vt:lpstr>PowerPoint Presentation</vt:lpstr>
      <vt:lpstr>Ocean Cannabis Nursery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SC_Ocean Cannabis</dc:creator>
  <cp:lastModifiedBy>SC_Ocean Cannabis</cp:lastModifiedBy>
  <cp:revision>60</cp:revision>
  <dcterms:created xsi:type="dcterms:W3CDTF">2015-01-02T13:12:55Z</dcterms:created>
  <dcterms:modified xsi:type="dcterms:W3CDTF">2015-02-07T06:41:16Z</dcterms:modified>
</cp:coreProperties>
</file>