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9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6"/>
      <p: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8EAC2A-9A76-4593-9056-37899A2B9B45}">
  <a:tblStyle styleId="{4F8EAC2A-9A76-4593-9056-37899A2B9B4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FF0B5A-7DF2-4725-A98C-4B6633694511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F5D3A33-A933-4F56-BA13-48174529E9DC}">
      <dgm:prSet/>
      <dgm:spPr>
        <a:solidFill>
          <a:srgbClr val="5F5F5F"/>
        </a:solidFill>
      </dgm:spPr>
      <dgm:t>
        <a:bodyPr/>
        <a:lstStyle/>
        <a:p>
          <a:r>
            <a:rPr lang="en-US"/>
            <a:t>Project Purpose:</a:t>
          </a:r>
        </a:p>
      </dgm:t>
    </dgm:pt>
    <dgm:pt modelId="{7E90AABD-94EF-43BD-803D-3F3146DE9C82}" type="parTrans" cxnId="{DEB44373-C036-4F13-9CAD-2B7D5955379B}">
      <dgm:prSet/>
      <dgm:spPr/>
      <dgm:t>
        <a:bodyPr/>
        <a:lstStyle/>
        <a:p>
          <a:endParaRPr lang="en-US"/>
        </a:p>
      </dgm:t>
    </dgm:pt>
    <dgm:pt modelId="{9320E6F7-2569-43B4-A1A1-D9D65C30E818}" type="sibTrans" cxnId="{DEB44373-C036-4F13-9CAD-2B7D5955379B}">
      <dgm:prSet/>
      <dgm:spPr/>
      <dgm:t>
        <a:bodyPr/>
        <a:lstStyle/>
        <a:p>
          <a:endParaRPr lang="en-US"/>
        </a:p>
      </dgm:t>
    </dgm:pt>
    <dgm:pt modelId="{5D3E176D-A361-42EE-8DD9-B6CBE9A4C4A6}">
      <dgm:prSet/>
      <dgm:spPr/>
      <dgm:t>
        <a:bodyPr/>
        <a:lstStyle/>
        <a:p>
          <a:r>
            <a:rPr lang="en-US"/>
            <a:t>Facilitate risk assessment for medical offices (keep patient data secure)</a:t>
          </a:r>
        </a:p>
      </dgm:t>
    </dgm:pt>
    <dgm:pt modelId="{43EEC301-A753-4635-ACAE-54221D58D35D}" type="parTrans" cxnId="{9F2D6A73-A6DA-40B6-80CD-E5D0AD0AE731}">
      <dgm:prSet/>
      <dgm:spPr/>
      <dgm:t>
        <a:bodyPr/>
        <a:lstStyle/>
        <a:p>
          <a:endParaRPr lang="en-US"/>
        </a:p>
      </dgm:t>
    </dgm:pt>
    <dgm:pt modelId="{4A43733A-F22F-4060-ABAD-1D53F95E3B8B}" type="sibTrans" cxnId="{9F2D6A73-A6DA-40B6-80CD-E5D0AD0AE731}">
      <dgm:prSet/>
      <dgm:spPr/>
      <dgm:t>
        <a:bodyPr/>
        <a:lstStyle/>
        <a:p>
          <a:endParaRPr lang="en-US"/>
        </a:p>
      </dgm:t>
    </dgm:pt>
    <dgm:pt modelId="{EFEC1AF8-EF7C-4B1B-A654-E84B7015938B}">
      <dgm:prSet/>
      <dgm:spPr/>
      <dgm:t>
        <a:bodyPr/>
        <a:lstStyle/>
        <a:p>
          <a:r>
            <a:rPr lang="en-US"/>
            <a:t>Software and device inventory is first step</a:t>
          </a:r>
        </a:p>
      </dgm:t>
    </dgm:pt>
    <dgm:pt modelId="{5BAC6BDB-9C27-49F4-A747-396698132C8C}" type="parTrans" cxnId="{61DF38EA-A68C-4F7D-BE77-9B865FC79CDA}">
      <dgm:prSet/>
      <dgm:spPr/>
      <dgm:t>
        <a:bodyPr/>
        <a:lstStyle/>
        <a:p>
          <a:endParaRPr lang="en-US"/>
        </a:p>
      </dgm:t>
    </dgm:pt>
    <dgm:pt modelId="{FCE3A06E-5D33-4218-B3DD-685FA7FCB087}" type="sibTrans" cxnId="{61DF38EA-A68C-4F7D-BE77-9B865FC79CDA}">
      <dgm:prSet/>
      <dgm:spPr/>
      <dgm:t>
        <a:bodyPr/>
        <a:lstStyle/>
        <a:p>
          <a:endParaRPr lang="en-US"/>
        </a:p>
      </dgm:t>
    </dgm:pt>
    <dgm:pt modelId="{D36CC164-E7E8-4374-8199-9AD32D663097}">
      <dgm:prSet/>
      <dgm:spPr/>
      <dgm:t>
        <a:bodyPr/>
        <a:lstStyle/>
        <a:p>
          <a:r>
            <a:rPr lang="en-US"/>
            <a:t>Required by HIPAA</a:t>
          </a:r>
        </a:p>
      </dgm:t>
    </dgm:pt>
    <dgm:pt modelId="{2C010436-434F-496E-A553-6F17F7E972B0}" type="parTrans" cxnId="{4A08970A-7732-4613-94D4-9CCCCFA0B3BC}">
      <dgm:prSet/>
      <dgm:spPr/>
      <dgm:t>
        <a:bodyPr/>
        <a:lstStyle/>
        <a:p>
          <a:endParaRPr lang="en-US"/>
        </a:p>
      </dgm:t>
    </dgm:pt>
    <dgm:pt modelId="{272054E7-F4BC-4C1E-8076-4374D71A0A2B}" type="sibTrans" cxnId="{4A08970A-7732-4613-94D4-9CCCCFA0B3BC}">
      <dgm:prSet/>
      <dgm:spPr/>
      <dgm:t>
        <a:bodyPr/>
        <a:lstStyle/>
        <a:p>
          <a:endParaRPr lang="en-US"/>
        </a:p>
      </dgm:t>
    </dgm:pt>
    <dgm:pt modelId="{2FA46719-4070-4120-A061-E01C720DDC11}">
      <dgm:prSet/>
      <dgm:spPr/>
      <dgm:t>
        <a:bodyPr/>
        <a:lstStyle/>
        <a:p>
          <a:r>
            <a:rPr lang="en-US"/>
            <a:t>Goal is to generate through automation</a:t>
          </a:r>
        </a:p>
      </dgm:t>
    </dgm:pt>
    <dgm:pt modelId="{6ECE2AB9-0955-4A3F-B655-E815B8B0C4A3}" type="parTrans" cxnId="{956C1E63-41DC-4DC6-B685-61D90D0C0CF0}">
      <dgm:prSet/>
      <dgm:spPr/>
      <dgm:t>
        <a:bodyPr/>
        <a:lstStyle/>
        <a:p>
          <a:endParaRPr lang="en-US"/>
        </a:p>
      </dgm:t>
    </dgm:pt>
    <dgm:pt modelId="{1FBA3E37-8416-4556-A35E-CC5176ABF935}" type="sibTrans" cxnId="{956C1E63-41DC-4DC6-B685-61D90D0C0CF0}">
      <dgm:prSet/>
      <dgm:spPr/>
      <dgm:t>
        <a:bodyPr/>
        <a:lstStyle/>
        <a:p>
          <a:endParaRPr lang="en-US"/>
        </a:p>
      </dgm:t>
    </dgm:pt>
    <dgm:pt modelId="{C9449EC8-D5A3-4549-95B2-055D9848BB64}">
      <dgm:prSet/>
      <dgm:spPr>
        <a:solidFill>
          <a:srgbClr val="5F5F5F"/>
        </a:solidFill>
      </dgm:spPr>
      <dgm:t>
        <a:bodyPr/>
        <a:lstStyle/>
        <a:p>
          <a:r>
            <a:rPr lang="en-US"/>
            <a:t>Tasks for Tool:</a:t>
          </a:r>
        </a:p>
      </dgm:t>
    </dgm:pt>
    <dgm:pt modelId="{0D3D1518-587C-41EE-ABEF-E5FDE987189F}" type="parTrans" cxnId="{FA0E0644-24D2-47E3-B9DA-6806C68D908C}">
      <dgm:prSet/>
      <dgm:spPr/>
      <dgm:t>
        <a:bodyPr/>
        <a:lstStyle/>
        <a:p>
          <a:endParaRPr lang="en-US"/>
        </a:p>
      </dgm:t>
    </dgm:pt>
    <dgm:pt modelId="{494687F0-B7F5-42C0-8661-0CC2840EA027}" type="sibTrans" cxnId="{FA0E0644-24D2-47E3-B9DA-6806C68D908C}">
      <dgm:prSet/>
      <dgm:spPr/>
      <dgm:t>
        <a:bodyPr/>
        <a:lstStyle/>
        <a:p>
          <a:endParaRPr lang="en-US"/>
        </a:p>
      </dgm:t>
    </dgm:pt>
    <dgm:pt modelId="{0DDDC652-411F-435F-A431-AB56C3039FAC}">
      <dgm:prSet/>
      <dgm:spPr/>
      <dgm:t>
        <a:bodyPr/>
        <a:lstStyle/>
        <a:p>
          <a:r>
            <a:rPr lang="en-US"/>
            <a:t>Scan the network</a:t>
          </a:r>
        </a:p>
      </dgm:t>
    </dgm:pt>
    <dgm:pt modelId="{D2A98C81-75D6-40D0-B8CD-CC3E61C39B5C}" type="parTrans" cxnId="{02AC4826-823B-46B3-BFD4-148FACB27799}">
      <dgm:prSet/>
      <dgm:spPr/>
      <dgm:t>
        <a:bodyPr/>
        <a:lstStyle/>
        <a:p>
          <a:endParaRPr lang="en-US"/>
        </a:p>
      </dgm:t>
    </dgm:pt>
    <dgm:pt modelId="{B2DF8256-68C1-42B4-9C1B-15DAD0F5FBF9}" type="sibTrans" cxnId="{02AC4826-823B-46B3-BFD4-148FACB27799}">
      <dgm:prSet/>
      <dgm:spPr/>
      <dgm:t>
        <a:bodyPr/>
        <a:lstStyle/>
        <a:p>
          <a:endParaRPr lang="en-US"/>
        </a:p>
      </dgm:t>
    </dgm:pt>
    <dgm:pt modelId="{0649D564-946F-4450-8549-1F320AB4B2D5}">
      <dgm:prSet/>
      <dgm:spPr/>
      <dgm:t>
        <a:bodyPr/>
        <a:lstStyle/>
        <a:p>
          <a:r>
            <a:rPr lang="en-US"/>
            <a:t>Store the data</a:t>
          </a:r>
        </a:p>
      </dgm:t>
    </dgm:pt>
    <dgm:pt modelId="{E95F6035-9BA9-416F-93F0-825EE87452B3}" type="parTrans" cxnId="{EBB426DB-22E9-4696-8540-EE7005E2D205}">
      <dgm:prSet/>
      <dgm:spPr/>
      <dgm:t>
        <a:bodyPr/>
        <a:lstStyle/>
        <a:p>
          <a:endParaRPr lang="en-US"/>
        </a:p>
      </dgm:t>
    </dgm:pt>
    <dgm:pt modelId="{BE178CB4-647A-446B-A10D-49B3009FAB34}" type="sibTrans" cxnId="{EBB426DB-22E9-4696-8540-EE7005E2D205}">
      <dgm:prSet/>
      <dgm:spPr/>
      <dgm:t>
        <a:bodyPr/>
        <a:lstStyle/>
        <a:p>
          <a:endParaRPr lang="en-US"/>
        </a:p>
      </dgm:t>
    </dgm:pt>
    <dgm:pt modelId="{17CB123A-3103-43AB-8E0A-DE6ACD739D44}">
      <dgm:prSet/>
      <dgm:spPr/>
      <dgm:t>
        <a:bodyPr/>
        <a:lstStyle/>
        <a:p>
          <a:r>
            <a:rPr lang="en-US"/>
            <a:t>Display to user, and allow updates</a:t>
          </a:r>
        </a:p>
      </dgm:t>
    </dgm:pt>
    <dgm:pt modelId="{509BD134-7107-405E-81FE-A907401939C9}" type="parTrans" cxnId="{40396682-A9C3-43FE-B26D-953124637142}">
      <dgm:prSet/>
      <dgm:spPr/>
      <dgm:t>
        <a:bodyPr/>
        <a:lstStyle/>
        <a:p>
          <a:endParaRPr lang="en-US"/>
        </a:p>
      </dgm:t>
    </dgm:pt>
    <dgm:pt modelId="{23BC865D-6D99-4CEF-91D4-89039FF7D8F8}" type="sibTrans" cxnId="{40396682-A9C3-43FE-B26D-953124637142}">
      <dgm:prSet/>
      <dgm:spPr/>
      <dgm:t>
        <a:bodyPr/>
        <a:lstStyle/>
        <a:p>
          <a:endParaRPr lang="en-US"/>
        </a:p>
      </dgm:t>
    </dgm:pt>
    <dgm:pt modelId="{E1FF3637-5F77-408F-AD04-820C5B65FEF6}">
      <dgm:prSet/>
      <dgm:spPr/>
      <dgm:t>
        <a:bodyPr/>
        <a:lstStyle/>
        <a:p>
          <a:r>
            <a:rPr lang="en-US"/>
            <a:t>Export to Excel for accessibility</a:t>
          </a:r>
        </a:p>
      </dgm:t>
    </dgm:pt>
    <dgm:pt modelId="{123C507B-0345-44EF-BE53-1DA542549C5B}" type="parTrans" cxnId="{8847BCA3-D406-4AC3-89A0-E2D592542280}">
      <dgm:prSet/>
      <dgm:spPr/>
      <dgm:t>
        <a:bodyPr/>
        <a:lstStyle/>
        <a:p>
          <a:endParaRPr lang="en-US"/>
        </a:p>
      </dgm:t>
    </dgm:pt>
    <dgm:pt modelId="{6F947AA3-F2D4-4615-9FCB-0C77309E6557}" type="sibTrans" cxnId="{8847BCA3-D406-4AC3-89A0-E2D592542280}">
      <dgm:prSet/>
      <dgm:spPr/>
      <dgm:t>
        <a:bodyPr/>
        <a:lstStyle/>
        <a:p>
          <a:endParaRPr lang="en-US"/>
        </a:p>
      </dgm:t>
    </dgm:pt>
    <dgm:pt modelId="{54034503-66B5-4076-A5CB-17A07C44C556}" type="pres">
      <dgm:prSet presAssocID="{F0FF0B5A-7DF2-4725-A98C-4B6633694511}" presName="linear" presStyleCnt="0">
        <dgm:presLayoutVars>
          <dgm:dir/>
          <dgm:animLvl val="lvl"/>
          <dgm:resizeHandles val="exact"/>
        </dgm:presLayoutVars>
      </dgm:prSet>
      <dgm:spPr/>
    </dgm:pt>
    <dgm:pt modelId="{1B66676F-A53A-41E8-8EAC-6330E79668B5}" type="pres">
      <dgm:prSet presAssocID="{4F5D3A33-A933-4F56-BA13-48174529E9DC}" presName="parentLin" presStyleCnt="0"/>
      <dgm:spPr/>
    </dgm:pt>
    <dgm:pt modelId="{7343B638-80A2-4D84-BE1C-2144DADE3246}" type="pres">
      <dgm:prSet presAssocID="{4F5D3A33-A933-4F56-BA13-48174529E9DC}" presName="parentLeftMargin" presStyleLbl="node1" presStyleIdx="0" presStyleCnt="2"/>
      <dgm:spPr/>
    </dgm:pt>
    <dgm:pt modelId="{D1D8577F-126D-46C8-B428-F48B17B9E586}" type="pres">
      <dgm:prSet presAssocID="{4F5D3A33-A933-4F56-BA13-48174529E9D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1249575-2083-41A7-8C93-BF8E2E3FC1CB}" type="pres">
      <dgm:prSet presAssocID="{4F5D3A33-A933-4F56-BA13-48174529E9DC}" presName="negativeSpace" presStyleCnt="0"/>
      <dgm:spPr/>
    </dgm:pt>
    <dgm:pt modelId="{BA90E573-1DA9-4A72-99EA-B3D503E447F3}" type="pres">
      <dgm:prSet presAssocID="{4F5D3A33-A933-4F56-BA13-48174529E9DC}" presName="childText" presStyleLbl="conFgAcc1" presStyleIdx="0" presStyleCnt="2">
        <dgm:presLayoutVars>
          <dgm:bulletEnabled val="1"/>
        </dgm:presLayoutVars>
      </dgm:prSet>
      <dgm:spPr/>
    </dgm:pt>
    <dgm:pt modelId="{B6704AD5-3836-4815-BC54-AC6F2573E20A}" type="pres">
      <dgm:prSet presAssocID="{9320E6F7-2569-43B4-A1A1-D9D65C30E818}" presName="spaceBetweenRectangles" presStyleCnt="0"/>
      <dgm:spPr/>
    </dgm:pt>
    <dgm:pt modelId="{97C8DF1F-B81E-4752-A21D-ADD8FD776D8D}" type="pres">
      <dgm:prSet presAssocID="{C9449EC8-D5A3-4549-95B2-055D9848BB64}" presName="parentLin" presStyleCnt="0"/>
      <dgm:spPr/>
    </dgm:pt>
    <dgm:pt modelId="{3C094E74-436F-4923-843B-A8ECFE52AF9F}" type="pres">
      <dgm:prSet presAssocID="{C9449EC8-D5A3-4549-95B2-055D9848BB64}" presName="parentLeftMargin" presStyleLbl="node1" presStyleIdx="0" presStyleCnt="2"/>
      <dgm:spPr/>
    </dgm:pt>
    <dgm:pt modelId="{DF01ECE9-469E-4BC1-947D-ADA743A95F4A}" type="pres">
      <dgm:prSet presAssocID="{C9449EC8-D5A3-4549-95B2-055D9848BB6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B01103D-4DFE-43CC-8FCB-466BADEAFE2B}" type="pres">
      <dgm:prSet presAssocID="{C9449EC8-D5A3-4549-95B2-055D9848BB64}" presName="negativeSpace" presStyleCnt="0"/>
      <dgm:spPr/>
    </dgm:pt>
    <dgm:pt modelId="{1752D0D6-48D3-4C9D-921B-BFDE0AA363D7}" type="pres">
      <dgm:prSet presAssocID="{C9449EC8-D5A3-4549-95B2-055D9848BB6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A08970A-7732-4613-94D4-9CCCCFA0B3BC}" srcId="{4F5D3A33-A933-4F56-BA13-48174529E9DC}" destId="{D36CC164-E7E8-4374-8199-9AD32D663097}" srcOrd="2" destOrd="0" parTransId="{2C010436-434F-496E-A553-6F17F7E972B0}" sibTransId="{272054E7-F4BC-4C1E-8076-4374D71A0A2B}"/>
    <dgm:cxn modelId="{02AC4826-823B-46B3-BFD4-148FACB27799}" srcId="{C9449EC8-D5A3-4549-95B2-055D9848BB64}" destId="{0DDDC652-411F-435F-A431-AB56C3039FAC}" srcOrd="0" destOrd="0" parTransId="{D2A98C81-75D6-40D0-B8CD-CC3E61C39B5C}" sibTransId="{B2DF8256-68C1-42B4-9C1B-15DAD0F5FBF9}"/>
    <dgm:cxn modelId="{332F6632-8F92-4C00-9C66-4BA22F5832F7}" type="presOf" srcId="{5D3E176D-A361-42EE-8DD9-B6CBE9A4C4A6}" destId="{BA90E573-1DA9-4A72-99EA-B3D503E447F3}" srcOrd="0" destOrd="0" presId="urn:microsoft.com/office/officeart/2005/8/layout/list1"/>
    <dgm:cxn modelId="{B894F439-7C31-4ED9-8BBC-C2B54E70F619}" type="presOf" srcId="{4F5D3A33-A933-4F56-BA13-48174529E9DC}" destId="{7343B638-80A2-4D84-BE1C-2144DADE3246}" srcOrd="0" destOrd="0" presId="urn:microsoft.com/office/officeart/2005/8/layout/list1"/>
    <dgm:cxn modelId="{C9D9743F-3320-474A-B13D-23DD0E064A32}" type="presOf" srcId="{0649D564-946F-4450-8549-1F320AB4B2D5}" destId="{1752D0D6-48D3-4C9D-921B-BFDE0AA363D7}" srcOrd="0" destOrd="1" presId="urn:microsoft.com/office/officeart/2005/8/layout/list1"/>
    <dgm:cxn modelId="{B6CCFC60-B341-48F6-BE85-7771B58D5D36}" type="presOf" srcId="{C9449EC8-D5A3-4549-95B2-055D9848BB64}" destId="{3C094E74-436F-4923-843B-A8ECFE52AF9F}" srcOrd="0" destOrd="0" presId="urn:microsoft.com/office/officeart/2005/8/layout/list1"/>
    <dgm:cxn modelId="{956C1E63-41DC-4DC6-B685-61D90D0C0CF0}" srcId="{4F5D3A33-A933-4F56-BA13-48174529E9DC}" destId="{2FA46719-4070-4120-A061-E01C720DDC11}" srcOrd="3" destOrd="0" parTransId="{6ECE2AB9-0955-4A3F-B655-E815B8B0C4A3}" sibTransId="{1FBA3E37-8416-4556-A35E-CC5176ABF935}"/>
    <dgm:cxn modelId="{FA0E0644-24D2-47E3-B9DA-6806C68D908C}" srcId="{F0FF0B5A-7DF2-4725-A98C-4B6633694511}" destId="{C9449EC8-D5A3-4549-95B2-055D9848BB64}" srcOrd="1" destOrd="0" parTransId="{0D3D1518-587C-41EE-ABEF-E5FDE987189F}" sibTransId="{494687F0-B7F5-42C0-8661-0CC2840EA027}"/>
    <dgm:cxn modelId="{DEB44373-C036-4F13-9CAD-2B7D5955379B}" srcId="{F0FF0B5A-7DF2-4725-A98C-4B6633694511}" destId="{4F5D3A33-A933-4F56-BA13-48174529E9DC}" srcOrd="0" destOrd="0" parTransId="{7E90AABD-94EF-43BD-803D-3F3146DE9C82}" sibTransId="{9320E6F7-2569-43B4-A1A1-D9D65C30E818}"/>
    <dgm:cxn modelId="{9F2D6A73-A6DA-40B6-80CD-E5D0AD0AE731}" srcId="{4F5D3A33-A933-4F56-BA13-48174529E9DC}" destId="{5D3E176D-A361-42EE-8DD9-B6CBE9A4C4A6}" srcOrd="0" destOrd="0" parTransId="{43EEC301-A753-4635-ACAE-54221D58D35D}" sibTransId="{4A43733A-F22F-4060-ABAD-1D53F95E3B8B}"/>
    <dgm:cxn modelId="{E5298574-CCEB-4117-B5BB-482C2A4E7EF5}" type="presOf" srcId="{C9449EC8-D5A3-4549-95B2-055D9848BB64}" destId="{DF01ECE9-469E-4BC1-947D-ADA743A95F4A}" srcOrd="1" destOrd="0" presId="urn:microsoft.com/office/officeart/2005/8/layout/list1"/>
    <dgm:cxn modelId="{40396682-A9C3-43FE-B26D-953124637142}" srcId="{C9449EC8-D5A3-4549-95B2-055D9848BB64}" destId="{17CB123A-3103-43AB-8E0A-DE6ACD739D44}" srcOrd="2" destOrd="0" parTransId="{509BD134-7107-405E-81FE-A907401939C9}" sibTransId="{23BC865D-6D99-4CEF-91D4-89039FF7D8F8}"/>
    <dgm:cxn modelId="{6FB7A88B-CF87-4022-9A18-1C71431ADEC1}" type="presOf" srcId="{0DDDC652-411F-435F-A431-AB56C3039FAC}" destId="{1752D0D6-48D3-4C9D-921B-BFDE0AA363D7}" srcOrd="0" destOrd="0" presId="urn:microsoft.com/office/officeart/2005/8/layout/list1"/>
    <dgm:cxn modelId="{DCE8018E-818E-4DD7-BF09-C4015BC31FB7}" type="presOf" srcId="{D36CC164-E7E8-4374-8199-9AD32D663097}" destId="{BA90E573-1DA9-4A72-99EA-B3D503E447F3}" srcOrd="0" destOrd="2" presId="urn:microsoft.com/office/officeart/2005/8/layout/list1"/>
    <dgm:cxn modelId="{CAE0B591-D113-4773-B562-D3FE02BB82FC}" type="presOf" srcId="{2FA46719-4070-4120-A061-E01C720DDC11}" destId="{BA90E573-1DA9-4A72-99EA-B3D503E447F3}" srcOrd="0" destOrd="3" presId="urn:microsoft.com/office/officeart/2005/8/layout/list1"/>
    <dgm:cxn modelId="{8847BCA3-D406-4AC3-89A0-E2D592542280}" srcId="{C9449EC8-D5A3-4549-95B2-055D9848BB64}" destId="{E1FF3637-5F77-408F-AD04-820C5B65FEF6}" srcOrd="3" destOrd="0" parTransId="{123C507B-0345-44EF-BE53-1DA542549C5B}" sibTransId="{6F947AA3-F2D4-4615-9FCB-0C77309E6557}"/>
    <dgm:cxn modelId="{4D3506A9-0EE5-4BE7-9237-763CBB2BDB44}" type="presOf" srcId="{E1FF3637-5F77-408F-AD04-820C5B65FEF6}" destId="{1752D0D6-48D3-4C9D-921B-BFDE0AA363D7}" srcOrd="0" destOrd="3" presId="urn:microsoft.com/office/officeart/2005/8/layout/list1"/>
    <dgm:cxn modelId="{478EA7B7-D258-4432-B568-D00A663D0C3D}" type="presOf" srcId="{4F5D3A33-A933-4F56-BA13-48174529E9DC}" destId="{D1D8577F-126D-46C8-B428-F48B17B9E586}" srcOrd="1" destOrd="0" presId="urn:microsoft.com/office/officeart/2005/8/layout/list1"/>
    <dgm:cxn modelId="{EBB426DB-22E9-4696-8540-EE7005E2D205}" srcId="{C9449EC8-D5A3-4549-95B2-055D9848BB64}" destId="{0649D564-946F-4450-8549-1F320AB4B2D5}" srcOrd="1" destOrd="0" parTransId="{E95F6035-9BA9-416F-93F0-825EE87452B3}" sibTransId="{BE178CB4-647A-446B-A10D-49B3009FAB34}"/>
    <dgm:cxn modelId="{A42C7ADE-0872-4977-B78D-C23488770B7E}" type="presOf" srcId="{F0FF0B5A-7DF2-4725-A98C-4B6633694511}" destId="{54034503-66B5-4076-A5CB-17A07C44C556}" srcOrd="0" destOrd="0" presId="urn:microsoft.com/office/officeart/2005/8/layout/list1"/>
    <dgm:cxn modelId="{7E8D86E8-89AE-449C-AD85-C861F12BCBA1}" type="presOf" srcId="{17CB123A-3103-43AB-8E0A-DE6ACD739D44}" destId="{1752D0D6-48D3-4C9D-921B-BFDE0AA363D7}" srcOrd="0" destOrd="2" presId="urn:microsoft.com/office/officeart/2005/8/layout/list1"/>
    <dgm:cxn modelId="{61DF38EA-A68C-4F7D-BE77-9B865FC79CDA}" srcId="{4F5D3A33-A933-4F56-BA13-48174529E9DC}" destId="{EFEC1AF8-EF7C-4B1B-A654-E84B7015938B}" srcOrd="1" destOrd="0" parTransId="{5BAC6BDB-9C27-49F4-A747-396698132C8C}" sibTransId="{FCE3A06E-5D33-4218-B3DD-685FA7FCB087}"/>
    <dgm:cxn modelId="{A629D7F8-5104-4B53-9B99-A2A5360CEB63}" type="presOf" srcId="{EFEC1AF8-EF7C-4B1B-A654-E84B7015938B}" destId="{BA90E573-1DA9-4A72-99EA-B3D503E447F3}" srcOrd="0" destOrd="1" presId="urn:microsoft.com/office/officeart/2005/8/layout/list1"/>
    <dgm:cxn modelId="{676791FE-AD7D-425D-BF7B-8969B837FCA8}" type="presParOf" srcId="{54034503-66B5-4076-A5CB-17A07C44C556}" destId="{1B66676F-A53A-41E8-8EAC-6330E79668B5}" srcOrd="0" destOrd="0" presId="urn:microsoft.com/office/officeart/2005/8/layout/list1"/>
    <dgm:cxn modelId="{BA19D308-9763-4BB3-A9A8-DB77487761D3}" type="presParOf" srcId="{1B66676F-A53A-41E8-8EAC-6330E79668B5}" destId="{7343B638-80A2-4D84-BE1C-2144DADE3246}" srcOrd="0" destOrd="0" presId="urn:microsoft.com/office/officeart/2005/8/layout/list1"/>
    <dgm:cxn modelId="{C3FA8AF3-405F-400F-A90A-267FB8C26CB0}" type="presParOf" srcId="{1B66676F-A53A-41E8-8EAC-6330E79668B5}" destId="{D1D8577F-126D-46C8-B428-F48B17B9E586}" srcOrd="1" destOrd="0" presId="urn:microsoft.com/office/officeart/2005/8/layout/list1"/>
    <dgm:cxn modelId="{3B8E38BE-6A1A-4C39-873F-1B2E7229FABF}" type="presParOf" srcId="{54034503-66B5-4076-A5CB-17A07C44C556}" destId="{91249575-2083-41A7-8C93-BF8E2E3FC1CB}" srcOrd="1" destOrd="0" presId="urn:microsoft.com/office/officeart/2005/8/layout/list1"/>
    <dgm:cxn modelId="{E9961CAF-87D7-44A0-8873-DF5B2DCD5062}" type="presParOf" srcId="{54034503-66B5-4076-A5CB-17A07C44C556}" destId="{BA90E573-1DA9-4A72-99EA-B3D503E447F3}" srcOrd="2" destOrd="0" presId="urn:microsoft.com/office/officeart/2005/8/layout/list1"/>
    <dgm:cxn modelId="{F9BF34C8-FCAF-46D4-B5C5-74B24EC70C75}" type="presParOf" srcId="{54034503-66B5-4076-A5CB-17A07C44C556}" destId="{B6704AD5-3836-4815-BC54-AC6F2573E20A}" srcOrd="3" destOrd="0" presId="urn:microsoft.com/office/officeart/2005/8/layout/list1"/>
    <dgm:cxn modelId="{92B1C225-AEF4-4187-9D48-5B20F0C64F2C}" type="presParOf" srcId="{54034503-66B5-4076-A5CB-17A07C44C556}" destId="{97C8DF1F-B81E-4752-A21D-ADD8FD776D8D}" srcOrd="4" destOrd="0" presId="urn:microsoft.com/office/officeart/2005/8/layout/list1"/>
    <dgm:cxn modelId="{D3BF85DD-F6F4-40B2-9DD4-AC401BEC6C2F}" type="presParOf" srcId="{97C8DF1F-B81E-4752-A21D-ADD8FD776D8D}" destId="{3C094E74-436F-4923-843B-A8ECFE52AF9F}" srcOrd="0" destOrd="0" presId="urn:microsoft.com/office/officeart/2005/8/layout/list1"/>
    <dgm:cxn modelId="{CE799EFA-A34A-4175-AC11-71330A857102}" type="presParOf" srcId="{97C8DF1F-B81E-4752-A21D-ADD8FD776D8D}" destId="{DF01ECE9-469E-4BC1-947D-ADA743A95F4A}" srcOrd="1" destOrd="0" presId="urn:microsoft.com/office/officeart/2005/8/layout/list1"/>
    <dgm:cxn modelId="{D9C7142F-B502-4612-A081-B8F8A207C3E0}" type="presParOf" srcId="{54034503-66B5-4076-A5CB-17A07C44C556}" destId="{CB01103D-4DFE-43CC-8FCB-466BADEAFE2B}" srcOrd="5" destOrd="0" presId="urn:microsoft.com/office/officeart/2005/8/layout/list1"/>
    <dgm:cxn modelId="{87FB755C-EAE2-4DEC-B700-9B1DE6CA2581}" type="presParOf" srcId="{54034503-66B5-4076-A5CB-17A07C44C556}" destId="{1752D0D6-48D3-4C9D-921B-BFDE0AA363D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FFEE08-662C-4CEB-8BB4-4B7580C1BA1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D46CAB-E771-4CBC-90C1-EAF4878EA5D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Risks:</a:t>
          </a:r>
        </a:p>
      </dgm:t>
    </dgm:pt>
    <dgm:pt modelId="{71010BF8-3CAA-42B4-9EF3-772880396CAA}" type="parTrans" cxnId="{829ED2F4-394C-4BBF-9042-0CE63F1E1647}">
      <dgm:prSet/>
      <dgm:spPr/>
      <dgm:t>
        <a:bodyPr/>
        <a:lstStyle/>
        <a:p>
          <a:endParaRPr lang="en-US"/>
        </a:p>
      </dgm:t>
    </dgm:pt>
    <dgm:pt modelId="{34332C75-69DA-41F9-9262-640E206F5F1B}" type="sibTrans" cxnId="{829ED2F4-394C-4BBF-9042-0CE63F1E1647}">
      <dgm:prSet/>
      <dgm:spPr/>
      <dgm:t>
        <a:bodyPr/>
        <a:lstStyle/>
        <a:p>
          <a:endParaRPr lang="en-US"/>
        </a:p>
      </dgm:t>
    </dgm:pt>
    <dgm:pt modelId="{CB58C373-A6C1-4912-A8B8-A8B2EFC619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Security Breach</a:t>
          </a:r>
        </a:p>
      </dgm:t>
    </dgm:pt>
    <dgm:pt modelId="{7E8CB4B7-7AB8-4973-961A-048C0FAE6B97}" type="parTrans" cxnId="{69EB418C-4EFF-44A1-B194-E56C9F65F4CF}">
      <dgm:prSet/>
      <dgm:spPr/>
      <dgm:t>
        <a:bodyPr/>
        <a:lstStyle/>
        <a:p>
          <a:endParaRPr lang="en-US"/>
        </a:p>
      </dgm:t>
    </dgm:pt>
    <dgm:pt modelId="{86D932C9-3A2B-4140-8745-427FE9F17252}" type="sibTrans" cxnId="{69EB418C-4EFF-44A1-B194-E56C9F65F4CF}">
      <dgm:prSet/>
      <dgm:spPr/>
      <dgm:t>
        <a:bodyPr/>
        <a:lstStyle/>
        <a:p>
          <a:endParaRPr lang="en-US"/>
        </a:p>
      </dgm:t>
    </dgm:pt>
    <dgm:pt modelId="{91A1E087-8D22-4966-B33F-73896EE217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Software Protocol Incompatibility</a:t>
          </a:r>
        </a:p>
      </dgm:t>
    </dgm:pt>
    <dgm:pt modelId="{C5850352-7167-47E1-8B7D-746184E15F7D}" type="parTrans" cxnId="{F764398A-90BF-4B1D-A82C-4D9D6B21555A}">
      <dgm:prSet/>
      <dgm:spPr/>
      <dgm:t>
        <a:bodyPr/>
        <a:lstStyle/>
        <a:p>
          <a:endParaRPr lang="en-US"/>
        </a:p>
      </dgm:t>
    </dgm:pt>
    <dgm:pt modelId="{CC0AE1D4-9C27-4C22-BC0E-535184D87958}" type="sibTrans" cxnId="{F764398A-90BF-4B1D-A82C-4D9D6B21555A}">
      <dgm:prSet/>
      <dgm:spPr/>
      <dgm:t>
        <a:bodyPr/>
        <a:lstStyle/>
        <a:p>
          <a:endParaRPr lang="en-US"/>
        </a:p>
      </dgm:t>
    </dgm:pt>
    <dgm:pt modelId="{CC54F177-CF4E-4709-B9FD-7C09AF6D6B38}">
      <dgm:prSet/>
      <dgm:spPr/>
      <dgm:t>
        <a:bodyPr/>
        <a:lstStyle/>
        <a:p>
          <a:r>
            <a:rPr lang="en-US"/>
            <a:t>Test various methods to communicate with device</a:t>
          </a:r>
        </a:p>
      </dgm:t>
    </dgm:pt>
    <dgm:pt modelId="{AEBFB202-A8FE-4BEA-97A1-C0871AA7D50F}" type="parTrans" cxnId="{CAA8FD9A-7654-42FC-AFC3-F7BB00D63FAD}">
      <dgm:prSet/>
      <dgm:spPr/>
      <dgm:t>
        <a:bodyPr/>
        <a:lstStyle/>
        <a:p>
          <a:endParaRPr lang="en-US"/>
        </a:p>
      </dgm:t>
    </dgm:pt>
    <dgm:pt modelId="{D25B1035-C703-464D-B5FC-29FB97DF740D}" type="sibTrans" cxnId="{CAA8FD9A-7654-42FC-AFC3-F7BB00D63FAD}">
      <dgm:prSet/>
      <dgm:spPr/>
      <dgm:t>
        <a:bodyPr/>
        <a:lstStyle/>
        <a:p>
          <a:endParaRPr lang="en-US"/>
        </a:p>
      </dgm:t>
    </dgm:pt>
    <dgm:pt modelId="{8296B48A-7584-44CC-AC95-CD24F55C5F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 performance (</a:t>
          </a:r>
          <a:r>
            <a:rPr lang="en-US" i="1"/>
            <a:t>update</a:t>
          </a:r>
          <a:r>
            <a:rPr lang="en-US"/>
            <a:t>)</a:t>
          </a:r>
        </a:p>
      </dgm:t>
    </dgm:pt>
    <dgm:pt modelId="{15EB4B4E-12FF-46D2-9351-3F53E9C7F9E4}" type="parTrans" cxnId="{6122724E-248B-4566-A04D-3B3DD405EBB5}">
      <dgm:prSet/>
      <dgm:spPr/>
      <dgm:t>
        <a:bodyPr/>
        <a:lstStyle/>
        <a:p>
          <a:endParaRPr lang="en-US"/>
        </a:p>
      </dgm:t>
    </dgm:pt>
    <dgm:pt modelId="{A1DE5092-1600-4BF3-AFA2-A4D26FE2C84B}" type="sibTrans" cxnId="{6122724E-248B-4566-A04D-3B3DD405EBB5}">
      <dgm:prSet/>
      <dgm:spPr/>
      <dgm:t>
        <a:bodyPr/>
        <a:lstStyle/>
        <a:p>
          <a:endParaRPr lang="en-US"/>
        </a:p>
      </dgm:t>
    </dgm:pt>
    <dgm:pt modelId="{CB2A53CC-7E05-4E8D-9D51-1ED834AAB943}">
      <dgm:prSet/>
      <dgm:spPr/>
      <dgm:t>
        <a:bodyPr/>
        <a:lstStyle/>
        <a:p>
          <a:r>
            <a:rPr lang="en-US"/>
            <a:t>Number of devices not anticipated to lower performance</a:t>
          </a:r>
        </a:p>
      </dgm:t>
    </dgm:pt>
    <dgm:pt modelId="{4142C6CD-E730-4B17-9161-32AA0A3DF805}" type="parTrans" cxnId="{15B2E1D6-2D99-4AB0-93C1-635408A2D0F8}">
      <dgm:prSet/>
      <dgm:spPr/>
      <dgm:t>
        <a:bodyPr/>
        <a:lstStyle/>
        <a:p>
          <a:endParaRPr lang="en-US"/>
        </a:p>
      </dgm:t>
    </dgm:pt>
    <dgm:pt modelId="{3B26E3B0-6791-48C6-8FE8-D0E2C7965565}" type="sibTrans" cxnId="{15B2E1D6-2D99-4AB0-93C1-635408A2D0F8}">
      <dgm:prSet/>
      <dgm:spPr/>
      <dgm:t>
        <a:bodyPr/>
        <a:lstStyle/>
        <a:p>
          <a:endParaRPr lang="en-US"/>
        </a:p>
      </dgm:t>
    </dgm:pt>
    <dgm:pt modelId="{C0D48D6D-65DC-4D2F-B70C-5898815CC3D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Delivery:</a:t>
          </a:r>
        </a:p>
      </dgm:t>
    </dgm:pt>
    <dgm:pt modelId="{FA7626B9-1EEA-42D5-9E96-E2CAD84D8626}" type="parTrans" cxnId="{1BE0DB91-1295-49AE-8831-E4B564A64993}">
      <dgm:prSet/>
      <dgm:spPr/>
      <dgm:t>
        <a:bodyPr/>
        <a:lstStyle/>
        <a:p>
          <a:endParaRPr lang="en-US"/>
        </a:p>
      </dgm:t>
    </dgm:pt>
    <dgm:pt modelId="{CCC0D271-013C-4A83-A5A5-59DF86AC2767}" type="sibTrans" cxnId="{1BE0DB91-1295-49AE-8831-E4B564A64993}">
      <dgm:prSet/>
      <dgm:spPr/>
      <dgm:t>
        <a:bodyPr/>
        <a:lstStyle/>
        <a:p>
          <a:endParaRPr lang="en-US"/>
        </a:p>
      </dgm:t>
    </dgm:pt>
    <dgm:pt modelId="{19E66DF5-E2F8-439E-B80F-E2E958F75E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Tool: .exe</a:t>
          </a:r>
        </a:p>
      </dgm:t>
    </dgm:pt>
    <dgm:pt modelId="{429AFB1D-089D-400D-8FB6-0008CF5DDA5B}" type="parTrans" cxnId="{EFE831E4-62F2-4551-98A8-8C259FC82529}">
      <dgm:prSet/>
      <dgm:spPr/>
      <dgm:t>
        <a:bodyPr/>
        <a:lstStyle/>
        <a:p>
          <a:endParaRPr lang="en-US"/>
        </a:p>
      </dgm:t>
    </dgm:pt>
    <dgm:pt modelId="{2913F7A0-BA2B-4CCB-80C7-ABBD0251511A}" type="sibTrans" cxnId="{EFE831E4-62F2-4551-98A8-8C259FC82529}">
      <dgm:prSet/>
      <dgm:spPr/>
      <dgm:t>
        <a:bodyPr/>
        <a:lstStyle/>
        <a:p>
          <a:endParaRPr lang="en-US"/>
        </a:p>
      </dgm:t>
    </dgm:pt>
    <dgm:pt modelId="{5774E0D1-5A46-4C63-928B-8DC453347F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Output: Excel</a:t>
          </a:r>
        </a:p>
      </dgm:t>
    </dgm:pt>
    <dgm:pt modelId="{DCE52606-0808-4AC2-B29D-6EB92081A8F2}" type="parTrans" cxnId="{CCF51984-E1DE-4F87-A924-E7FB425F6C59}">
      <dgm:prSet/>
      <dgm:spPr/>
      <dgm:t>
        <a:bodyPr/>
        <a:lstStyle/>
        <a:p>
          <a:endParaRPr lang="en-US"/>
        </a:p>
      </dgm:t>
    </dgm:pt>
    <dgm:pt modelId="{2E5CA636-8416-4E92-8C11-E211CA4CBEFD}" type="sibTrans" cxnId="{CCF51984-E1DE-4F87-A924-E7FB425F6C59}">
      <dgm:prSet/>
      <dgm:spPr/>
      <dgm:t>
        <a:bodyPr/>
        <a:lstStyle/>
        <a:p>
          <a:endParaRPr lang="en-US"/>
        </a:p>
      </dgm:t>
    </dgm:pt>
    <dgm:pt modelId="{B6BADB03-DBC4-4508-B382-8011F05243AE}">
      <dgm:prSet/>
      <dgm:spPr/>
      <dgm:t>
        <a:bodyPr/>
        <a:lstStyle/>
        <a:p>
          <a:r>
            <a:rPr lang="en-US"/>
            <a:t>User-Acceptance-Testing</a:t>
          </a:r>
        </a:p>
      </dgm:t>
    </dgm:pt>
    <dgm:pt modelId="{B59BE9E7-0D41-4B98-9313-C9131505AFF3}" type="parTrans" cxnId="{7B48D03E-B3AB-4DC5-90E7-611A284F9DD0}">
      <dgm:prSet/>
      <dgm:spPr/>
      <dgm:t>
        <a:bodyPr/>
        <a:lstStyle/>
        <a:p>
          <a:endParaRPr lang="en-US"/>
        </a:p>
      </dgm:t>
    </dgm:pt>
    <dgm:pt modelId="{7B9B5056-6448-40DD-9050-6F6BC4CBD328}" type="sibTrans" cxnId="{7B48D03E-B3AB-4DC5-90E7-611A284F9DD0}">
      <dgm:prSet/>
      <dgm:spPr/>
      <dgm:t>
        <a:bodyPr/>
        <a:lstStyle/>
        <a:p>
          <a:endParaRPr lang="en-US"/>
        </a:p>
      </dgm:t>
    </dgm:pt>
    <dgm:pt modelId="{91B82F65-8CC0-4665-B8B3-F7B3AB659CE8}">
      <dgm:prSet/>
      <dgm:spPr/>
      <dgm:t>
        <a:bodyPr/>
        <a:lstStyle/>
        <a:p>
          <a:r>
            <a:rPr lang="en-US" dirty="0"/>
            <a:t>Protect credentials</a:t>
          </a:r>
        </a:p>
      </dgm:t>
    </dgm:pt>
    <dgm:pt modelId="{7A4DA0B9-00D0-4650-9CFB-96D2B4917F44}" type="sibTrans" cxnId="{D9762739-C09E-4DF7-8C02-177F474638F2}">
      <dgm:prSet/>
      <dgm:spPr/>
      <dgm:t>
        <a:bodyPr/>
        <a:lstStyle/>
        <a:p>
          <a:endParaRPr lang="en-US"/>
        </a:p>
      </dgm:t>
    </dgm:pt>
    <dgm:pt modelId="{E586F679-2648-4C3F-BF1A-2727CB2C8935}" type="parTrans" cxnId="{D9762739-C09E-4DF7-8C02-177F474638F2}">
      <dgm:prSet/>
      <dgm:spPr/>
      <dgm:t>
        <a:bodyPr/>
        <a:lstStyle/>
        <a:p>
          <a:endParaRPr lang="en-US"/>
        </a:p>
      </dgm:t>
    </dgm:pt>
    <dgm:pt modelId="{9B9A595C-46A1-4656-AF47-778BB50E51D9}" type="pres">
      <dgm:prSet presAssocID="{6AFFEE08-662C-4CEB-8BB4-4B7580C1BA11}" presName="root" presStyleCnt="0">
        <dgm:presLayoutVars>
          <dgm:dir/>
          <dgm:resizeHandles val="exact"/>
        </dgm:presLayoutVars>
      </dgm:prSet>
      <dgm:spPr/>
    </dgm:pt>
    <dgm:pt modelId="{7AC72770-A438-4728-B02F-E849AE01C098}" type="pres">
      <dgm:prSet presAssocID="{38D46CAB-E771-4CBC-90C1-EAF4878EA5D1}" presName="compNode" presStyleCnt="0"/>
      <dgm:spPr/>
    </dgm:pt>
    <dgm:pt modelId="{2A6ED0B0-E054-43A3-9D7E-66689900F150}" type="pres">
      <dgm:prSet presAssocID="{38D46CAB-E771-4CBC-90C1-EAF4878EA5D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548C9F5-942A-4F06-A052-B95A723563B2}" type="pres">
      <dgm:prSet presAssocID="{38D46CAB-E771-4CBC-90C1-EAF4878EA5D1}" presName="iconSpace" presStyleCnt="0"/>
      <dgm:spPr/>
    </dgm:pt>
    <dgm:pt modelId="{E19B7A09-29A8-4012-BE1E-07F9B50E0ED7}" type="pres">
      <dgm:prSet presAssocID="{38D46CAB-E771-4CBC-90C1-EAF4878EA5D1}" presName="parTx" presStyleLbl="revTx" presStyleIdx="0" presStyleCnt="4">
        <dgm:presLayoutVars>
          <dgm:chMax val="0"/>
          <dgm:chPref val="0"/>
        </dgm:presLayoutVars>
      </dgm:prSet>
      <dgm:spPr/>
    </dgm:pt>
    <dgm:pt modelId="{0AC2CF41-E387-4F87-B6F6-722628F7FF9A}" type="pres">
      <dgm:prSet presAssocID="{38D46CAB-E771-4CBC-90C1-EAF4878EA5D1}" presName="txSpace" presStyleCnt="0"/>
      <dgm:spPr/>
    </dgm:pt>
    <dgm:pt modelId="{95C33B7D-E243-47E9-8FB1-BA445DCB5629}" type="pres">
      <dgm:prSet presAssocID="{38D46CAB-E771-4CBC-90C1-EAF4878EA5D1}" presName="desTx" presStyleLbl="revTx" presStyleIdx="1" presStyleCnt="4">
        <dgm:presLayoutVars/>
      </dgm:prSet>
      <dgm:spPr/>
    </dgm:pt>
    <dgm:pt modelId="{42ABAF01-61DF-4E78-B0B8-CBB0A8DD2906}" type="pres">
      <dgm:prSet presAssocID="{34332C75-69DA-41F9-9262-640E206F5F1B}" presName="sibTrans" presStyleCnt="0"/>
      <dgm:spPr/>
    </dgm:pt>
    <dgm:pt modelId="{46347200-E402-48BA-9C00-C324D7798F86}" type="pres">
      <dgm:prSet presAssocID="{C0D48D6D-65DC-4D2F-B70C-5898815CC3D4}" presName="compNode" presStyleCnt="0"/>
      <dgm:spPr/>
    </dgm:pt>
    <dgm:pt modelId="{EC4444DB-6086-4D3A-A1D2-CF1DED15CB86}" type="pres">
      <dgm:prSet presAssocID="{C0D48D6D-65DC-4D2F-B70C-5898815CC3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B5911E0-63CA-4D61-BA71-5798EF4DC1FC}" type="pres">
      <dgm:prSet presAssocID="{C0D48D6D-65DC-4D2F-B70C-5898815CC3D4}" presName="iconSpace" presStyleCnt="0"/>
      <dgm:spPr/>
    </dgm:pt>
    <dgm:pt modelId="{5E5352D3-F379-4889-AC66-F1BFAC2C9225}" type="pres">
      <dgm:prSet presAssocID="{C0D48D6D-65DC-4D2F-B70C-5898815CC3D4}" presName="parTx" presStyleLbl="revTx" presStyleIdx="2" presStyleCnt="4">
        <dgm:presLayoutVars>
          <dgm:chMax val="0"/>
          <dgm:chPref val="0"/>
        </dgm:presLayoutVars>
      </dgm:prSet>
      <dgm:spPr/>
    </dgm:pt>
    <dgm:pt modelId="{188A4562-68D2-4A90-947C-7EEA10147866}" type="pres">
      <dgm:prSet presAssocID="{C0D48D6D-65DC-4D2F-B70C-5898815CC3D4}" presName="txSpace" presStyleCnt="0"/>
      <dgm:spPr/>
    </dgm:pt>
    <dgm:pt modelId="{4A6A5310-C9EC-49CF-91DA-D584258850CC}" type="pres">
      <dgm:prSet presAssocID="{C0D48D6D-65DC-4D2F-B70C-5898815CC3D4}" presName="desTx" presStyleLbl="revTx" presStyleIdx="3" presStyleCnt="4">
        <dgm:presLayoutVars/>
      </dgm:prSet>
      <dgm:spPr/>
    </dgm:pt>
  </dgm:ptLst>
  <dgm:cxnLst>
    <dgm:cxn modelId="{B394A104-207D-43C9-A3CF-0563E238D2D3}" type="presOf" srcId="{CB2A53CC-7E05-4E8D-9D51-1ED834AAB943}" destId="{95C33B7D-E243-47E9-8FB1-BA445DCB5629}" srcOrd="0" destOrd="5" presId="urn:microsoft.com/office/officeart/2018/2/layout/IconLabelDescriptionList"/>
    <dgm:cxn modelId="{AEB2B90D-348D-4AE1-B160-A16C876E3028}" type="presOf" srcId="{CC54F177-CF4E-4709-B9FD-7C09AF6D6B38}" destId="{95C33B7D-E243-47E9-8FB1-BA445DCB5629}" srcOrd="0" destOrd="3" presId="urn:microsoft.com/office/officeart/2018/2/layout/IconLabelDescriptionList"/>
    <dgm:cxn modelId="{178FE20D-499A-44F8-B462-9F68A333E71F}" type="presOf" srcId="{C0D48D6D-65DC-4D2F-B70C-5898815CC3D4}" destId="{5E5352D3-F379-4889-AC66-F1BFAC2C9225}" srcOrd="0" destOrd="0" presId="urn:microsoft.com/office/officeart/2018/2/layout/IconLabelDescriptionList"/>
    <dgm:cxn modelId="{2E8B7522-AB50-4F98-9E69-E78662949264}" type="presOf" srcId="{19E66DF5-E2F8-439E-B80F-E2E958F75EEB}" destId="{4A6A5310-C9EC-49CF-91DA-D584258850CC}" srcOrd="0" destOrd="0" presId="urn:microsoft.com/office/officeart/2018/2/layout/IconLabelDescriptionList"/>
    <dgm:cxn modelId="{DBB33927-F32E-4654-99B5-1D96554FFC6A}" type="presOf" srcId="{B6BADB03-DBC4-4508-B382-8011F05243AE}" destId="{4A6A5310-C9EC-49CF-91DA-D584258850CC}" srcOrd="0" destOrd="2" presId="urn:microsoft.com/office/officeart/2018/2/layout/IconLabelDescriptionList"/>
    <dgm:cxn modelId="{B2FB1D2D-EE68-42B9-8768-8171AA4176D8}" type="presOf" srcId="{8296B48A-7584-44CC-AC95-CD24F55C5F97}" destId="{95C33B7D-E243-47E9-8FB1-BA445DCB5629}" srcOrd="0" destOrd="4" presId="urn:microsoft.com/office/officeart/2018/2/layout/IconLabelDescriptionList"/>
    <dgm:cxn modelId="{1B5DB734-D4D8-449D-84C1-0E9140222844}" type="presOf" srcId="{CB58C373-A6C1-4912-A8B8-A8B2EFC619B8}" destId="{95C33B7D-E243-47E9-8FB1-BA445DCB5629}" srcOrd="0" destOrd="0" presId="urn:microsoft.com/office/officeart/2018/2/layout/IconLabelDescriptionList"/>
    <dgm:cxn modelId="{D9762739-C09E-4DF7-8C02-177F474638F2}" srcId="{CB58C373-A6C1-4912-A8B8-A8B2EFC619B8}" destId="{91B82F65-8CC0-4665-B8B3-F7B3AB659CE8}" srcOrd="0" destOrd="0" parTransId="{E586F679-2648-4C3F-BF1A-2727CB2C8935}" sibTransId="{7A4DA0B9-00D0-4650-9CFB-96D2B4917F44}"/>
    <dgm:cxn modelId="{7B48D03E-B3AB-4DC5-90E7-611A284F9DD0}" srcId="{5774E0D1-5A46-4C63-928B-8DC453347F01}" destId="{B6BADB03-DBC4-4508-B382-8011F05243AE}" srcOrd="0" destOrd="0" parTransId="{B59BE9E7-0D41-4B98-9313-C9131505AFF3}" sibTransId="{7B9B5056-6448-40DD-9050-6F6BC4CBD328}"/>
    <dgm:cxn modelId="{7BCD8E6A-E4B4-4C9B-B915-116C5D2AC852}" type="presOf" srcId="{91A1E087-8D22-4966-B33F-73896EE217C9}" destId="{95C33B7D-E243-47E9-8FB1-BA445DCB5629}" srcOrd="0" destOrd="2" presId="urn:microsoft.com/office/officeart/2018/2/layout/IconLabelDescriptionList"/>
    <dgm:cxn modelId="{6122724E-248B-4566-A04D-3B3DD405EBB5}" srcId="{38D46CAB-E771-4CBC-90C1-EAF4878EA5D1}" destId="{8296B48A-7584-44CC-AC95-CD24F55C5F97}" srcOrd="2" destOrd="0" parTransId="{15EB4B4E-12FF-46D2-9351-3F53E9C7F9E4}" sibTransId="{A1DE5092-1600-4BF3-AFA2-A4D26FE2C84B}"/>
    <dgm:cxn modelId="{6822E976-24E7-4487-98DF-3099E394FCF4}" type="presOf" srcId="{91B82F65-8CC0-4665-B8B3-F7B3AB659CE8}" destId="{95C33B7D-E243-47E9-8FB1-BA445DCB5629}" srcOrd="0" destOrd="1" presId="urn:microsoft.com/office/officeart/2018/2/layout/IconLabelDescriptionList"/>
    <dgm:cxn modelId="{CCF51984-E1DE-4F87-A924-E7FB425F6C59}" srcId="{C0D48D6D-65DC-4D2F-B70C-5898815CC3D4}" destId="{5774E0D1-5A46-4C63-928B-8DC453347F01}" srcOrd="1" destOrd="0" parTransId="{DCE52606-0808-4AC2-B29D-6EB92081A8F2}" sibTransId="{2E5CA636-8416-4E92-8C11-E211CA4CBEFD}"/>
    <dgm:cxn modelId="{F764398A-90BF-4B1D-A82C-4D9D6B21555A}" srcId="{38D46CAB-E771-4CBC-90C1-EAF4878EA5D1}" destId="{91A1E087-8D22-4966-B33F-73896EE217C9}" srcOrd="1" destOrd="0" parTransId="{C5850352-7167-47E1-8B7D-746184E15F7D}" sibTransId="{CC0AE1D4-9C27-4C22-BC0E-535184D87958}"/>
    <dgm:cxn modelId="{69EB418C-4EFF-44A1-B194-E56C9F65F4CF}" srcId="{38D46CAB-E771-4CBC-90C1-EAF4878EA5D1}" destId="{CB58C373-A6C1-4912-A8B8-A8B2EFC619B8}" srcOrd="0" destOrd="0" parTransId="{7E8CB4B7-7AB8-4973-961A-048C0FAE6B97}" sibTransId="{86D932C9-3A2B-4140-8745-427FE9F17252}"/>
    <dgm:cxn modelId="{1BE0DB91-1295-49AE-8831-E4B564A64993}" srcId="{6AFFEE08-662C-4CEB-8BB4-4B7580C1BA11}" destId="{C0D48D6D-65DC-4D2F-B70C-5898815CC3D4}" srcOrd="1" destOrd="0" parTransId="{FA7626B9-1EEA-42D5-9E96-E2CAD84D8626}" sibTransId="{CCC0D271-013C-4A83-A5A5-59DF86AC2767}"/>
    <dgm:cxn modelId="{4D94A792-71A3-46D6-8D7D-7AB70B6B4930}" type="presOf" srcId="{38D46CAB-E771-4CBC-90C1-EAF4878EA5D1}" destId="{E19B7A09-29A8-4012-BE1E-07F9B50E0ED7}" srcOrd="0" destOrd="0" presId="urn:microsoft.com/office/officeart/2018/2/layout/IconLabelDescriptionList"/>
    <dgm:cxn modelId="{CAA8FD9A-7654-42FC-AFC3-F7BB00D63FAD}" srcId="{91A1E087-8D22-4966-B33F-73896EE217C9}" destId="{CC54F177-CF4E-4709-B9FD-7C09AF6D6B38}" srcOrd="0" destOrd="0" parTransId="{AEBFB202-A8FE-4BEA-97A1-C0871AA7D50F}" sibTransId="{D25B1035-C703-464D-B5FC-29FB97DF740D}"/>
    <dgm:cxn modelId="{50D4B29B-1988-474A-AA4B-97ED9EF3DAC9}" type="presOf" srcId="{5774E0D1-5A46-4C63-928B-8DC453347F01}" destId="{4A6A5310-C9EC-49CF-91DA-D584258850CC}" srcOrd="0" destOrd="1" presId="urn:microsoft.com/office/officeart/2018/2/layout/IconLabelDescriptionList"/>
    <dgm:cxn modelId="{15B2E1D6-2D99-4AB0-93C1-635408A2D0F8}" srcId="{8296B48A-7584-44CC-AC95-CD24F55C5F97}" destId="{CB2A53CC-7E05-4E8D-9D51-1ED834AAB943}" srcOrd="0" destOrd="0" parTransId="{4142C6CD-E730-4B17-9161-32AA0A3DF805}" sibTransId="{3B26E3B0-6791-48C6-8FE8-D0E2C7965565}"/>
    <dgm:cxn modelId="{EFE831E4-62F2-4551-98A8-8C259FC82529}" srcId="{C0D48D6D-65DC-4D2F-B70C-5898815CC3D4}" destId="{19E66DF5-E2F8-439E-B80F-E2E958F75EEB}" srcOrd="0" destOrd="0" parTransId="{429AFB1D-089D-400D-8FB6-0008CF5DDA5B}" sibTransId="{2913F7A0-BA2B-4CCB-80C7-ABBD0251511A}"/>
    <dgm:cxn modelId="{B7DC64F1-BE12-434A-8555-E31E89EDE28D}" type="presOf" srcId="{6AFFEE08-662C-4CEB-8BB4-4B7580C1BA11}" destId="{9B9A595C-46A1-4656-AF47-778BB50E51D9}" srcOrd="0" destOrd="0" presId="urn:microsoft.com/office/officeart/2018/2/layout/IconLabelDescriptionList"/>
    <dgm:cxn modelId="{829ED2F4-394C-4BBF-9042-0CE63F1E1647}" srcId="{6AFFEE08-662C-4CEB-8BB4-4B7580C1BA11}" destId="{38D46CAB-E771-4CBC-90C1-EAF4878EA5D1}" srcOrd="0" destOrd="0" parTransId="{71010BF8-3CAA-42B4-9EF3-772880396CAA}" sibTransId="{34332C75-69DA-41F9-9262-640E206F5F1B}"/>
    <dgm:cxn modelId="{03CAD3A3-546D-4088-BF73-E13D0A16818C}" type="presParOf" srcId="{9B9A595C-46A1-4656-AF47-778BB50E51D9}" destId="{7AC72770-A438-4728-B02F-E849AE01C098}" srcOrd="0" destOrd="0" presId="urn:microsoft.com/office/officeart/2018/2/layout/IconLabelDescriptionList"/>
    <dgm:cxn modelId="{C8FA1CDE-569D-457A-B918-8819366DBD76}" type="presParOf" srcId="{7AC72770-A438-4728-B02F-E849AE01C098}" destId="{2A6ED0B0-E054-43A3-9D7E-66689900F150}" srcOrd="0" destOrd="0" presId="urn:microsoft.com/office/officeart/2018/2/layout/IconLabelDescriptionList"/>
    <dgm:cxn modelId="{E8B456A4-7379-4CB2-9E21-F0EA30B9FC06}" type="presParOf" srcId="{7AC72770-A438-4728-B02F-E849AE01C098}" destId="{4548C9F5-942A-4F06-A052-B95A723563B2}" srcOrd="1" destOrd="0" presId="urn:microsoft.com/office/officeart/2018/2/layout/IconLabelDescriptionList"/>
    <dgm:cxn modelId="{2784E3FD-9E28-41BE-9A97-77684D2E45A4}" type="presParOf" srcId="{7AC72770-A438-4728-B02F-E849AE01C098}" destId="{E19B7A09-29A8-4012-BE1E-07F9B50E0ED7}" srcOrd="2" destOrd="0" presId="urn:microsoft.com/office/officeart/2018/2/layout/IconLabelDescriptionList"/>
    <dgm:cxn modelId="{D5550684-3593-4736-9360-D85C5A547BB0}" type="presParOf" srcId="{7AC72770-A438-4728-B02F-E849AE01C098}" destId="{0AC2CF41-E387-4F87-B6F6-722628F7FF9A}" srcOrd="3" destOrd="0" presId="urn:microsoft.com/office/officeart/2018/2/layout/IconLabelDescriptionList"/>
    <dgm:cxn modelId="{364FC03A-5816-402F-8318-E20C0789F7EB}" type="presParOf" srcId="{7AC72770-A438-4728-B02F-E849AE01C098}" destId="{95C33B7D-E243-47E9-8FB1-BA445DCB5629}" srcOrd="4" destOrd="0" presId="urn:microsoft.com/office/officeart/2018/2/layout/IconLabelDescriptionList"/>
    <dgm:cxn modelId="{1C2BE9D9-074D-46B8-81B4-5CB0C2406745}" type="presParOf" srcId="{9B9A595C-46A1-4656-AF47-778BB50E51D9}" destId="{42ABAF01-61DF-4E78-B0B8-CBB0A8DD2906}" srcOrd="1" destOrd="0" presId="urn:microsoft.com/office/officeart/2018/2/layout/IconLabelDescriptionList"/>
    <dgm:cxn modelId="{3D5CD786-6204-4C01-B688-1EB0DCCE529D}" type="presParOf" srcId="{9B9A595C-46A1-4656-AF47-778BB50E51D9}" destId="{46347200-E402-48BA-9C00-C324D7798F86}" srcOrd="2" destOrd="0" presId="urn:microsoft.com/office/officeart/2018/2/layout/IconLabelDescriptionList"/>
    <dgm:cxn modelId="{96AEC4AD-4435-414A-9FC9-D1846B613A62}" type="presParOf" srcId="{46347200-E402-48BA-9C00-C324D7798F86}" destId="{EC4444DB-6086-4D3A-A1D2-CF1DED15CB86}" srcOrd="0" destOrd="0" presId="urn:microsoft.com/office/officeart/2018/2/layout/IconLabelDescriptionList"/>
    <dgm:cxn modelId="{60E70BF9-DCE3-413E-B549-2C49C5DA274F}" type="presParOf" srcId="{46347200-E402-48BA-9C00-C324D7798F86}" destId="{3B5911E0-63CA-4D61-BA71-5798EF4DC1FC}" srcOrd="1" destOrd="0" presId="urn:microsoft.com/office/officeart/2018/2/layout/IconLabelDescriptionList"/>
    <dgm:cxn modelId="{F0144F1D-37CD-461B-BCDC-C3A92C4C04F7}" type="presParOf" srcId="{46347200-E402-48BA-9C00-C324D7798F86}" destId="{5E5352D3-F379-4889-AC66-F1BFAC2C9225}" srcOrd="2" destOrd="0" presId="urn:microsoft.com/office/officeart/2018/2/layout/IconLabelDescriptionList"/>
    <dgm:cxn modelId="{B2E79AE5-023D-407C-BED3-7BC8C3DAE553}" type="presParOf" srcId="{46347200-E402-48BA-9C00-C324D7798F86}" destId="{188A4562-68D2-4A90-947C-7EEA10147866}" srcOrd="3" destOrd="0" presId="urn:microsoft.com/office/officeart/2018/2/layout/IconLabelDescriptionList"/>
    <dgm:cxn modelId="{BC89AE26-999C-452A-A4C6-25A75A6CF658}" type="presParOf" srcId="{46347200-E402-48BA-9C00-C324D7798F86}" destId="{4A6A5310-C9EC-49CF-91DA-D584258850C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A4C44E-CFC1-49A7-9126-342B3D8E2D0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742EB4-B58F-470E-9F9E-D32BB7BC33F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Lots of progress:</a:t>
          </a:r>
        </a:p>
      </dgm:t>
    </dgm:pt>
    <dgm:pt modelId="{0CB3F111-CE90-4095-B710-3F4300183E22}" type="parTrans" cxnId="{552433DF-192D-40CD-B1BF-89DB4B3DC66E}">
      <dgm:prSet/>
      <dgm:spPr/>
      <dgm:t>
        <a:bodyPr/>
        <a:lstStyle/>
        <a:p>
          <a:endParaRPr lang="en-US"/>
        </a:p>
      </dgm:t>
    </dgm:pt>
    <dgm:pt modelId="{E41D43E0-E246-4AA3-AC6E-940DA50AC790}" type="sibTrans" cxnId="{552433DF-192D-40CD-B1BF-89DB4B3DC66E}">
      <dgm:prSet/>
      <dgm:spPr/>
      <dgm:t>
        <a:bodyPr/>
        <a:lstStyle/>
        <a:p>
          <a:endParaRPr lang="en-US"/>
        </a:p>
      </dgm:t>
    </dgm:pt>
    <dgm:pt modelId="{C2442EFC-F347-4FCB-A6D4-79C2448830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Scanning collects an array of information</a:t>
          </a:r>
        </a:p>
      </dgm:t>
    </dgm:pt>
    <dgm:pt modelId="{F261A912-68E2-4949-AFE8-3ED7E2D008F1}" type="parTrans" cxnId="{377BA005-B705-46AC-81EA-03EFCE6F091D}">
      <dgm:prSet/>
      <dgm:spPr/>
      <dgm:t>
        <a:bodyPr/>
        <a:lstStyle/>
        <a:p>
          <a:endParaRPr lang="en-US"/>
        </a:p>
      </dgm:t>
    </dgm:pt>
    <dgm:pt modelId="{1B4B672C-6FD5-4A87-89E5-856172C8CD10}" type="sibTrans" cxnId="{377BA005-B705-46AC-81EA-03EFCE6F091D}">
      <dgm:prSet/>
      <dgm:spPr/>
      <dgm:t>
        <a:bodyPr/>
        <a:lstStyle/>
        <a:p>
          <a:endParaRPr lang="en-US"/>
        </a:p>
      </dgm:t>
    </dgm:pt>
    <dgm:pt modelId="{DC70B1EC-BF4D-406D-8123-896531DFCA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Database is set up, with the Python API complete</a:t>
          </a:r>
        </a:p>
      </dgm:t>
    </dgm:pt>
    <dgm:pt modelId="{C5D5FE07-46A3-4C2E-B8C2-7AE1FB885048}" type="parTrans" cxnId="{F69136BE-DB08-4C74-B3BC-D4FFD0C1D1E1}">
      <dgm:prSet/>
      <dgm:spPr/>
      <dgm:t>
        <a:bodyPr/>
        <a:lstStyle/>
        <a:p>
          <a:endParaRPr lang="en-US"/>
        </a:p>
      </dgm:t>
    </dgm:pt>
    <dgm:pt modelId="{B364C204-A279-472B-B2FB-65BEBF565DD8}" type="sibTrans" cxnId="{F69136BE-DB08-4C74-B3BC-D4FFD0C1D1E1}">
      <dgm:prSet/>
      <dgm:spPr/>
      <dgm:t>
        <a:bodyPr/>
        <a:lstStyle/>
        <a:p>
          <a:endParaRPr lang="en-US"/>
        </a:p>
      </dgm:t>
    </dgm:pt>
    <dgm:pt modelId="{9AA87EB6-E400-4EBD-85BC-034ED4D1FF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UI has multiple pages built (Login, Home, etc.)</a:t>
          </a:r>
        </a:p>
      </dgm:t>
    </dgm:pt>
    <dgm:pt modelId="{66715D8F-1F12-4529-8922-CC48B82C79F1}" type="parTrans" cxnId="{D53C9E0B-8ECA-47A3-94A4-81BB8ECA05D4}">
      <dgm:prSet/>
      <dgm:spPr/>
      <dgm:t>
        <a:bodyPr/>
        <a:lstStyle/>
        <a:p>
          <a:endParaRPr lang="en-US"/>
        </a:p>
      </dgm:t>
    </dgm:pt>
    <dgm:pt modelId="{4E176184-8EE2-4179-802D-E32F163DEED1}" type="sibTrans" cxnId="{D53C9E0B-8ECA-47A3-94A4-81BB8ECA05D4}">
      <dgm:prSet/>
      <dgm:spPr/>
      <dgm:t>
        <a:bodyPr/>
        <a:lstStyle/>
        <a:p>
          <a:endParaRPr lang="en-US"/>
        </a:p>
      </dgm:t>
    </dgm:pt>
    <dgm:pt modelId="{C2FD343F-A25F-4CB9-8096-7E1B04675EA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Development flow:</a:t>
          </a:r>
        </a:p>
      </dgm:t>
    </dgm:pt>
    <dgm:pt modelId="{65438830-64DE-442A-A8D0-9522AAE63E94}" type="parTrans" cxnId="{8DD9D5D9-675D-4DF2-8653-E4B42666739C}">
      <dgm:prSet/>
      <dgm:spPr/>
      <dgm:t>
        <a:bodyPr/>
        <a:lstStyle/>
        <a:p>
          <a:endParaRPr lang="en-US"/>
        </a:p>
      </dgm:t>
    </dgm:pt>
    <dgm:pt modelId="{AFDC0236-D9C2-43DB-BA7F-7A0380BD2D9D}" type="sibTrans" cxnId="{8DD9D5D9-675D-4DF2-8653-E4B42666739C}">
      <dgm:prSet/>
      <dgm:spPr/>
      <dgm:t>
        <a:bodyPr/>
        <a:lstStyle/>
        <a:p>
          <a:endParaRPr lang="en-US"/>
        </a:p>
      </dgm:t>
    </dgm:pt>
    <dgm:pt modelId="{CEC2FCA9-F31F-4E53-88CB-3B32D62938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Teamwork, meetings, development strategies, etc.</a:t>
          </a:r>
        </a:p>
      </dgm:t>
    </dgm:pt>
    <dgm:pt modelId="{C06D6FB3-7959-4071-B111-13B72F05548F}" type="parTrans" cxnId="{8E049FA0-B84E-450C-A22F-0D6D5561E280}">
      <dgm:prSet/>
      <dgm:spPr/>
      <dgm:t>
        <a:bodyPr/>
        <a:lstStyle/>
        <a:p>
          <a:endParaRPr lang="en-US"/>
        </a:p>
      </dgm:t>
    </dgm:pt>
    <dgm:pt modelId="{1FC4B542-88FC-43B0-B72A-D03FCF773AEC}" type="sibTrans" cxnId="{8E049FA0-B84E-450C-A22F-0D6D5561E280}">
      <dgm:prSet/>
      <dgm:spPr/>
      <dgm:t>
        <a:bodyPr/>
        <a:lstStyle/>
        <a:p>
          <a:endParaRPr lang="en-US"/>
        </a:p>
      </dgm:t>
    </dgm:pt>
    <dgm:pt modelId="{03625A74-1853-458B-8CBA-55D3B581E0B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Looking forward:</a:t>
          </a:r>
        </a:p>
      </dgm:t>
    </dgm:pt>
    <dgm:pt modelId="{D2EA63E8-6817-4869-9D72-BB42C11A1BA9}" type="parTrans" cxnId="{0496DEF2-5C2E-42F9-B7C2-C83E0CDEC94F}">
      <dgm:prSet/>
      <dgm:spPr/>
      <dgm:t>
        <a:bodyPr/>
        <a:lstStyle/>
        <a:p>
          <a:endParaRPr lang="en-US"/>
        </a:p>
      </dgm:t>
    </dgm:pt>
    <dgm:pt modelId="{85DC4BC5-C8C8-4B9C-BC5A-7C6663D85D3E}" type="sibTrans" cxnId="{0496DEF2-5C2E-42F9-B7C2-C83E0CDEC94F}">
      <dgm:prSet/>
      <dgm:spPr/>
      <dgm:t>
        <a:bodyPr/>
        <a:lstStyle/>
        <a:p>
          <a:endParaRPr lang="en-US"/>
        </a:p>
      </dgm:t>
    </dgm:pt>
    <dgm:pt modelId="{81DDD553-F391-4713-BC1B-72AEF351A8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Clear picture of the future work</a:t>
          </a:r>
        </a:p>
      </dgm:t>
    </dgm:pt>
    <dgm:pt modelId="{ADFFD53F-9EC7-4122-A7DE-891552C1F84A}" type="parTrans" cxnId="{89625836-0826-4E11-AEF6-530E563DF6C3}">
      <dgm:prSet/>
      <dgm:spPr/>
      <dgm:t>
        <a:bodyPr/>
        <a:lstStyle/>
        <a:p>
          <a:endParaRPr lang="en-US"/>
        </a:p>
      </dgm:t>
    </dgm:pt>
    <dgm:pt modelId="{B20AF75F-4745-4D63-904E-286942ABF82C}" type="sibTrans" cxnId="{89625836-0826-4E11-AEF6-530E563DF6C3}">
      <dgm:prSet/>
      <dgm:spPr/>
      <dgm:t>
        <a:bodyPr/>
        <a:lstStyle/>
        <a:p>
          <a:endParaRPr lang="en-US"/>
        </a:p>
      </dgm:t>
    </dgm:pt>
    <dgm:pt modelId="{1FF1A52D-34A1-486E-8FC4-578CA92578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Accomplishable in timeframe</a:t>
          </a:r>
        </a:p>
      </dgm:t>
    </dgm:pt>
    <dgm:pt modelId="{9EAEEB29-EAA7-4D88-9568-C878C96482B5}" type="parTrans" cxnId="{0DF6D5F8-BBC7-4FF8-B8FE-0938E46E3725}">
      <dgm:prSet/>
      <dgm:spPr/>
      <dgm:t>
        <a:bodyPr/>
        <a:lstStyle/>
        <a:p>
          <a:endParaRPr lang="en-US"/>
        </a:p>
      </dgm:t>
    </dgm:pt>
    <dgm:pt modelId="{E2C4FB7F-1AFD-4801-BDE0-D2FDAB21239B}" type="sibTrans" cxnId="{0DF6D5F8-BBC7-4FF8-B8FE-0938E46E3725}">
      <dgm:prSet/>
      <dgm:spPr/>
      <dgm:t>
        <a:bodyPr/>
        <a:lstStyle/>
        <a:p>
          <a:endParaRPr lang="en-US"/>
        </a:p>
      </dgm:t>
    </dgm:pt>
    <dgm:pt modelId="{DE9661C4-147E-4CAD-A1C0-A283A2C2A5BD}" type="pres">
      <dgm:prSet presAssocID="{3BA4C44E-CFC1-49A7-9126-342B3D8E2D01}" presName="root" presStyleCnt="0">
        <dgm:presLayoutVars>
          <dgm:dir/>
          <dgm:resizeHandles val="exact"/>
        </dgm:presLayoutVars>
      </dgm:prSet>
      <dgm:spPr/>
    </dgm:pt>
    <dgm:pt modelId="{4BAFD167-2B9F-4436-97B9-137679DD5436}" type="pres">
      <dgm:prSet presAssocID="{86742EB4-B58F-470E-9F9E-D32BB7BC33FC}" presName="compNode" presStyleCnt="0"/>
      <dgm:spPr/>
    </dgm:pt>
    <dgm:pt modelId="{466306E8-F207-4D4F-8FF8-0238060517AA}" type="pres">
      <dgm:prSet presAssocID="{86742EB4-B58F-470E-9F9E-D32BB7BC33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B01146E-D284-4866-A667-7414D92B21C2}" type="pres">
      <dgm:prSet presAssocID="{86742EB4-B58F-470E-9F9E-D32BB7BC33FC}" presName="iconSpace" presStyleCnt="0"/>
      <dgm:spPr/>
    </dgm:pt>
    <dgm:pt modelId="{C15123FB-DF37-4C83-B729-4F2FE5E0A29B}" type="pres">
      <dgm:prSet presAssocID="{86742EB4-B58F-470E-9F9E-D32BB7BC33FC}" presName="parTx" presStyleLbl="revTx" presStyleIdx="0" presStyleCnt="6">
        <dgm:presLayoutVars>
          <dgm:chMax val="0"/>
          <dgm:chPref val="0"/>
        </dgm:presLayoutVars>
      </dgm:prSet>
      <dgm:spPr/>
    </dgm:pt>
    <dgm:pt modelId="{3F4287AD-CF0A-42C7-94E5-2CC562EA65F1}" type="pres">
      <dgm:prSet presAssocID="{86742EB4-B58F-470E-9F9E-D32BB7BC33FC}" presName="txSpace" presStyleCnt="0"/>
      <dgm:spPr/>
    </dgm:pt>
    <dgm:pt modelId="{BBB577C6-09C8-47C6-AB2F-ACFF765E6AEB}" type="pres">
      <dgm:prSet presAssocID="{86742EB4-B58F-470E-9F9E-D32BB7BC33FC}" presName="desTx" presStyleLbl="revTx" presStyleIdx="1" presStyleCnt="6">
        <dgm:presLayoutVars/>
      </dgm:prSet>
      <dgm:spPr/>
    </dgm:pt>
    <dgm:pt modelId="{9BD48E92-4F06-4B52-8214-0D5E7673E4CE}" type="pres">
      <dgm:prSet presAssocID="{E41D43E0-E246-4AA3-AC6E-940DA50AC790}" presName="sibTrans" presStyleCnt="0"/>
      <dgm:spPr/>
    </dgm:pt>
    <dgm:pt modelId="{58D83FA5-11B7-44C2-B3CE-C5E45456B0FF}" type="pres">
      <dgm:prSet presAssocID="{C2FD343F-A25F-4CB9-8096-7E1B04675EA9}" presName="compNode" presStyleCnt="0"/>
      <dgm:spPr/>
    </dgm:pt>
    <dgm:pt modelId="{AF8D310F-6850-4B65-B34A-AB7B8DE5EC25}" type="pres">
      <dgm:prSet presAssocID="{C2FD343F-A25F-4CB9-8096-7E1B04675E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6AB24014-40B8-48DF-80C8-D6598E5BE824}" type="pres">
      <dgm:prSet presAssocID="{C2FD343F-A25F-4CB9-8096-7E1B04675EA9}" presName="iconSpace" presStyleCnt="0"/>
      <dgm:spPr/>
    </dgm:pt>
    <dgm:pt modelId="{76A4232E-605D-4CE9-9CF1-F8E59A60376E}" type="pres">
      <dgm:prSet presAssocID="{C2FD343F-A25F-4CB9-8096-7E1B04675EA9}" presName="parTx" presStyleLbl="revTx" presStyleIdx="2" presStyleCnt="6">
        <dgm:presLayoutVars>
          <dgm:chMax val="0"/>
          <dgm:chPref val="0"/>
        </dgm:presLayoutVars>
      </dgm:prSet>
      <dgm:spPr/>
    </dgm:pt>
    <dgm:pt modelId="{6D8888AE-D0A4-4924-A9CB-AD4A753D3DE2}" type="pres">
      <dgm:prSet presAssocID="{C2FD343F-A25F-4CB9-8096-7E1B04675EA9}" presName="txSpace" presStyleCnt="0"/>
      <dgm:spPr/>
    </dgm:pt>
    <dgm:pt modelId="{05738107-B3D4-4308-A356-2DC782E36046}" type="pres">
      <dgm:prSet presAssocID="{C2FD343F-A25F-4CB9-8096-7E1B04675EA9}" presName="desTx" presStyleLbl="revTx" presStyleIdx="3" presStyleCnt="6">
        <dgm:presLayoutVars/>
      </dgm:prSet>
      <dgm:spPr/>
    </dgm:pt>
    <dgm:pt modelId="{324EC166-B0D8-4463-95CC-80FA2A3F677D}" type="pres">
      <dgm:prSet presAssocID="{AFDC0236-D9C2-43DB-BA7F-7A0380BD2D9D}" presName="sibTrans" presStyleCnt="0"/>
      <dgm:spPr/>
    </dgm:pt>
    <dgm:pt modelId="{52301BD7-F277-4E30-A648-666B1A18E782}" type="pres">
      <dgm:prSet presAssocID="{03625A74-1853-458B-8CBA-55D3B581E0B0}" presName="compNode" presStyleCnt="0"/>
      <dgm:spPr/>
    </dgm:pt>
    <dgm:pt modelId="{A02F4C34-3531-472A-853C-4F119E33DBE9}" type="pres">
      <dgm:prSet presAssocID="{03625A74-1853-458B-8CBA-55D3B581E0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EB27C92A-E37F-4CE7-92E4-C55845874FA2}" type="pres">
      <dgm:prSet presAssocID="{03625A74-1853-458B-8CBA-55D3B581E0B0}" presName="iconSpace" presStyleCnt="0"/>
      <dgm:spPr/>
    </dgm:pt>
    <dgm:pt modelId="{DBED2DD0-6F64-4D31-847D-0EECA02B92DF}" type="pres">
      <dgm:prSet presAssocID="{03625A74-1853-458B-8CBA-55D3B581E0B0}" presName="parTx" presStyleLbl="revTx" presStyleIdx="4" presStyleCnt="6">
        <dgm:presLayoutVars>
          <dgm:chMax val="0"/>
          <dgm:chPref val="0"/>
        </dgm:presLayoutVars>
      </dgm:prSet>
      <dgm:spPr/>
    </dgm:pt>
    <dgm:pt modelId="{780B290C-C7FE-45D8-ABD1-C5B263C7EE5E}" type="pres">
      <dgm:prSet presAssocID="{03625A74-1853-458B-8CBA-55D3B581E0B0}" presName="txSpace" presStyleCnt="0"/>
      <dgm:spPr/>
    </dgm:pt>
    <dgm:pt modelId="{8D88632B-6451-4190-B8CD-B4D856E0F8B8}" type="pres">
      <dgm:prSet presAssocID="{03625A74-1853-458B-8CBA-55D3B581E0B0}" presName="desTx" presStyleLbl="revTx" presStyleIdx="5" presStyleCnt="6">
        <dgm:presLayoutVars/>
      </dgm:prSet>
      <dgm:spPr/>
    </dgm:pt>
  </dgm:ptLst>
  <dgm:cxnLst>
    <dgm:cxn modelId="{377BA005-B705-46AC-81EA-03EFCE6F091D}" srcId="{86742EB4-B58F-470E-9F9E-D32BB7BC33FC}" destId="{C2442EFC-F347-4FCB-A6D4-79C24488303F}" srcOrd="0" destOrd="0" parTransId="{F261A912-68E2-4949-AFE8-3ED7E2D008F1}" sibTransId="{1B4B672C-6FD5-4A87-89E5-856172C8CD10}"/>
    <dgm:cxn modelId="{D53C9E0B-8ECA-47A3-94A4-81BB8ECA05D4}" srcId="{86742EB4-B58F-470E-9F9E-D32BB7BC33FC}" destId="{9AA87EB6-E400-4EBD-85BC-034ED4D1FFE2}" srcOrd="2" destOrd="0" parTransId="{66715D8F-1F12-4529-8922-CC48B82C79F1}" sibTransId="{4E176184-8EE2-4179-802D-E32F163DEED1}"/>
    <dgm:cxn modelId="{4F16040E-2AA7-4386-9DB5-EA44A89ACA5E}" type="presOf" srcId="{C2FD343F-A25F-4CB9-8096-7E1B04675EA9}" destId="{76A4232E-605D-4CE9-9CF1-F8E59A60376E}" srcOrd="0" destOrd="0" presId="urn:microsoft.com/office/officeart/2018/2/layout/IconLabelDescriptionList"/>
    <dgm:cxn modelId="{89625836-0826-4E11-AEF6-530E563DF6C3}" srcId="{03625A74-1853-458B-8CBA-55D3B581E0B0}" destId="{81DDD553-F391-4713-BC1B-72AEF351A88A}" srcOrd="0" destOrd="0" parTransId="{ADFFD53F-9EC7-4122-A7DE-891552C1F84A}" sibTransId="{B20AF75F-4745-4D63-904E-286942ABF82C}"/>
    <dgm:cxn modelId="{0D61D45C-9D1F-4F94-94EB-27215E04A1C2}" type="presOf" srcId="{CEC2FCA9-F31F-4E53-88CB-3B32D629381B}" destId="{05738107-B3D4-4308-A356-2DC782E36046}" srcOrd="0" destOrd="0" presId="urn:microsoft.com/office/officeart/2018/2/layout/IconLabelDescriptionList"/>
    <dgm:cxn modelId="{9CF8985D-1CD0-4BAE-BF7F-353B80B8543E}" type="presOf" srcId="{3BA4C44E-CFC1-49A7-9126-342B3D8E2D01}" destId="{DE9661C4-147E-4CAD-A1C0-A283A2C2A5BD}" srcOrd="0" destOrd="0" presId="urn:microsoft.com/office/officeart/2018/2/layout/IconLabelDescriptionList"/>
    <dgm:cxn modelId="{B56C6D4D-081A-40B5-A69C-837FC6B00A10}" type="presOf" srcId="{DC70B1EC-BF4D-406D-8123-896531DFCA10}" destId="{BBB577C6-09C8-47C6-AB2F-ACFF765E6AEB}" srcOrd="0" destOrd="1" presId="urn:microsoft.com/office/officeart/2018/2/layout/IconLabelDescriptionList"/>
    <dgm:cxn modelId="{287EBF75-7931-4A64-9F70-9B5EC8BD0F94}" type="presOf" srcId="{1FF1A52D-34A1-486E-8FC4-578CA925783E}" destId="{8D88632B-6451-4190-B8CD-B4D856E0F8B8}" srcOrd="0" destOrd="1" presId="urn:microsoft.com/office/officeart/2018/2/layout/IconLabelDescriptionList"/>
    <dgm:cxn modelId="{8E049FA0-B84E-450C-A22F-0D6D5561E280}" srcId="{C2FD343F-A25F-4CB9-8096-7E1B04675EA9}" destId="{CEC2FCA9-F31F-4E53-88CB-3B32D629381B}" srcOrd="0" destOrd="0" parTransId="{C06D6FB3-7959-4071-B111-13B72F05548F}" sibTransId="{1FC4B542-88FC-43B0-B72A-D03FCF773AEC}"/>
    <dgm:cxn modelId="{F69136BE-DB08-4C74-B3BC-D4FFD0C1D1E1}" srcId="{86742EB4-B58F-470E-9F9E-D32BB7BC33FC}" destId="{DC70B1EC-BF4D-406D-8123-896531DFCA10}" srcOrd="1" destOrd="0" parTransId="{C5D5FE07-46A3-4C2E-B8C2-7AE1FB885048}" sibTransId="{B364C204-A279-472B-B2FB-65BEBF565DD8}"/>
    <dgm:cxn modelId="{8DD9D5D9-675D-4DF2-8653-E4B42666739C}" srcId="{3BA4C44E-CFC1-49A7-9126-342B3D8E2D01}" destId="{C2FD343F-A25F-4CB9-8096-7E1B04675EA9}" srcOrd="1" destOrd="0" parTransId="{65438830-64DE-442A-A8D0-9522AAE63E94}" sibTransId="{AFDC0236-D9C2-43DB-BA7F-7A0380BD2D9D}"/>
    <dgm:cxn modelId="{C0B59CDB-493B-4A34-A7F1-3CD2D9DE320D}" type="presOf" srcId="{9AA87EB6-E400-4EBD-85BC-034ED4D1FFE2}" destId="{BBB577C6-09C8-47C6-AB2F-ACFF765E6AEB}" srcOrd="0" destOrd="2" presId="urn:microsoft.com/office/officeart/2018/2/layout/IconLabelDescriptionList"/>
    <dgm:cxn modelId="{F14EBADE-092D-4548-B6B7-742004935D82}" type="presOf" srcId="{86742EB4-B58F-470E-9F9E-D32BB7BC33FC}" destId="{C15123FB-DF37-4C83-B729-4F2FE5E0A29B}" srcOrd="0" destOrd="0" presId="urn:microsoft.com/office/officeart/2018/2/layout/IconLabelDescriptionList"/>
    <dgm:cxn modelId="{552433DF-192D-40CD-B1BF-89DB4B3DC66E}" srcId="{3BA4C44E-CFC1-49A7-9126-342B3D8E2D01}" destId="{86742EB4-B58F-470E-9F9E-D32BB7BC33FC}" srcOrd="0" destOrd="0" parTransId="{0CB3F111-CE90-4095-B710-3F4300183E22}" sibTransId="{E41D43E0-E246-4AA3-AC6E-940DA50AC790}"/>
    <dgm:cxn modelId="{4D0851E7-D473-416F-AE45-21576B26E208}" type="presOf" srcId="{03625A74-1853-458B-8CBA-55D3B581E0B0}" destId="{DBED2DD0-6F64-4D31-847D-0EECA02B92DF}" srcOrd="0" destOrd="0" presId="urn:microsoft.com/office/officeart/2018/2/layout/IconLabelDescriptionList"/>
    <dgm:cxn modelId="{0496DEF2-5C2E-42F9-B7C2-C83E0CDEC94F}" srcId="{3BA4C44E-CFC1-49A7-9126-342B3D8E2D01}" destId="{03625A74-1853-458B-8CBA-55D3B581E0B0}" srcOrd="2" destOrd="0" parTransId="{D2EA63E8-6817-4869-9D72-BB42C11A1BA9}" sibTransId="{85DC4BC5-C8C8-4B9C-BC5A-7C6663D85D3E}"/>
    <dgm:cxn modelId="{30E9B9F7-1B12-4E45-8D00-E5A65A5273BF}" type="presOf" srcId="{C2442EFC-F347-4FCB-A6D4-79C24488303F}" destId="{BBB577C6-09C8-47C6-AB2F-ACFF765E6AEB}" srcOrd="0" destOrd="0" presId="urn:microsoft.com/office/officeart/2018/2/layout/IconLabelDescriptionList"/>
    <dgm:cxn modelId="{0DF6D5F8-BBC7-4FF8-B8FE-0938E46E3725}" srcId="{03625A74-1853-458B-8CBA-55D3B581E0B0}" destId="{1FF1A52D-34A1-486E-8FC4-578CA925783E}" srcOrd="1" destOrd="0" parTransId="{9EAEEB29-EAA7-4D88-9568-C878C96482B5}" sibTransId="{E2C4FB7F-1AFD-4801-BDE0-D2FDAB21239B}"/>
    <dgm:cxn modelId="{D705BEFF-3A56-4028-9EDA-1AF3858D6DF4}" type="presOf" srcId="{81DDD553-F391-4713-BC1B-72AEF351A88A}" destId="{8D88632B-6451-4190-B8CD-B4D856E0F8B8}" srcOrd="0" destOrd="0" presId="urn:microsoft.com/office/officeart/2018/2/layout/IconLabelDescriptionList"/>
    <dgm:cxn modelId="{96F6826D-789D-4A8A-8F73-FDB3F14BF140}" type="presParOf" srcId="{DE9661C4-147E-4CAD-A1C0-A283A2C2A5BD}" destId="{4BAFD167-2B9F-4436-97B9-137679DD5436}" srcOrd="0" destOrd="0" presId="urn:microsoft.com/office/officeart/2018/2/layout/IconLabelDescriptionList"/>
    <dgm:cxn modelId="{4FDDA054-1307-43C6-B89F-76750F1B0D5A}" type="presParOf" srcId="{4BAFD167-2B9F-4436-97B9-137679DD5436}" destId="{466306E8-F207-4D4F-8FF8-0238060517AA}" srcOrd="0" destOrd="0" presId="urn:microsoft.com/office/officeart/2018/2/layout/IconLabelDescriptionList"/>
    <dgm:cxn modelId="{AC539BE8-3415-4C14-8609-4A8A4D5E7176}" type="presParOf" srcId="{4BAFD167-2B9F-4436-97B9-137679DD5436}" destId="{1B01146E-D284-4866-A667-7414D92B21C2}" srcOrd="1" destOrd="0" presId="urn:microsoft.com/office/officeart/2018/2/layout/IconLabelDescriptionList"/>
    <dgm:cxn modelId="{B821A563-AA12-4DA0-9182-2C8928C983B2}" type="presParOf" srcId="{4BAFD167-2B9F-4436-97B9-137679DD5436}" destId="{C15123FB-DF37-4C83-B729-4F2FE5E0A29B}" srcOrd="2" destOrd="0" presId="urn:microsoft.com/office/officeart/2018/2/layout/IconLabelDescriptionList"/>
    <dgm:cxn modelId="{C4878559-CA63-4A18-9A83-B7626D41C4CA}" type="presParOf" srcId="{4BAFD167-2B9F-4436-97B9-137679DD5436}" destId="{3F4287AD-CF0A-42C7-94E5-2CC562EA65F1}" srcOrd="3" destOrd="0" presId="urn:microsoft.com/office/officeart/2018/2/layout/IconLabelDescriptionList"/>
    <dgm:cxn modelId="{23A1D6D9-4778-47DB-84AB-5D684B426441}" type="presParOf" srcId="{4BAFD167-2B9F-4436-97B9-137679DD5436}" destId="{BBB577C6-09C8-47C6-AB2F-ACFF765E6AEB}" srcOrd="4" destOrd="0" presId="urn:microsoft.com/office/officeart/2018/2/layout/IconLabelDescriptionList"/>
    <dgm:cxn modelId="{C4F1300D-D4F6-4CC0-BA76-B47CD11129E9}" type="presParOf" srcId="{DE9661C4-147E-4CAD-A1C0-A283A2C2A5BD}" destId="{9BD48E92-4F06-4B52-8214-0D5E7673E4CE}" srcOrd="1" destOrd="0" presId="urn:microsoft.com/office/officeart/2018/2/layout/IconLabelDescriptionList"/>
    <dgm:cxn modelId="{637C1FA2-41B0-44D5-9F9F-FAE066B8FFE9}" type="presParOf" srcId="{DE9661C4-147E-4CAD-A1C0-A283A2C2A5BD}" destId="{58D83FA5-11B7-44C2-B3CE-C5E45456B0FF}" srcOrd="2" destOrd="0" presId="urn:microsoft.com/office/officeart/2018/2/layout/IconLabelDescriptionList"/>
    <dgm:cxn modelId="{863F1122-B1A9-4662-ABB8-7C0A9619BCC1}" type="presParOf" srcId="{58D83FA5-11B7-44C2-B3CE-C5E45456B0FF}" destId="{AF8D310F-6850-4B65-B34A-AB7B8DE5EC25}" srcOrd="0" destOrd="0" presId="urn:microsoft.com/office/officeart/2018/2/layout/IconLabelDescriptionList"/>
    <dgm:cxn modelId="{262920DA-BB3B-43FD-AEC4-47FBBA012B32}" type="presParOf" srcId="{58D83FA5-11B7-44C2-B3CE-C5E45456B0FF}" destId="{6AB24014-40B8-48DF-80C8-D6598E5BE824}" srcOrd="1" destOrd="0" presId="urn:microsoft.com/office/officeart/2018/2/layout/IconLabelDescriptionList"/>
    <dgm:cxn modelId="{14207C8A-5FE0-4DFB-890E-C809C89337C8}" type="presParOf" srcId="{58D83FA5-11B7-44C2-B3CE-C5E45456B0FF}" destId="{76A4232E-605D-4CE9-9CF1-F8E59A60376E}" srcOrd="2" destOrd="0" presId="urn:microsoft.com/office/officeart/2018/2/layout/IconLabelDescriptionList"/>
    <dgm:cxn modelId="{198B9C73-4AC1-467A-9453-A969219D8979}" type="presParOf" srcId="{58D83FA5-11B7-44C2-B3CE-C5E45456B0FF}" destId="{6D8888AE-D0A4-4924-A9CB-AD4A753D3DE2}" srcOrd="3" destOrd="0" presId="urn:microsoft.com/office/officeart/2018/2/layout/IconLabelDescriptionList"/>
    <dgm:cxn modelId="{541EDCF0-8499-4BCB-BC37-CA3123475769}" type="presParOf" srcId="{58D83FA5-11B7-44C2-B3CE-C5E45456B0FF}" destId="{05738107-B3D4-4308-A356-2DC782E36046}" srcOrd="4" destOrd="0" presId="urn:microsoft.com/office/officeart/2018/2/layout/IconLabelDescriptionList"/>
    <dgm:cxn modelId="{CC504883-21EF-4C46-81DB-83A68E2E5A18}" type="presParOf" srcId="{DE9661C4-147E-4CAD-A1C0-A283A2C2A5BD}" destId="{324EC166-B0D8-4463-95CC-80FA2A3F677D}" srcOrd="3" destOrd="0" presId="urn:microsoft.com/office/officeart/2018/2/layout/IconLabelDescriptionList"/>
    <dgm:cxn modelId="{DB95D57E-BAF7-489D-90F9-D19A26A6AD9C}" type="presParOf" srcId="{DE9661C4-147E-4CAD-A1C0-A283A2C2A5BD}" destId="{52301BD7-F277-4E30-A648-666B1A18E782}" srcOrd="4" destOrd="0" presId="urn:microsoft.com/office/officeart/2018/2/layout/IconLabelDescriptionList"/>
    <dgm:cxn modelId="{7A996F5B-4765-4605-8571-3ED68B125745}" type="presParOf" srcId="{52301BD7-F277-4E30-A648-666B1A18E782}" destId="{A02F4C34-3531-472A-853C-4F119E33DBE9}" srcOrd="0" destOrd="0" presId="urn:microsoft.com/office/officeart/2018/2/layout/IconLabelDescriptionList"/>
    <dgm:cxn modelId="{011AC43F-A393-4A7A-8864-7618CFB08CF7}" type="presParOf" srcId="{52301BD7-F277-4E30-A648-666B1A18E782}" destId="{EB27C92A-E37F-4CE7-92E4-C55845874FA2}" srcOrd="1" destOrd="0" presId="urn:microsoft.com/office/officeart/2018/2/layout/IconLabelDescriptionList"/>
    <dgm:cxn modelId="{3B158433-BDDF-4DC9-9DF0-3975286313FE}" type="presParOf" srcId="{52301BD7-F277-4E30-A648-666B1A18E782}" destId="{DBED2DD0-6F64-4D31-847D-0EECA02B92DF}" srcOrd="2" destOrd="0" presId="urn:microsoft.com/office/officeart/2018/2/layout/IconLabelDescriptionList"/>
    <dgm:cxn modelId="{8565FD68-8A27-4702-8F75-35297FBAE836}" type="presParOf" srcId="{52301BD7-F277-4E30-A648-666B1A18E782}" destId="{780B290C-C7FE-45D8-ABD1-C5B263C7EE5E}" srcOrd="3" destOrd="0" presId="urn:microsoft.com/office/officeart/2018/2/layout/IconLabelDescriptionList"/>
    <dgm:cxn modelId="{5E51DA72-D727-4C7A-9825-7473796BB186}" type="presParOf" srcId="{52301BD7-F277-4E30-A648-666B1A18E782}" destId="{8D88632B-6451-4190-B8CD-B4D856E0F8B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0E573-1DA9-4A72-99EA-B3D503E447F3}">
      <dsp:nvSpPr>
        <dsp:cNvPr id="0" name=""/>
        <dsp:cNvSpPr/>
      </dsp:nvSpPr>
      <dsp:spPr>
        <a:xfrm>
          <a:off x="0" y="327055"/>
          <a:ext cx="4691043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7" tIns="354076" rIns="36407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Facilitate risk assessment for medical offices (keep patient data secure)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Software and device inventory is first step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Required by HIPAA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Goal is to generate through automation</a:t>
          </a:r>
        </a:p>
      </dsp:txBody>
      <dsp:txXfrm>
        <a:off x="0" y="327055"/>
        <a:ext cx="4691043" cy="1820700"/>
      </dsp:txXfrm>
    </dsp:sp>
    <dsp:sp modelId="{D1D8577F-126D-46C8-B428-F48B17B9E586}">
      <dsp:nvSpPr>
        <dsp:cNvPr id="0" name=""/>
        <dsp:cNvSpPr/>
      </dsp:nvSpPr>
      <dsp:spPr>
        <a:xfrm>
          <a:off x="234552" y="76135"/>
          <a:ext cx="3283730" cy="501840"/>
        </a:xfrm>
        <a:prstGeom prst="roundRect">
          <a:avLst/>
        </a:prstGeom>
        <a:solidFill>
          <a:srgbClr val="5F5F5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4117" tIns="0" rIns="12411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Project Purpose:</a:t>
          </a:r>
        </a:p>
      </dsp:txBody>
      <dsp:txXfrm>
        <a:off x="259050" y="100633"/>
        <a:ext cx="3234734" cy="452844"/>
      </dsp:txXfrm>
    </dsp:sp>
    <dsp:sp modelId="{1752D0D6-48D3-4C9D-921B-BFDE0AA363D7}">
      <dsp:nvSpPr>
        <dsp:cNvPr id="0" name=""/>
        <dsp:cNvSpPr/>
      </dsp:nvSpPr>
      <dsp:spPr>
        <a:xfrm>
          <a:off x="0" y="2490475"/>
          <a:ext cx="4691043" cy="1552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838123"/>
              <a:satOff val="-9658"/>
              <a:lumOff val="21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7" tIns="354076" rIns="36407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Scan the network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Store the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Display to user, and allow updates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Export to Excel for accessibility</a:t>
          </a:r>
        </a:p>
      </dsp:txBody>
      <dsp:txXfrm>
        <a:off x="0" y="2490475"/>
        <a:ext cx="4691043" cy="1552950"/>
      </dsp:txXfrm>
    </dsp:sp>
    <dsp:sp modelId="{DF01ECE9-469E-4BC1-947D-ADA743A95F4A}">
      <dsp:nvSpPr>
        <dsp:cNvPr id="0" name=""/>
        <dsp:cNvSpPr/>
      </dsp:nvSpPr>
      <dsp:spPr>
        <a:xfrm>
          <a:off x="234552" y="2239555"/>
          <a:ext cx="3283730" cy="501840"/>
        </a:xfrm>
        <a:prstGeom prst="roundRect">
          <a:avLst/>
        </a:prstGeom>
        <a:solidFill>
          <a:srgbClr val="5F5F5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4117" tIns="0" rIns="12411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Tasks for Tool:</a:t>
          </a:r>
        </a:p>
      </dsp:txBody>
      <dsp:txXfrm>
        <a:off x="259050" y="2264053"/>
        <a:ext cx="323473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ED0B0-E054-43A3-9D7E-66689900F150}">
      <dsp:nvSpPr>
        <dsp:cNvPr id="0" name=""/>
        <dsp:cNvSpPr/>
      </dsp:nvSpPr>
      <dsp:spPr>
        <a:xfrm>
          <a:off x="7334" y="0"/>
          <a:ext cx="1309907" cy="8992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B7A09-29A8-4012-BE1E-07F9B50E0ED7}">
      <dsp:nvSpPr>
        <dsp:cNvPr id="0" name=""/>
        <dsp:cNvSpPr/>
      </dsp:nvSpPr>
      <dsp:spPr>
        <a:xfrm>
          <a:off x="7334" y="988404"/>
          <a:ext cx="3742591" cy="385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Risks:</a:t>
          </a:r>
        </a:p>
      </dsp:txBody>
      <dsp:txXfrm>
        <a:off x="7334" y="988404"/>
        <a:ext cx="3742591" cy="385374"/>
      </dsp:txXfrm>
    </dsp:sp>
    <dsp:sp modelId="{95C33B7D-E243-47E9-8FB1-BA445DCB5629}">
      <dsp:nvSpPr>
        <dsp:cNvPr id="0" name=""/>
        <dsp:cNvSpPr/>
      </dsp:nvSpPr>
      <dsp:spPr>
        <a:xfrm>
          <a:off x="7334" y="1415265"/>
          <a:ext cx="3742591" cy="160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Security Breach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Protect credentials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Software Protocol Incompatibility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Test various methods to communicate with device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Database performance (</a:t>
          </a:r>
          <a:r>
            <a:rPr lang="en-US" sz="1700" i="1" kern="1200"/>
            <a:t>update</a:t>
          </a:r>
          <a:r>
            <a:rPr lang="en-US" sz="1700" kern="1200"/>
            <a:t>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Number of devices not anticipated to lower performance</a:t>
          </a:r>
        </a:p>
      </dsp:txBody>
      <dsp:txXfrm>
        <a:off x="7334" y="1415265"/>
        <a:ext cx="3742591" cy="1606505"/>
      </dsp:txXfrm>
    </dsp:sp>
    <dsp:sp modelId="{EC4444DB-6086-4D3A-A1D2-CF1DED15CB86}">
      <dsp:nvSpPr>
        <dsp:cNvPr id="0" name=""/>
        <dsp:cNvSpPr/>
      </dsp:nvSpPr>
      <dsp:spPr>
        <a:xfrm>
          <a:off x="4404879" y="0"/>
          <a:ext cx="1309907" cy="8992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52D3-F379-4889-AC66-F1BFAC2C9225}">
      <dsp:nvSpPr>
        <dsp:cNvPr id="0" name=""/>
        <dsp:cNvSpPr/>
      </dsp:nvSpPr>
      <dsp:spPr>
        <a:xfrm>
          <a:off x="4404879" y="988404"/>
          <a:ext cx="3742591" cy="385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Delivery:</a:t>
          </a:r>
        </a:p>
      </dsp:txBody>
      <dsp:txXfrm>
        <a:off x="4404879" y="988404"/>
        <a:ext cx="3742591" cy="385374"/>
      </dsp:txXfrm>
    </dsp:sp>
    <dsp:sp modelId="{4A6A5310-C9EC-49CF-91DA-D584258850CC}">
      <dsp:nvSpPr>
        <dsp:cNvPr id="0" name=""/>
        <dsp:cNvSpPr/>
      </dsp:nvSpPr>
      <dsp:spPr>
        <a:xfrm>
          <a:off x="4404879" y="1415265"/>
          <a:ext cx="3742591" cy="160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Tool: .exe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Output: Excel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User-Acceptance-Testing</a:t>
          </a:r>
        </a:p>
      </dsp:txBody>
      <dsp:txXfrm>
        <a:off x="4404879" y="1415265"/>
        <a:ext cx="3742591" cy="16065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306E8-F207-4D4F-8FF8-0238060517AA}">
      <dsp:nvSpPr>
        <dsp:cNvPr id="0" name=""/>
        <dsp:cNvSpPr/>
      </dsp:nvSpPr>
      <dsp:spPr>
        <a:xfrm>
          <a:off x="1162" y="81911"/>
          <a:ext cx="880031" cy="880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123FB-DF37-4C83-B729-4F2FE5E0A29B}">
      <dsp:nvSpPr>
        <dsp:cNvPr id="0" name=""/>
        <dsp:cNvSpPr/>
      </dsp:nvSpPr>
      <dsp:spPr>
        <a:xfrm>
          <a:off x="1162" y="1101214"/>
          <a:ext cx="2514375" cy="377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Lots of progress:</a:t>
          </a:r>
        </a:p>
      </dsp:txBody>
      <dsp:txXfrm>
        <a:off x="1162" y="1101214"/>
        <a:ext cx="2514375" cy="377156"/>
      </dsp:txXfrm>
    </dsp:sp>
    <dsp:sp modelId="{BBB577C6-09C8-47C6-AB2F-ACFF765E6AEB}">
      <dsp:nvSpPr>
        <dsp:cNvPr id="0" name=""/>
        <dsp:cNvSpPr/>
      </dsp:nvSpPr>
      <dsp:spPr>
        <a:xfrm>
          <a:off x="1162" y="1543148"/>
          <a:ext cx="2514375" cy="1777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Scanning collects an array of information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Database is set up, with the Python API complete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UI has multiple pages built (Login, Home, etc.)</a:t>
          </a:r>
        </a:p>
      </dsp:txBody>
      <dsp:txXfrm>
        <a:off x="1162" y="1543148"/>
        <a:ext cx="2514375" cy="1777655"/>
      </dsp:txXfrm>
    </dsp:sp>
    <dsp:sp modelId="{AF8D310F-6850-4B65-B34A-AB7B8DE5EC25}">
      <dsp:nvSpPr>
        <dsp:cNvPr id="0" name=""/>
        <dsp:cNvSpPr/>
      </dsp:nvSpPr>
      <dsp:spPr>
        <a:xfrm>
          <a:off x="2955552" y="81911"/>
          <a:ext cx="880031" cy="880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4232E-605D-4CE9-9CF1-F8E59A60376E}">
      <dsp:nvSpPr>
        <dsp:cNvPr id="0" name=""/>
        <dsp:cNvSpPr/>
      </dsp:nvSpPr>
      <dsp:spPr>
        <a:xfrm>
          <a:off x="2955552" y="1101214"/>
          <a:ext cx="2514375" cy="377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Development flow:</a:t>
          </a:r>
        </a:p>
      </dsp:txBody>
      <dsp:txXfrm>
        <a:off x="2955552" y="1101214"/>
        <a:ext cx="2514375" cy="377156"/>
      </dsp:txXfrm>
    </dsp:sp>
    <dsp:sp modelId="{05738107-B3D4-4308-A356-2DC782E36046}">
      <dsp:nvSpPr>
        <dsp:cNvPr id="0" name=""/>
        <dsp:cNvSpPr/>
      </dsp:nvSpPr>
      <dsp:spPr>
        <a:xfrm>
          <a:off x="2955552" y="1543148"/>
          <a:ext cx="2514375" cy="1777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Teamwork, meetings, development strategies, etc.</a:t>
          </a:r>
        </a:p>
      </dsp:txBody>
      <dsp:txXfrm>
        <a:off x="2955552" y="1543148"/>
        <a:ext cx="2514375" cy="1777655"/>
      </dsp:txXfrm>
    </dsp:sp>
    <dsp:sp modelId="{A02F4C34-3531-472A-853C-4F119E33DBE9}">
      <dsp:nvSpPr>
        <dsp:cNvPr id="0" name=""/>
        <dsp:cNvSpPr/>
      </dsp:nvSpPr>
      <dsp:spPr>
        <a:xfrm>
          <a:off x="5909943" y="81911"/>
          <a:ext cx="880031" cy="8800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D2DD0-6F64-4D31-847D-0EECA02B92DF}">
      <dsp:nvSpPr>
        <dsp:cNvPr id="0" name=""/>
        <dsp:cNvSpPr/>
      </dsp:nvSpPr>
      <dsp:spPr>
        <a:xfrm>
          <a:off x="5909943" y="1101214"/>
          <a:ext cx="2514375" cy="377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Looking forward:</a:t>
          </a:r>
        </a:p>
      </dsp:txBody>
      <dsp:txXfrm>
        <a:off x="5909943" y="1101214"/>
        <a:ext cx="2514375" cy="377156"/>
      </dsp:txXfrm>
    </dsp:sp>
    <dsp:sp modelId="{8D88632B-6451-4190-B8CD-B4D856E0F8B8}">
      <dsp:nvSpPr>
        <dsp:cNvPr id="0" name=""/>
        <dsp:cNvSpPr/>
      </dsp:nvSpPr>
      <dsp:spPr>
        <a:xfrm>
          <a:off x="5909943" y="1543148"/>
          <a:ext cx="2514375" cy="1777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Clear picture of the future work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Accomplishable in timeframe</a:t>
          </a:r>
        </a:p>
      </dsp:txBody>
      <dsp:txXfrm>
        <a:off x="5909943" y="1543148"/>
        <a:ext cx="2514375" cy="177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28b2595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6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-US" sz="1200">
                <a:solidFill>
                  <a:srgbClr val="595959"/>
                </a:solidFill>
              </a:rPr>
              <a:t>If there’s anything to show, do it here</a:t>
            </a:r>
            <a:endParaRPr sz="1200">
              <a:solidFill>
                <a:schemeClr val="dk1"/>
              </a:solidFill>
            </a:endParaRPr>
          </a:p>
          <a:p>
            <a:pPr marL="914400" lvl="1" indent="-3044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-US" sz="1200">
                <a:solidFill>
                  <a:srgbClr val="595959"/>
                </a:solidFill>
              </a:rPr>
              <a:t>This can include existing pages/tools that you’re expanding upon</a:t>
            </a:r>
            <a:endParaRPr sz="1200">
              <a:solidFill>
                <a:schemeClr val="dk1"/>
              </a:solidFill>
            </a:endParaRPr>
          </a:p>
          <a:p>
            <a:pPr marL="914400" lvl="1" indent="-3044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-US" sz="1200">
                <a:solidFill>
                  <a:srgbClr val="595959"/>
                </a:solidFill>
              </a:rPr>
              <a:t>It could include your UI sketches and descriptions of your project</a:t>
            </a:r>
            <a:endParaRPr sz="1200">
              <a:solidFill>
                <a:schemeClr val="dk1"/>
              </a:solidFill>
            </a:endParaRPr>
          </a:p>
          <a:p>
            <a:pPr marL="914400" lvl="1" indent="-3044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-US" sz="1200">
                <a:solidFill>
                  <a:srgbClr val="595959"/>
                </a:solidFill>
              </a:rPr>
              <a:t>It could also show off some of the libraries that you’ll be working with</a:t>
            </a:r>
            <a:endParaRPr sz="1200">
              <a:solidFill>
                <a:schemeClr val="dk1"/>
              </a:solidFill>
            </a:endParaRPr>
          </a:p>
          <a:p>
            <a:pPr marL="457200" lvl="0" indent="-3046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-US" sz="1200">
                <a:solidFill>
                  <a:srgbClr val="595959"/>
                </a:solidFill>
              </a:rPr>
              <a:t>As an alpha, there's multiple ways to approach the demo</a:t>
            </a:r>
            <a:endParaRPr sz="1200">
              <a:solidFill>
                <a:schemeClr val="dk1"/>
              </a:solidFill>
            </a:endParaRPr>
          </a:p>
          <a:p>
            <a:pPr marL="914400" lvl="1" indent="-3044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-US" sz="1200">
                <a:solidFill>
                  <a:srgbClr val="595959"/>
                </a:solidFill>
              </a:rPr>
              <a:t>At the very least show the parts that you do have working</a:t>
            </a:r>
            <a:endParaRPr sz="1200">
              <a:solidFill>
                <a:schemeClr val="dk1"/>
              </a:solidFill>
            </a:endParaRPr>
          </a:p>
          <a:p>
            <a:pPr marL="914400" lvl="1" indent="-3044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-US" sz="1200">
                <a:solidFill>
                  <a:srgbClr val="595959"/>
                </a:solidFill>
              </a:rPr>
              <a:t>This can be pulling data, a running database, a web interface that's partially finished</a:t>
            </a:r>
            <a:endParaRPr sz="1200">
              <a:solidFill>
                <a:schemeClr val="dk1"/>
              </a:solidFill>
            </a:endParaRPr>
          </a:p>
          <a:p>
            <a:pPr marL="914400" lvl="1" indent="-3044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-US" sz="1200">
                <a:solidFill>
                  <a:srgbClr val="595959"/>
                </a:solidFill>
              </a:rPr>
              <a:t>We know it's still early, but you should have </a:t>
            </a:r>
            <a:r>
              <a:rPr lang="en-US" sz="1200" b="1" i="1" u="sng">
                <a:solidFill>
                  <a:srgbClr val="595959"/>
                </a:solidFill>
              </a:rPr>
              <a:t>something</a:t>
            </a:r>
            <a:r>
              <a:rPr lang="en-US" sz="1200">
                <a:solidFill>
                  <a:srgbClr val="595959"/>
                </a:solidFill>
              </a:rPr>
              <a:t> by now…</a:t>
            </a:r>
            <a:endParaRPr sz="1200"/>
          </a:p>
        </p:txBody>
      </p:sp>
      <p:sp>
        <p:nvSpPr>
          <p:cNvPr id="127" name="Google Shape;127;g2628b2595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[Brandon]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a short presentation (target is 15 minutes + 5-8 mins in questions)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Focus on what business objectives you’re now able to confidently address and what notable wins you’ve had through your alpha dev window since the project plan presentation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summary, we’ve made lots of progress in initial development of each component of the project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Scanning collects an array of information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 is set up; python api is set 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UI login page built, home page built, and more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We’ve gotten into a flow with teamwork, team meetings, development strategies, etc.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 importantly, we have a clear picture of the work that needs to be accomplished in the second semester, and believe in our ability to do so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[Brandon]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Goal: sponsor provides risk assessment for medical offices to help keep patient data secure; inventory is helpful in assessment and required by HIPAA; we develop a tool to automate the generation of this inventory.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Tasks: Scan the network; store the data; display to user and allow updates; export to excel for ease of accessibility (important to sponsor)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[Brandon] “Major Components”: Launch with bash, scan network, store info in db, display on ui, updatable through ui, export to excel with python</a:t>
            </a:r>
            <a:endParaRPr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23cbed692_0_1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[Brandon] “Major Components”: Launch with bash, scan network, store info in db, display on ui, updatable through ui, export to excel with python</a:t>
            </a:r>
            <a:endParaRPr/>
          </a:p>
        </p:txBody>
      </p:sp>
      <p:sp>
        <p:nvSpPr>
          <p:cNvPr id="87" name="Google Shape;87;g2a23cbed692_0_1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6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-US" sz="1200">
                <a:solidFill>
                  <a:srgbClr val="595959"/>
                </a:solidFill>
              </a:rPr>
              <a:t>If you can, show a live demo of the project working here or at the later slide on it - it'll depend upon how you want to move through the presentation</a:t>
            </a:r>
            <a:endParaRPr sz="1200">
              <a:solidFill>
                <a:schemeClr val="dk1"/>
              </a:solidFill>
            </a:endParaRPr>
          </a:p>
          <a:p>
            <a:pPr marL="457200" lvl="0" indent="-3046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-US" sz="1200">
                <a:solidFill>
                  <a:srgbClr val="595959"/>
                </a:solidFill>
              </a:rPr>
              <a:t>Discuss any progress made here</a:t>
            </a:r>
            <a:endParaRPr sz="1200">
              <a:solidFill>
                <a:schemeClr val="dk1"/>
              </a:solidFill>
            </a:endParaRPr>
          </a:p>
          <a:p>
            <a:pPr marL="914400" lvl="1" indent="-3044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-US" sz="1200">
                <a:solidFill>
                  <a:srgbClr val="595959"/>
                </a:solidFill>
              </a:rPr>
              <a:t>New pieces working, major changes needed</a:t>
            </a:r>
            <a:endParaRPr sz="1200">
              <a:solidFill>
                <a:schemeClr val="dk1"/>
              </a:solidFill>
            </a:endParaRPr>
          </a:p>
          <a:p>
            <a:pPr marL="914400" lvl="1" indent="-3044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-US" sz="1200">
                <a:solidFill>
                  <a:srgbClr val="595959"/>
                </a:solidFill>
              </a:rPr>
              <a:t>What have learned about the components/tools?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6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-US" sz="1200">
                <a:solidFill>
                  <a:srgbClr val="595959"/>
                </a:solidFill>
              </a:rPr>
              <a:t>Have you learned enough about your dependencies and other risks?</a:t>
            </a:r>
            <a:endParaRPr sz="1200">
              <a:solidFill>
                <a:schemeClr val="dk1"/>
              </a:solidFill>
            </a:endParaRPr>
          </a:p>
          <a:p>
            <a:pPr marL="914400" lvl="1" indent="-3044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-US" sz="1200">
                <a:solidFill>
                  <a:srgbClr val="595959"/>
                </a:solidFill>
              </a:rPr>
              <a:t>Alpha dev should give you knowledge if things will work or not</a:t>
            </a:r>
            <a:endParaRPr sz="1200">
              <a:solidFill>
                <a:schemeClr val="dk1"/>
              </a:solidFill>
            </a:endParaRPr>
          </a:p>
          <a:p>
            <a:pPr marL="457200" lvl="0" indent="-3046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-US" sz="1200">
                <a:solidFill>
                  <a:srgbClr val="595959"/>
                </a:solidFill>
              </a:rPr>
              <a:t>What is the current plan for packaging and delivery?</a:t>
            </a:r>
            <a:endParaRPr sz="1200">
              <a:solidFill>
                <a:schemeClr val="dk1"/>
              </a:solidFill>
            </a:endParaRPr>
          </a:p>
          <a:p>
            <a:pPr marL="914400" lvl="1" indent="-3044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-US" sz="1200">
                <a:solidFill>
                  <a:srgbClr val="595959"/>
                </a:solidFill>
              </a:rPr>
              <a:t>This includes testing, release, formats, and any live production systems you will have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21" name="Google Shape;1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577850"/>
            <a:ext cx="8086725" cy="25146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3155157"/>
            <a:ext cx="6921151" cy="123444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17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048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521494"/>
            <a:ext cx="1971675" cy="3600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535782"/>
            <a:ext cx="5800725" cy="40505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230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1200"/>
              </a:spcBef>
              <a:spcAft>
                <a:spcPts val="12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356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890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575564"/>
            <a:ext cx="8085582" cy="2516886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3153157"/>
            <a:ext cx="6919722" cy="12344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51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498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625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30350"/>
            <a:ext cx="3497580" cy="542550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06481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706" y="1528826"/>
            <a:ext cx="3497580" cy="541782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706" y="206324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67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449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406712"/>
            <a:ext cx="2537460" cy="144018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571500"/>
            <a:ext cx="4572000" cy="3429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1883860"/>
            <a:ext cx="2548890" cy="234524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43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4064001"/>
            <a:ext cx="8085582" cy="459962"/>
          </a:xfrm>
        </p:spPr>
        <p:txBody>
          <a:bodyPr anchor="b">
            <a:normAutofit/>
          </a:bodyPr>
          <a:lstStyle>
            <a:lvl1pPr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3998214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4432301"/>
            <a:ext cx="6922008" cy="40005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76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08760"/>
            <a:ext cx="8065294" cy="2824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1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405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07CEFFDD-605F-41E2-8017-6484074C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6994" y="0"/>
            <a:ext cx="3477006" cy="5143500"/>
          </a:xfrm>
          <a:prstGeom prst="rect">
            <a:avLst/>
          </a:prstGeom>
          <a:solidFill>
            <a:srgbClr val="45536C"/>
          </a:solidFill>
          <a:ln>
            <a:solidFill>
              <a:srgbClr val="455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Google Shape;70;p15"/>
          <p:cNvSpPr txBox="1"/>
          <p:nvPr/>
        </p:nvSpPr>
        <p:spPr>
          <a:xfrm>
            <a:off x="5865019" y="374648"/>
            <a:ext cx="3100387" cy="291147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spc="-12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Medcurity</a:t>
            </a:r>
            <a:r>
              <a:rPr lang="en-US" sz="4800" b="1" spc="-12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Network Inventory</a:t>
            </a:r>
          </a:p>
          <a:p>
            <a:pPr marL="0" marR="0" lvl="0" indent="0"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spc="-12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 </a:t>
            </a:r>
            <a:endParaRPr lang="en-US" sz="4800" b="1" i="0" u="none" strike="noStrike" cap="none" spc="-120" dirty="0">
              <a:solidFill>
                <a:srgbClr val="FFFFFF"/>
              </a:solidFill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3" name="Picture 2" descr="A logo with a spider and text&#10;&#10;Description automatically generated">
            <a:extLst>
              <a:ext uri="{FF2B5EF4-FFF2-40B4-BE49-F238E27FC236}">
                <a16:creationId xmlns:a16="http://schemas.microsoft.com/office/drawing/2014/main" id="{4BCBA5B3-9688-E1D5-A955-34B6C1654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50" y="0"/>
            <a:ext cx="5141995" cy="5141995"/>
          </a:xfrm>
          <a:prstGeom prst="rect">
            <a:avLst/>
          </a:prstGeom>
        </p:spPr>
      </p:pic>
      <p:sp>
        <p:nvSpPr>
          <p:cNvPr id="71" name="Google Shape;71;p15"/>
          <p:cNvSpPr txBox="1"/>
          <p:nvPr/>
        </p:nvSpPr>
        <p:spPr>
          <a:xfrm>
            <a:off x="6129909" y="3414397"/>
            <a:ext cx="2551176" cy="135445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marR="0" lvl="0" indent="0" algn="ctr" defTabSz="91440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</a:pPr>
            <a:r>
              <a:rPr lang="en-US" sz="1400" dirty="0">
                <a:solidFill>
                  <a:srgbClr val="FFFFFF"/>
                </a:solidFill>
              </a:rPr>
              <a:t>&lt; Brandon </a:t>
            </a:r>
            <a:r>
              <a:rPr lang="en-US" sz="1400" dirty="0" err="1">
                <a:solidFill>
                  <a:srgbClr val="FFFFFF"/>
                </a:solidFill>
              </a:rPr>
              <a:t>Huyck</a:t>
            </a:r>
            <a:r>
              <a:rPr lang="en-US" sz="1400" dirty="0">
                <a:solidFill>
                  <a:srgbClr val="FFFFFF"/>
                </a:solidFill>
              </a:rPr>
              <a:t> &gt;</a:t>
            </a:r>
          </a:p>
          <a:p>
            <a:pPr marL="0" marR="0" lvl="0" indent="0" algn="ctr" defTabSz="91440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</a:pPr>
            <a:r>
              <a:rPr lang="en-US" sz="1400" dirty="0">
                <a:solidFill>
                  <a:srgbClr val="FFFFFF"/>
                </a:solidFill>
              </a:rPr>
              <a:t>&lt; Colleen Lemak &gt;</a:t>
            </a:r>
          </a:p>
          <a:p>
            <a:pPr marL="0" marR="0" lvl="0" indent="0" algn="ctr" defTabSz="91440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</a:pPr>
            <a:r>
              <a:rPr lang="en-US" sz="1400" dirty="0">
                <a:solidFill>
                  <a:srgbClr val="FFFFFF"/>
                </a:solidFill>
              </a:rPr>
              <a:t>&lt; Artis </a:t>
            </a:r>
            <a:r>
              <a:rPr lang="en-US" sz="1400" dirty="0" err="1">
                <a:solidFill>
                  <a:srgbClr val="FFFFFF"/>
                </a:solidFill>
              </a:rPr>
              <a:t>Nateephaisan</a:t>
            </a:r>
            <a:r>
              <a:rPr lang="en-US" sz="1400" dirty="0">
                <a:solidFill>
                  <a:srgbClr val="FFFFFF"/>
                </a:solidFill>
              </a:rPr>
              <a:t> &gt;</a:t>
            </a:r>
          </a:p>
          <a:p>
            <a:pPr marL="0" marR="0" lvl="0" indent="0" algn="ctr" defTabSz="91440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</a:pPr>
            <a:r>
              <a:rPr lang="en-US" sz="1400" dirty="0">
                <a:solidFill>
                  <a:srgbClr val="FFFFFF"/>
                </a:solidFill>
              </a:rPr>
              <a:t>&lt; Jack Nealon &gt;</a:t>
            </a:r>
          </a:p>
          <a:p>
            <a:pPr marL="0" marR="0" lvl="0" indent="0" defTabSz="91440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</a:pPr>
            <a:endParaRPr lang="en-US" sz="1400" b="0" i="0" u="none" strike="noStrike" cap="none" dirty="0">
              <a:solidFill>
                <a:srgbClr val="FFFFFF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485B976C-17EF-415B-B03C-BAF9443B9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9FD8598-76DF-4F25-98DC-C96298A94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Google Shape;129;p24"/>
          <p:cNvSpPr txBox="1"/>
          <p:nvPr/>
        </p:nvSpPr>
        <p:spPr>
          <a:xfrm>
            <a:off x="-2" y="3234240"/>
            <a:ext cx="9144000" cy="1909259"/>
          </a:xfrm>
          <a:prstGeom prst="rect">
            <a:avLst/>
          </a:prstGeom>
          <a:solidFill>
            <a:schemeClr val="accent1"/>
          </a:solidFill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spc="-120" dirty="0">
                <a:latin typeface="+mj-lt"/>
                <a:ea typeface="+mj-ea"/>
                <a:cs typeface="+mj-cs"/>
              </a:rPr>
              <a:t>Crawler Agent Demo</a:t>
            </a:r>
            <a:endParaRPr lang="en-US" sz="6000" b="1" i="0" u="none" strike="noStrike" cap="none" spc="-120" dirty="0"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/>
          <a:srcRect t="26454" r="1" b="21750"/>
          <a:stretch/>
        </p:blipFill>
        <p:spPr>
          <a:xfrm>
            <a:off x="4636295" y="-509"/>
            <a:ext cx="4507705" cy="3129472"/>
          </a:xfrm>
          <a:prstGeom prst="rect">
            <a:avLst/>
          </a:prstGeom>
          <a:noFill/>
        </p:spPr>
      </p:pic>
      <p:pic>
        <p:nvPicPr>
          <p:cNvPr id="131" name="Google Shape;131;p24"/>
          <p:cNvPicPr preferRelativeResize="0"/>
          <p:nvPr/>
        </p:nvPicPr>
        <p:blipFill rotWithShape="1">
          <a:blip r:embed="rId4"/>
          <a:srcRect t="5838" r="8274" b="4"/>
          <a:stretch/>
        </p:blipFill>
        <p:spPr>
          <a:xfrm>
            <a:off x="-2" y="6770"/>
            <a:ext cx="4572001" cy="3122193"/>
          </a:xfrm>
          <a:prstGeom prst="rect">
            <a:avLst/>
          </a:prstGeom>
          <a:noFill/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2000" y="-510"/>
            <a:ext cx="0" cy="318211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3181602"/>
            <a:ext cx="9144001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F97E041-634B-4B3E-8669-42583D9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2600"/>
            <a:ext cx="8178799" cy="4178299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6" y="606933"/>
            <a:ext cx="7934706" cy="392963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Google Shape;137;p25"/>
          <p:cNvSpPr txBox="1"/>
          <p:nvPr/>
        </p:nvSpPr>
        <p:spPr>
          <a:xfrm>
            <a:off x="964877" y="963897"/>
            <a:ext cx="7205370" cy="208457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b="1" i="0" u="none" strike="noStrike" cap="none" spc="-12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rPr>
              <a:t>UI Demo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07CEFFDD-605F-41E2-8017-6484074C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6994" y="0"/>
            <a:ext cx="3477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Google Shape;143;p26"/>
          <p:cNvSpPr txBox="1"/>
          <p:nvPr/>
        </p:nvSpPr>
        <p:spPr>
          <a:xfrm>
            <a:off x="6129909" y="502363"/>
            <a:ext cx="2551176" cy="100472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0" i="0" u="none" strike="noStrike" cap="none" spc="-12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rPr>
              <a:t>Revised Project Release Plan</a:t>
            </a:r>
          </a:p>
        </p:txBody>
      </p:sp>
      <p:sp>
        <p:nvSpPr>
          <p:cNvPr id="144" name="Google Shape;144;p26"/>
          <p:cNvSpPr txBox="1"/>
          <p:nvPr/>
        </p:nvSpPr>
        <p:spPr>
          <a:xfrm>
            <a:off x="6129909" y="1814829"/>
            <a:ext cx="2551176" cy="251856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marR="0" lvl="0" indent="0" defTabSz="9144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</a:pPr>
            <a:r>
              <a:rPr lang="en-US" sz="1400" b="0" i="0" u="none" strike="noStrike" cap="none" dirty="0">
                <a:solidFill>
                  <a:srgbClr val="FFFFFF"/>
                </a:solidFill>
                <a:sym typeface="Arial"/>
              </a:rPr>
              <a:t>Given what you’ve learned, how has the project timeline and planned sprint releases changed?</a:t>
            </a:r>
          </a:p>
          <a:p>
            <a:pPr marL="0" marR="0" lvl="0" indent="0" defTabSz="914400">
              <a:lnSpc>
                <a:spcPct val="85000"/>
              </a:lnSpc>
              <a:spcBef>
                <a:spcPts val="1599"/>
              </a:spcBef>
              <a:spcAft>
                <a:spcPts val="0"/>
              </a:spcAft>
              <a:buFont typeface="Arial" pitchFamily="34" charset="0"/>
              <a:buChar char=" "/>
            </a:pPr>
            <a:r>
              <a:rPr lang="en-US" sz="1400" b="0" i="0" u="none" strike="noStrike" cap="none" dirty="0">
                <a:solidFill>
                  <a:srgbClr val="FFFFFF"/>
                </a:solidFill>
                <a:sym typeface="Arial"/>
              </a:rPr>
              <a:t>What are you unsure about? How do you plan to reduce that uncertainty?</a:t>
            </a:r>
          </a:p>
        </p:txBody>
      </p:sp>
      <p:graphicFrame>
        <p:nvGraphicFramePr>
          <p:cNvPr id="145" name="Google Shape;145;p26"/>
          <p:cNvGraphicFramePr/>
          <p:nvPr>
            <p:extLst>
              <p:ext uri="{D42A27DB-BD31-4B8C-83A1-F6EECF244321}">
                <p14:modId xmlns:p14="http://schemas.microsoft.com/office/powerpoint/2010/main" val="3525943011"/>
              </p:ext>
            </p:extLst>
          </p:nvPr>
        </p:nvGraphicFramePr>
        <p:xfrm>
          <a:off x="475499" y="586879"/>
          <a:ext cx="4708898" cy="3977441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433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5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3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sym typeface="Lato"/>
                        </a:rPr>
                        <a:t>10/24-11/6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3650" marR="93650" marT="93650" marB="936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sym typeface="Lato"/>
                        </a:rPr>
                        <a:t>1/30 - 2/12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3650" marR="93650" marT="93650" marB="936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3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sym typeface="Lato"/>
                        </a:rPr>
                        <a:t>11/7 - 11/ 20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3650" marR="93650" marT="93650" marB="936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sym typeface="Lato"/>
                        </a:rPr>
                        <a:t>2/13 - 2/26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3650" marR="93650" marT="93650" marB="936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8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sym typeface="Lato"/>
                        </a:rPr>
                        <a:t>11/27 - 12/4 - Post Thanksgiving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3650" marR="93650" marT="93650" marB="936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sym typeface="Lato"/>
                        </a:rPr>
                        <a:t>2/27 - 3/10 - Version 0 Complete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3650" marR="93650" marT="93650" marB="936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8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sym typeface="Lato"/>
                        </a:rPr>
                        <a:t>12/5 - 12/18 - </a:t>
                      </a:r>
                      <a:r>
                        <a:rPr lang="en-US" sz="1300" u="none" strike="noStrike" cap="none">
                          <a:solidFill>
                            <a:schemeClr val="dk1"/>
                          </a:solidFill>
                          <a:sym typeface="Lato"/>
                        </a:rPr>
                        <a:t>Layouts + Outlines Done</a:t>
                      </a:r>
                      <a:endParaRPr sz="13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3650" marR="93650" marT="93650" marB="936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sym typeface="Lato"/>
                        </a:rPr>
                        <a:t>3/18 - 3/25 - Post Spring Break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3650" marR="93650" marT="93650" marB="936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3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sym typeface="Lato"/>
                        </a:rPr>
                        <a:t>12/19 - 1/1 - Winter Break 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3650" marR="93650" marT="93650" marB="936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sym typeface="Lato"/>
                        </a:rPr>
                        <a:t>3/26 - 4/8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3650" marR="93650" marT="93650" marB="936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18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sym typeface="Lato"/>
                        </a:rPr>
                        <a:t>1/2 - 1/15 - Winter Break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3650" marR="93650" marT="93650" marB="936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sym typeface="Lato"/>
                        </a:rPr>
                        <a:t>4/9 - 4/22 - Debug and Optimize Done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3650" marR="93650" marT="93650" marB="936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18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sym typeface="Lato"/>
                        </a:rPr>
                        <a:t>1/16 - 1/29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3650" marR="93650" marT="93650" marB="936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sym typeface="Lato"/>
                        </a:rPr>
                        <a:t>4/23 - 5/3 - Delivery and Deployment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3650" marR="93650" marT="93650" marB="936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sz="4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4" name="Google Shape;151;p27">
            <a:extLst>
              <a:ext uri="{FF2B5EF4-FFF2-40B4-BE49-F238E27FC236}">
                <a16:creationId xmlns:a16="http://schemas.microsoft.com/office/drawing/2014/main" id="{F31F430E-2473-CA34-0179-3F6C6393DF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987319"/>
              </p:ext>
            </p:extLst>
          </p:nvPr>
        </p:nvGraphicFramePr>
        <p:xfrm>
          <a:off x="406399" y="1295825"/>
          <a:ext cx="8425481" cy="3402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76;p16"/>
          <p:cNvSpPr txBox="1"/>
          <p:nvPr/>
        </p:nvSpPr>
        <p:spPr>
          <a:xfrm>
            <a:off x="529723" y="479822"/>
            <a:ext cx="2998270" cy="411956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i="0" u="none" strike="noStrike" cap="none" spc="-12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rPr>
              <a:t>Project Overview</a:t>
            </a:r>
          </a:p>
        </p:txBody>
      </p:sp>
      <p:graphicFrame>
        <p:nvGraphicFramePr>
          <p:cNvPr id="79" name="Google Shape;77;p16">
            <a:extLst>
              <a:ext uri="{FF2B5EF4-FFF2-40B4-BE49-F238E27FC236}">
                <a16:creationId xmlns:a16="http://schemas.microsoft.com/office/drawing/2014/main" id="{5C44A861-3EC3-03EF-CF22-8C15AF3465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9878180"/>
              </p:ext>
            </p:extLst>
          </p:nvPr>
        </p:nvGraphicFramePr>
        <p:xfrm>
          <a:off x="3966260" y="479822"/>
          <a:ext cx="4691043" cy="4119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EB1B515-F9F4-43DB-9558-A4C5ABBBF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Google Shape;82;p17"/>
          <p:cNvSpPr txBox="1"/>
          <p:nvPr/>
        </p:nvSpPr>
        <p:spPr>
          <a:xfrm>
            <a:off x="6147306" y="996659"/>
            <a:ext cx="2600288" cy="251460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i="0" u="none" strike="noStrike" cap="none" spc="-12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rPr>
              <a:t>Project Block Diagram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2C9528F-903F-4F75-99E3-CC58884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64708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/>
          <a:stretch/>
        </p:blipFill>
        <p:spPr>
          <a:xfrm>
            <a:off x="482598" y="657248"/>
            <a:ext cx="4699512" cy="38183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chemeClr val="bg1"/>
                </a:solidFill>
              </a:rPr>
              <a:t>Inventory Example</a:t>
            </a:r>
            <a:endParaRPr sz="38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t="12512"/>
          <a:stretch/>
        </p:blipFill>
        <p:spPr>
          <a:xfrm>
            <a:off x="126963" y="1449053"/>
            <a:ext cx="8889577" cy="135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t="14301"/>
          <a:stretch/>
        </p:blipFill>
        <p:spPr>
          <a:xfrm>
            <a:off x="126975" y="3234067"/>
            <a:ext cx="8889575" cy="1159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Google Shape;97;p19"/>
          <p:cNvSpPr txBox="1"/>
          <p:nvPr/>
        </p:nvSpPr>
        <p:spPr>
          <a:xfrm>
            <a:off x="1021842" y="672513"/>
            <a:ext cx="2234439" cy="3734796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i="0" u="none" strike="noStrike" cap="none" spc="-120" dirty="0">
                <a:latin typeface="+mj-lt"/>
                <a:ea typeface="+mj-ea"/>
                <a:cs typeface="+mj-cs"/>
                <a:sym typeface="Arial"/>
              </a:rPr>
              <a:t>Work Accomplished Since Last Presentation 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7580" y="1553337"/>
            <a:ext cx="0" cy="2036826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Google Shape;98;p19"/>
          <p:cNvSpPr txBox="1"/>
          <p:nvPr/>
        </p:nvSpPr>
        <p:spPr>
          <a:xfrm>
            <a:off x="3738879" y="672513"/>
            <a:ext cx="4113530" cy="3798474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lIns="91440" tIns="45720" rIns="91440" bIns="45720" rtlCol="0" anchor="ctr" anchorCtr="0">
            <a:normAutofit fontScale="92500" lnSpcReduction="20000"/>
          </a:bodyPr>
          <a:lstStyle/>
          <a:p>
            <a:pPr marL="400050" marR="0" lvl="0" indent="-285750" defTabSz="91440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Crawler:  </a:t>
            </a:r>
          </a:p>
          <a:p>
            <a:pPr marL="857250" marR="0" lvl="1" indent="-285750" defTabSz="91440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Python3 libraries, Nmap, ARP Scanning</a:t>
            </a:r>
          </a:p>
          <a:p>
            <a:pPr marL="857250" marR="0" lvl="1" indent="-285750" defTabSz="91440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Server Gateway IP, Location, Subnet, Encryption (if applicable)</a:t>
            </a:r>
          </a:p>
          <a:p>
            <a:pPr marL="857250" marR="0" lvl="1" indent="-285750" defTabSz="91440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Device IP, MAC, type, OS name &amp; version</a:t>
            </a:r>
          </a:p>
          <a:p>
            <a:pPr marL="857250" marR="0" lvl="1" indent="-285750" defTabSz="91440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Ports, status, service &amp; version</a:t>
            </a:r>
          </a:p>
          <a:p>
            <a:pPr marL="857250" marR="0" lvl="1" indent="-285750" defTabSz="91440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marL="400050" marR="0" lvl="0" indent="-285750" defTabSz="91440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Database:  </a:t>
            </a:r>
          </a:p>
          <a:p>
            <a:pPr marL="857250" marR="0" lvl="1" indent="-285750" defTabSz="91440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Relations, tables, primary/foreign keys, efficient execution </a:t>
            </a:r>
          </a:p>
          <a:p>
            <a:pPr marL="857250" marR="0" lvl="1" indent="-285750" defTabSz="91440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marL="400050" marR="0" lvl="0" indent="-285750" defTabSz="91440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User-Interface:</a:t>
            </a:r>
          </a:p>
          <a:p>
            <a:pPr marL="857250" marR="0" lvl="1" indent="-285750" defTabSz="91440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Initial UI with navigation for login, home, settings pages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07CEFFDD-605F-41E2-8017-6484074C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6994" y="0"/>
            <a:ext cx="3477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Google Shape;103;p20"/>
          <p:cNvSpPr txBox="1"/>
          <p:nvPr/>
        </p:nvSpPr>
        <p:spPr>
          <a:xfrm>
            <a:off x="104392" y="-76200"/>
            <a:ext cx="5562602" cy="119149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u="none" strike="noStrike" cap="none" spc="-12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/>
              </a:rPr>
              <a:t>Comparative Timeline</a:t>
            </a:r>
          </a:p>
        </p:txBody>
      </p:sp>
      <p:pic>
        <p:nvPicPr>
          <p:cNvPr id="105" name="Google Shape;105;p20" descr="A screenshot of a computer program&#10;&#10;Description automatically generated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1245" y="1162296"/>
            <a:ext cx="4708897" cy="3672939"/>
          </a:xfrm>
          <a:prstGeom prst="rect">
            <a:avLst/>
          </a:prstGeom>
          <a:noFill/>
        </p:spPr>
      </p:pic>
      <p:sp>
        <p:nvSpPr>
          <p:cNvPr id="106" name="Google Shape;106;p20"/>
          <p:cNvSpPr txBox="1"/>
          <p:nvPr/>
        </p:nvSpPr>
        <p:spPr>
          <a:xfrm>
            <a:off x="5839691" y="803564"/>
            <a:ext cx="3082636" cy="403167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lnSpcReduction="10000"/>
          </a:bodyPr>
          <a:lstStyle/>
          <a:p>
            <a:pPr marL="389445" indent="-285750" defTabSz="914400">
              <a:lnSpc>
                <a:spcPct val="85000"/>
              </a:lnSpc>
              <a:spcAft>
                <a:spcPts val="600"/>
              </a:spcAft>
              <a:buClr>
                <a:schemeClr val="dk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sym typeface="Roboto"/>
              </a:rPr>
              <a:t>Progressing well</a:t>
            </a:r>
          </a:p>
          <a:p>
            <a:pPr marL="714057" lvl="1" indent="-285750" defTabSz="914400">
              <a:lnSpc>
                <a:spcPct val="85000"/>
              </a:lnSpc>
              <a:spcAft>
                <a:spcPts val="600"/>
              </a:spcAft>
              <a:buClr>
                <a:schemeClr val="dk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sym typeface="Roboto"/>
              </a:rPr>
              <a:t>DB Design, Crawler Outline, UI Layout completed within first couple of weeks</a:t>
            </a:r>
          </a:p>
          <a:p>
            <a:pPr marL="428307" lvl="1" defTabSz="914400">
              <a:lnSpc>
                <a:spcPct val="85000"/>
              </a:lnSpc>
              <a:spcAft>
                <a:spcPts val="600"/>
              </a:spcAft>
              <a:buClr>
                <a:schemeClr val="dk2"/>
              </a:buClr>
              <a:buSzPts val="1300"/>
            </a:pPr>
            <a:endParaRPr lang="en-US" dirty="0">
              <a:solidFill>
                <a:srgbClr val="FFFFFF"/>
              </a:solidFill>
              <a:sym typeface="Roboto"/>
            </a:endParaRPr>
          </a:p>
          <a:p>
            <a:pPr marL="714057" lvl="1" indent="-285750" defTabSz="914400">
              <a:lnSpc>
                <a:spcPct val="85000"/>
              </a:lnSpc>
              <a:spcAft>
                <a:spcPts val="600"/>
              </a:spcAft>
              <a:buClr>
                <a:schemeClr val="dk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sym typeface="Roboto"/>
              </a:rPr>
              <a:t>DB v0 and Crawler v0 completed, UI v0 nearly completed</a:t>
            </a:r>
          </a:p>
          <a:p>
            <a:pPr marL="428307" lvl="1" defTabSz="914400">
              <a:lnSpc>
                <a:spcPct val="85000"/>
              </a:lnSpc>
              <a:spcAft>
                <a:spcPts val="600"/>
              </a:spcAft>
              <a:buClr>
                <a:schemeClr val="dk2"/>
              </a:buClr>
              <a:buSzPts val="1300"/>
            </a:pPr>
            <a:endParaRPr lang="en-US" dirty="0">
              <a:solidFill>
                <a:srgbClr val="FFFFFF"/>
              </a:solidFill>
              <a:sym typeface="Roboto"/>
            </a:endParaRPr>
          </a:p>
          <a:p>
            <a:pPr marL="428307" lvl="1" defTabSz="914400">
              <a:lnSpc>
                <a:spcPct val="85000"/>
              </a:lnSpc>
              <a:spcAft>
                <a:spcPts val="600"/>
              </a:spcAft>
              <a:buClr>
                <a:schemeClr val="dk2"/>
              </a:buClr>
              <a:buSzPts val="1300"/>
            </a:pPr>
            <a:endParaRPr lang="en-US" dirty="0">
              <a:solidFill>
                <a:srgbClr val="FFFFFF"/>
              </a:solidFill>
              <a:sym typeface="Roboto"/>
            </a:endParaRPr>
          </a:p>
          <a:p>
            <a:pPr marL="389445" indent="-285750" defTabSz="914400">
              <a:lnSpc>
                <a:spcPct val="85000"/>
              </a:lnSpc>
              <a:spcAft>
                <a:spcPts val="600"/>
              </a:spcAft>
              <a:buClr>
                <a:schemeClr val="dk2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sym typeface="Roboto"/>
              </a:rPr>
              <a:t>Going to work on adding additional touches to each component this next semester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950" cy="51435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Google Shape;112;p21"/>
          <p:cNvSpPr txBox="1"/>
          <p:nvPr/>
        </p:nvSpPr>
        <p:spPr>
          <a:xfrm>
            <a:off x="1240430" y="1665991"/>
            <a:ext cx="5856106" cy="282463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marR="0" lvl="0" indent="-342720" defTabSz="91440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 pitchFamily="34" charset="0"/>
              <a:buChar char=" "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What approaches has your team agreed to use for running the project</a:t>
            </a:r>
          </a:p>
          <a:p>
            <a:pPr marL="914400" marR="0" lvl="1" indent="-317160" defTabSz="91440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400"/>
              <a:buFont typeface="Arial" pitchFamily="34" charset="0"/>
              <a:buChar char=" 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Two weekly meetings: one with advisor, DAB member, sponsors as needed, one with just the development team</a:t>
            </a:r>
            <a:endParaRPr lang="en-US"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914400" marR="0" lvl="1" indent="-317160" defTabSz="91440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400"/>
              <a:buFont typeface="Arial" pitchFamily="34" charset="0"/>
              <a:buChar char=" 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Pull requests are created and we typically assign one other team member to review and approve the request and merge</a:t>
            </a:r>
            <a:endParaRPr lang="en-US"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914400" marR="0" lvl="1" indent="-317160" defTabSz="91440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400"/>
              <a:buFont typeface="Arial" pitchFamily="34" charset="0"/>
              <a:buChar char=" 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Every sprint (2 weeks) we have a different team member lead the meeting and go through our backlog to get progress updates and assign backlog tasks as needed</a:t>
            </a:r>
            <a:endParaRPr lang="en-US"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457200" marR="0" lvl="0" indent="-342720" defTabSz="91440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 pitchFamily="34" charset="0"/>
              <a:buChar char=" "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Let us know how your team will be collaborating to make this happen</a:t>
            </a:r>
          </a:p>
          <a:p>
            <a:pPr marL="914400" marR="0" lvl="1" indent="-317159" defTabSz="91440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400"/>
              <a:buFont typeface="Arial" pitchFamily="34" charset="0"/>
              <a:buChar char=" 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Communicated through texts and Discord messages</a:t>
            </a:r>
            <a:endParaRPr lang="en-US"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914400" marR="0" lvl="1" indent="-317159" defTabSz="91440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400"/>
              <a:buFont typeface="Arial" pitchFamily="34" charset="0"/>
              <a:buChar char=" 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Mainly coded separately but brought up issues and during meetings and got them promptly resolved</a:t>
            </a:r>
            <a:endParaRPr lang="en-US"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449119" y="0"/>
            <a:ext cx="6100301" cy="13637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i="0" u="none" strike="noStrike" cap="none" spc="-12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/>
              </a:rPr>
              <a:t>Project Management Considerations</a:t>
            </a:r>
            <a:br>
              <a:rPr lang="en-US" sz="2800" b="1" i="0" u="none" strike="noStrike" cap="none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2800" b="1" i="0" u="none" strike="noStrike" cap="none" spc="-12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/>
              </a:rPr>
              <a:t>and Team Collaboration Approaches (Artis)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Google Shape;117;p22"/>
          <p:cNvSpPr txBox="1"/>
          <p:nvPr/>
        </p:nvSpPr>
        <p:spPr>
          <a:xfrm>
            <a:off x="492918" y="702533"/>
            <a:ext cx="2241198" cy="373843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u="none" strike="noStrike" cap="none" spc="-12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rPr>
              <a:t>Budget Plan and Status (Artis)</a:t>
            </a:r>
          </a:p>
        </p:txBody>
      </p:sp>
      <p:sp>
        <p:nvSpPr>
          <p:cNvPr id="118" name="Google Shape;118;p22"/>
          <p:cNvSpPr txBox="1"/>
          <p:nvPr/>
        </p:nvSpPr>
        <p:spPr>
          <a:xfrm>
            <a:off x="3460791" y="702533"/>
            <a:ext cx="5111994" cy="373843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marR="0" lvl="0" indent="-342720" defTabSz="91440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800"/>
              <a:buFont typeface="Arial" pitchFamily="34" charset="0"/>
              <a:buChar char=" "/>
            </a:pPr>
            <a:r>
              <a:rPr lang="en-US" b="0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Does your project plan require budget resources?</a:t>
            </a:r>
          </a:p>
          <a:p>
            <a:pPr marL="914400" marR="0" lvl="1" indent="-317159" defTabSz="91440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400"/>
              <a:buFont typeface="Arial" pitchFamily="34" charset="0"/>
              <a:buChar char=" 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The main component that would require a budget was a cloud service system</a:t>
            </a:r>
          </a:p>
          <a:p>
            <a:pPr marL="914400" marR="0" lvl="1" indent="-317159" defTabSz="91440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400"/>
              <a:buFont typeface="Arial" pitchFamily="34" charset="0"/>
              <a:buChar char=" 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Our sponsor had access to AWS, so we were set up the database needed for our project through that service</a:t>
            </a:r>
          </a:p>
          <a:p>
            <a:pPr marL="914400" marR="0" lvl="1" indent="-317159" defTabSz="91440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400"/>
              <a:buFont typeface="Arial" pitchFamily="34" charset="0"/>
              <a:buChar char=" 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We were able to ask IT for a Raspberry Pi and we were able to gain access to a router used for testing our crawler</a:t>
            </a:r>
          </a:p>
          <a:p>
            <a:pPr marL="914400" marR="0" lvl="1" indent="-317159" defTabSz="91440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ts val="1400"/>
              <a:buFont typeface="Arial" pitchFamily="34" charset="0"/>
              <a:buChar char=" 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We have not used any budget and currently have no plans in doing so down the line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311759" y="173316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rPr>
              <a:t>Updates to Project Risks and Delivery Issues </a:t>
            </a:r>
            <a:endParaRPr lang="en-US" sz="3800" b="1" i="0" u="none" strike="noStrike" cap="none" dirty="0">
              <a:solidFill>
                <a:schemeClr val="accen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aphicFrame>
        <p:nvGraphicFramePr>
          <p:cNvPr id="126" name="Google Shape;124;p23">
            <a:extLst>
              <a:ext uri="{FF2B5EF4-FFF2-40B4-BE49-F238E27FC236}">
                <a16:creationId xmlns:a16="http://schemas.microsoft.com/office/drawing/2014/main" id="{F8568A50-6210-099A-FAD6-057646486C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2155972"/>
              </p:ext>
            </p:extLst>
          </p:nvPr>
        </p:nvGraphicFramePr>
        <p:xfrm>
          <a:off x="677074" y="1005777"/>
          <a:ext cx="8154805" cy="302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23</TotalTime>
  <Words>1098</Words>
  <Application>Microsoft Office PowerPoint</Application>
  <PresentationFormat>On-screen Show (16:9)</PresentationFormat>
  <Paragraphs>125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Lato</vt:lpstr>
      <vt:lpstr>Calibri Light</vt:lpstr>
      <vt:lpstr>Arial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Nealon, John Patrick</cp:lastModifiedBy>
  <cp:revision>2</cp:revision>
  <dcterms:modified xsi:type="dcterms:W3CDTF">2023-12-05T12:52:20Z</dcterms:modified>
</cp:coreProperties>
</file>