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IYyJT39S2wS4zIrOSwuWnuBd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F4B0A9-7CD2-4FF4-BD72-69F09DA0A596}">
  <a:tblStyle styleId="{FEF4B0A9-7CD2-4FF4-BD72-69F09DA0A596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 Light"/>
          <a:ea typeface="Calibri Light"/>
          <a:cs typeface="Calibri Light"/>
        </a:font>
        <a:schemeClr val="dk1"/>
      </a:tcTxStyle>
    </a:seCell>
    <a:swCell>
      <a:tcTxStyle b="on" i="off">
        <a:font>
          <a:latin typeface="Calibri Light"/>
          <a:ea typeface="Calibri Light"/>
          <a:cs typeface="Calibri Light"/>
        </a:font>
        <a:schemeClr val="dk1"/>
      </a:tcTx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[Colleen]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[Jack]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Still aiming for a V0 completion deadline at March 10th.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Returning from Spring Break, we want to wrap up the documentation and testing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From 4/9 - 4/22 we address any issues that may have popped up during our testing.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from 4/23 - 5/3 We look to wrap up delivery and deployment and hand over the repo to our sponsor.</a:t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 short presentation (target is 15 minutes + 5-8 mins in questions)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Focus on what business objectives you’re now able to confidently address and what notable wins you’ve had through your alpha dev window since the project plan presentation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summary, we’ve made lots of progress in initial development of each component of the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Scanning collects an array of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DB is set up; python api is set 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UI login page built, home page built, and more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We’ve gotten into a flow with teamwork, team meetings, development strategies,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Most importantly, we have a clear picture of the work that needs to be accomplished in the second semester, and believe in our ability to do 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[Brandon] https://drive.google.com/file/d/1t3Uli4sEHQGK8-wLpj71EnXzGaBKhPuK/view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Goal: sponsor provides risk assessment for medical offices to help keep patient data secure; inventory is helpful in assessment and required by HIPAA; we develop a tool to automate the generation of this inventory.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Tasks: Scan the network; store the data; display to user and allow updates; export to excel for ease of accessibility (important to sponsor)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“Major Components”: Launch with bash, scan network, store info in db, display on ui, updatable through ui, export to excel with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Database → how being displayed in UI and exported → show how expanded into different relations</a:t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2d43b9af6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a2d43b9a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[Colleen]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[Colleen, Brandon on DB]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cc215cd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[Colleen]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3" name="Google Shape;133;g269cc215cd6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[Artis]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Need to edit the slides</a:t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06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[Artis]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069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approaches has your team agreed to use for running the project</a:t>
            </a:r>
            <a:endParaRPr sz="1500">
              <a:solidFill>
                <a:schemeClr val="dk1"/>
              </a:solidFill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 weekly meetings: one with advisor, DAB member, sponsors as needed, one with just the development team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Pull requests are created and we typically assign one other team member to review and approve the request and merge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Every sprint (2 weeks) we have a different team member lead the meeting and go through our backlog to get progress updates and assign backlog tasks as needed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 "/>
            </a:pPr>
            <a:r>
              <a:t/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069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Let us know how your team will be collaborating to make this happen</a:t>
            </a:r>
            <a:endParaRPr sz="1500">
              <a:solidFill>
                <a:schemeClr val="dk1"/>
              </a:solidFill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Communicated through texts and Discord messages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508" lvl="1" marL="9144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500"/>
              <a:buChar char=" "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Mainly coded separately but brought up issues and during meetings and got them promptly resolved</a:t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[Jack]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Does your project plan require budget resources?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main component that would require a budget was a cloud service system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Our sponsor had access to AWS, so we were set up the database needed for our project through that service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were able to ask IT for a Raspberry Pi and we were able to gain access to a router used for testing our crawler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We have not used any budget and currently have no plans in doing so down the line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6196053" y="406712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15" name="Google Shape;15;p15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Calibri"/>
              <a:buNone/>
              <a:defRPr sz="13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 rot="5400000">
            <a:off x="3127820" y="-1111568"/>
            <a:ext cx="2824639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 rot="5400000">
            <a:off x="5743576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1453754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/>
            </a:lvl1pPr>
            <a:lvl2pPr lvl="1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507492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4508498" y="1498601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sz="6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486918" y="4064001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8EC5F7"/>
          </a:solidFill>
          <a:ln>
            <a:noFill/>
          </a:ln>
        </p:spPr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25"/>
              <a:buFont typeface="Calibri"/>
              <a:buNone/>
              <a:defRPr b="0" i="0" sz="77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25"/>
              <a:buFont typeface="Calibri"/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rgbClr val="45536C"/>
          </a:solidFill>
          <a:ln cap="flat" cmpd="sng" w="12700">
            <a:solidFill>
              <a:srgbClr val="4553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865019" y="374648"/>
            <a:ext cx="3100387" cy="2911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Medcurity Network Inventory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endParaRPr b="1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a spider and text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50" y="0"/>
            <a:ext cx="5141995" cy="514199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129909" y="3414397"/>
            <a:ext cx="2551176" cy="135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Brandon Huyck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Colleen Lemak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Artis Nateephaisan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 "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Jack Nealon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311759" y="17331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Calibri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Updates to Project Risks and Delivery Issues </a:t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9"/>
          <p:cNvGrpSpPr/>
          <p:nvPr/>
        </p:nvGrpSpPr>
        <p:grpSpPr>
          <a:xfrm>
            <a:off x="684400" y="1005775"/>
            <a:ext cx="8140144" cy="3021772"/>
            <a:chOff x="7326" y="-2"/>
            <a:chExt cx="8140144" cy="3021772"/>
          </a:xfrm>
        </p:grpSpPr>
        <p:sp>
          <p:nvSpPr>
            <p:cNvPr id="167" name="Google Shape;167;p9"/>
            <p:cNvSpPr/>
            <p:nvPr/>
          </p:nvSpPr>
          <p:spPr>
            <a:xfrm>
              <a:off x="7326" y="-2"/>
              <a:ext cx="1268700" cy="899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334" y="988404"/>
              <a:ext cx="3742591" cy="385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7384" y="988342"/>
              <a:ext cx="37425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7334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7334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Security Breach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Incompatibility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Credentials leak (</a:t>
              </a:r>
              <a:r>
                <a:rPr i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404876" y="-2"/>
              <a:ext cx="1193700" cy="899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404879" y="988404"/>
              <a:ext cx="3742591" cy="385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4404929" y="964442"/>
              <a:ext cx="37425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404879" y="1415265"/>
              <a:ext cx="3742591" cy="1606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4404929" y="1349940"/>
              <a:ext cx="3742500" cy="16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CS10 Github Repository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92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●"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Export</a:t>
              </a: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as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.csv file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604646" y="606933"/>
            <a:ext cx="7934706" cy="3929634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964877" y="963897"/>
            <a:ext cx="7205370" cy="20845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6129909" y="1606938"/>
            <a:ext cx="2551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Revised Project Release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12"/>
          <p:cNvGraphicFramePr/>
          <p:nvPr/>
        </p:nvGraphicFramePr>
        <p:xfrm>
          <a:off x="475499" y="586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{FEF4B0A9-7CD2-4FF4-BD72-69F09DA0A596}</a:tableStyleId>
              </a:tblPr>
              <a:tblGrid>
                <a:gridCol w="2421575"/>
                <a:gridCol w="2287325"/>
              </a:tblGrid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10/24-11/6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1/30 - 2/12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11/7 - 11/ 20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2/13 - 2/26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11/27 - 12/4 - Post Thanksgiving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2/27 - 3/10 - Version 0 Complete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12/5 - 12/18 -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Layouts + Outlines Done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3/18 - 3/25 - Post Spring Break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12/19 - 1/1 - Winter Break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3/26 - 4/8</a:t>
                      </a:r>
                      <a:r>
                        <a:rPr lang="en-US"/>
                        <a:t> Documentation, Testing, Poster Work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1/2 - 1/15 - Winter Break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4/9 - 4/22 - Debug and Optimize Done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1/16 - 1/29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4/23 - 5/3 - Delivery and Deployment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3650" marB="93650" marR="93650" marL="936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193" name="Google Shape;193;p12"/>
          <p:cNvCxnSpPr/>
          <p:nvPr/>
        </p:nvCxnSpPr>
        <p:spPr>
          <a:xfrm flipH="1" rot="10800000">
            <a:off x="2897075" y="1473525"/>
            <a:ext cx="23877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3"/>
          <p:cNvGrpSpPr/>
          <p:nvPr/>
        </p:nvGrpSpPr>
        <p:grpSpPr>
          <a:xfrm>
            <a:off x="407561" y="1377736"/>
            <a:ext cx="8423081" cy="3239037"/>
            <a:chOff x="1162" y="81911"/>
            <a:chExt cx="8423081" cy="3239037"/>
          </a:xfrm>
        </p:grpSpPr>
        <p:sp>
          <p:nvSpPr>
            <p:cNvPr id="200" name="Google Shape;200;p13"/>
            <p:cNvSpPr/>
            <p:nvPr/>
          </p:nvSpPr>
          <p:spPr>
            <a:xfrm>
              <a:off x="1162" y="81911"/>
              <a:ext cx="879900" cy="879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16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116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Lots of progress: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16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116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Solidified and tidied up Crawler and 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UI connects with 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Far along in final integration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95555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95555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909943" y="81911"/>
              <a:ext cx="879900" cy="879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909943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5909943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Looking forward: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909943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 txBox="1"/>
            <p:nvPr/>
          </p:nvSpPr>
          <p:spPr>
            <a:xfrm>
              <a:off x="5909943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Finalizing individual components and integration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Preparing for testing and 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sponsor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acceptance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Presenting results and accomplishments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2955552" y="1543148"/>
              <a:ext cx="2514300" cy="17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Reëstablished schedules, meetings, and teamwork for new semester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 txBox="1"/>
            <p:nvPr/>
          </p:nvSpPr>
          <p:spPr>
            <a:xfrm>
              <a:off x="2955552" y="1101214"/>
              <a:ext cx="25143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opment flow: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955552" y="81911"/>
              <a:ext cx="879900" cy="879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29723" y="479822"/>
            <a:ext cx="2998270" cy="411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3966260" y="555957"/>
            <a:ext cx="4691043" cy="3967290"/>
            <a:chOff x="0" y="76135"/>
            <a:chExt cx="4691043" cy="396729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327055"/>
              <a:ext cx="4691043" cy="18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Facilitate risk assessment for medical offices (keep patient data secure)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and device inventory is first step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Required by HIPAA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 is to generate through automation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4552" y="7613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59050" y="10063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Purpose: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0ACF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2490475"/>
              <a:ext cx="4691043" cy="155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900" lIns="364075" spcFirstLastPara="1" rIns="364075" wrap="square" tIns="3540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 the 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Store the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Display to user, and allow updates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Export to </a:t>
              </a: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CSV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accessibility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4552" y="2239555"/>
              <a:ext cx="3283730" cy="501840"/>
            </a:xfrm>
            <a:prstGeom prst="roundRect">
              <a:avLst>
                <a:gd fmla="val 16667" name="adj"/>
              </a:avLst>
            </a:prstGeom>
            <a:solidFill>
              <a:srgbClr val="5F5F5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59050" y="2264053"/>
              <a:ext cx="3234734" cy="452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4100" spcFirstLastPara="1" rIns="124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Tasks for Tool: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Excel Inventory Example</a:t>
            </a:r>
            <a:endParaRPr b="1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12512"/>
          <a:stretch/>
        </p:blipFill>
        <p:spPr>
          <a:xfrm>
            <a:off x="126963" y="1449053"/>
            <a:ext cx="8889577" cy="135332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14299"/>
          <a:stretch/>
        </p:blipFill>
        <p:spPr>
          <a:xfrm>
            <a:off x="126963" y="3234067"/>
            <a:ext cx="8889575" cy="115977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d43b9af6_1_12"/>
          <p:cNvSpPr txBox="1"/>
          <p:nvPr>
            <p:ph type="title"/>
          </p:nvPr>
        </p:nvSpPr>
        <p:spPr>
          <a:xfrm>
            <a:off x="492919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Considerations for </a:t>
            </a:r>
            <a:r>
              <a:rPr i="1" lang="en-US" sz="4000"/>
              <a:t>the Crawl…</a:t>
            </a:r>
            <a:endParaRPr i="1" sz="4000"/>
          </a:p>
        </p:txBody>
      </p:sp>
      <p:sp>
        <p:nvSpPr>
          <p:cNvPr id="121" name="Google Shape;121;g2a2d43b9af6_1_12"/>
          <p:cNvSpPr txBox="1"/>
          <p:nvPr>
            <p:ph idx="1" type="body"/>
          </p:nvPr>
        </p:nvSpPr>
        <p:spPr>
          <a:xfrm>
            <a:off x="492925" y="1375450"/>
            <a:ext cx="6978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Requires authorization</a:t>
            </a:r>
            <a:endParaRPr sz="2200"/>
          </a:p>
          <a:p>
            <a:pPr indent="-3683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Computers are wired to defend information!</a:t>
            </a:r>
            <a:endParaRPr sz="2200"/>
          </a:p>
        </p:txBody>
      </p:sp>
      <p:pic>
        <p:nvPicPr>
          <p:cNvPr id="122" name="Google Shape;122;g2a2d43b9af6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099" y="2255417"/>
            <a:ext cx="4161275" cy="23454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18200" y="672525"/>
            <a:ext cx="2538000" cy="37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Work Accomplished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/>
          <p:nvPr/>
        </p:nvCxnSpPr>
        <p:spPr>
          <a:xfrm>
            <a:off x="3497580" y="1553337"/>
            <a:ext cx="0" cy="2036826"/>
          </a:xfrm>
          <a:prstGeom prst="straightConnector1">
            <a:avLst/>
          </a:prstGeom>
          <a:noFill/>
          <a:ln cap="flat" cmpd="sng" w="9525">
            <a:solidFill>
              <a:srgbClr val="8EC5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5"/>
          <p:cNvSpPr txBox="1"/>
          <p:nvPr/>
        </p:nvSpPr>
        <p:spPr>
          <a:xfrm>
            <a:off x="3738875" y="672525"/>
            <a:ext cx="4732500" cy="37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APIs for integration between scripts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Crawler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script retrieves data and pushes to DB through UI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9cc215cd6_4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69cc215cd6_4_0"/>
          <p:cNvSpPr txBox="1"/>
          <p:nvPr/>
        </p:nvSpPr>
        <p:spPr>
          <a:xfrm>
            <a:off x="718200" y="672525"/>
            <a:ext cx="2538000" cy="37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Work Accomplished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269cc215cd6_4_0"/>
          <p:cNvCxnSpPr/>
          <p:nvPr/>
        </p:nvCxnSpPr>
        <p:spPr>
          <a:xfrm>
            <a:off x="3497580" y="1553337"/>
            <a:ext cx="0" cy="2036700"/>
          </a:xfrm>
          <a:prstGeom prst="straightConnector1">
            <a:avLst/>
          </a:prstGeom>
          <a:noFill/>
          <a:ln cap="flat" cmpd="sng" w="9525">
            <a:solidFill>
              <a:srgbClr val="8EC5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69cc215cd6_4_0"/>
          <p:cNvSpPr txBox="1"/>
          <p:nvPr/>
        </p:nvSpPr>
        <p:spPr>
          <a:xfrm>
            <a:off x="3738875" y="672525"/>
            <a:ext cx="4732500" cy="37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User-Interface: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Homepage connects to DB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and Settings pages built-out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Python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through UI with PHP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666994" y="0"/>
            <a:ext cx="3477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04392" y="-76200"/>
            <a:ext cx="5562602" cy="1191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Comparative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 program&#10;&#10;Description automatically generated" id="145" name="Google Shape;145;p6"/>
          <p:cNvPicPr preferRelativeResize="0"/>
          <p:nvPr/>
        </p:nvPicPr>
        <p:blipFill rotWithShape="1">
          <a:blip r:embed="rId3">
            <a:alphaModFix/>
          </a:blip>
          <a:srcRect b="5" l="0" r="0" t="40706"/>
          <a:stretch/>
        </p:blipFill>
        <p:spPr>
          <a:xfrm>
            <a:off x="531250" y="1787729"/>
            <a:ext cx="4708899" cy="21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839691" y="803564"/>
            <a:ext cx="3082636" cy="403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944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1405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Crawler, UI, DB Schema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1405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Made some fixes and small edits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14057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DB, Crawler, UI v0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complete/nearly complete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8944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Gather info from testing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89445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3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Finalize components, then pursue optimization, debugging,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testing,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documentation, etc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362100" cy="5143500"/>
          </a:xfrm>
          <a:prstGeom prst="rect">
            <a:avLst/>
          </a:prstGeom>
          <a:solidFill>
            <a:schemeClr val="accent1">
              <a:alpha val="9254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998750" y="1034400"/>
            <a:ext cx="7233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 weekly meetings: one with advisor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DAB member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sponsors as needed, and one with just the development team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goes over GitHub backlog, each member provides updates on progress, and work is assigned for next sprint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Mainly coded separately, questions and issues brought up in meetings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Other questions or updates sent through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texts, email, 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Discord 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09500" y="150275"/>
            <a:ext cx="6100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b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 Team Collaboration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492918" y="702533"/>
            <a:ext cx="2241198" cy="373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Budget Plan and Status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3509750" y="367975"/>
            <a:ext cx="51120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Does your project plan require budget resources?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Cloud Service System (AWS)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Medcurity is cover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all AWS charges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Testing Devices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Raspberry pi, routers and switches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expenses, and do not foresee any in the future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