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58" r:id="rId4"/>
    <p:sldId id="264" r:id="rId5"/>
    <p:sldId id="265" r:id="rId6"/>
    <p:sldId id="266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094" autoAdjust="0"/>
  </p:normalViewPr>
  <p:slideViewPr>
    <p:cSldViewPr snapToGrid="0">
      <p:cViewPr>
        <p:scale>
          <a:sx n="75" d="100"/>
          <a:sy n="75" d="100"/>
        </p:scale>
        <p:origin x="-636" y="-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E708-FE70-4227-BA82-9A89E5A1F5B4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DAAF-CBB1-4AF8-919F-EB3C00AD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95B380-B38C-6F9D-A779-753C60B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50DDF58-E41D-0465-C6F6-D3D297D2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493F12-E603-A2F4-08DF-8BEDE41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5BF776-F922-D653-F799-CF8CFEC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2BF4BC-6B89-AFFA-7A57-7ECB52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DADB3E-BA30-9C8E-0143-DB908E5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54F666-7018-E92F-04BF-000B5BB2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012ED-CC02-6FE5-F96B-C45A53F8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3ED0CC-7AF0-ACF0-5DDA-3DC1283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9682C7-D804-FAEA-7D1A-97AB82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5362105-0A01-699B-0A30-43928F39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7A6A6B9-B119-EE66-72EF-D86CE932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15D36C-3B65-1ED8-CA97-CEFD7CC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F47ECB-2513-5B74-4CB7-CDA1152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38237DB-B20B-6F20-AFD9-194147D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66AE19-377D-EC98-8B97-0E02799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567149D-0658-D292-BE19-84B631F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8BFC91-06CF-C1B6-0300-F6AB5D3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B1FC22-93F3-A2C4-8BDA-462980A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CDA81-0BC8-E55E-7A3C-92E9452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BC7E45-9397-99C3-0717-68A0267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0874B8-9ABF-35E2-11BD-F47F06A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972E2C-B1B3-3B62-5BF0-3CB4B9B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9C9021-90B7-7113-523F-7CB42DA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AAD639-A880-9ACE-F5DB-C3F6ADA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F1E52B-14A5-DE8E-47E4-1DCEE84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4E086E-2FB2-51A7-E0BB-2032AC01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96684C-32F1-1424-55F2-A07DA737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C5593CC-93FF-8E80-7B11-14597ED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81B96C5-ED01-A861-1AA9-78BB1C6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7D67DC-BEFE-2FA0-31ED-CD04B3C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C483-D7E0-39A8-B15D-634BBD0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09EE131-52C0-2C29-5C43-73D0B85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95457F-0653-8E02-4DE1-4FC7E89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39149AE-B33D-CE24-50E5-36097C40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6D87911-2553-C4A4-4123-C1E7B0A5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1C6D7CF-3E6D-4498-3EEE-B7E4100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B0FA2FE-5F5D-253F-525F-DE9B08D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AD1DEE-85AD-A5ED-24A1-EDC228A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5F93B6-7523-A75A-797F-5AFC4F0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2A6994-2530-134E-5674-7FB261D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2327BA-7927-6DD1-9816-DCEDA5F4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8185EED-C0D9-88D7-6E90-1C776E9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A26380B-9F2C-81C0-3D9B-71694718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6EFDD9C-1E1E-70EE-BA14-EEBA3C6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33162B7-F26C-2A44-8BC5-8F71EF8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AFE1ED-2DC0-E239-0F76-C0965C3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AAB2EC-0218-EB75-BB01-9308E2CA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20DE72F-1532-2419-1779-E9D88FA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D210063-F5D2-18D4-7489-6403039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E5E95A8-DCC2-8FCB-3F4A-28A171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721ED2-BB43-45F7-1AAF-231BB80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943182-90FE-0C89-92F5-98B6B91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761055D-C341-591C-16BB-A63E8DEA1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33D6BF-291F-945C-7E36-3AF325C0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F276-C5DA-DEFD-59DE-4705B06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BB651A-3377-CFBE-18BE-F1DD16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AB5DDC-B1D4-EE7A-1691-74FAB9A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1349679-75D3-4DDB-4A87-329B09C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832A8A-FAA3-5A95-8388-0F96687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17F192-6F13-4ADF-E6EA-F63A1902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D440DE-5766-A7D9-D526-C8CC1B39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F6664F-1397-3690-8D4A-C51AE37C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29B5E6A-FEB8-D641-05EE-B807D0EB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2309"/>
              </p:ext>
            </p:extLst>
          </p:nvPr>
        </p:nvGraphicFramePr>
        <p:xfrm>
          <a:off x="3386667" y="889423"/>
          <a:ext cx="5418666" cy="50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4201799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804203340"/>
                    </a:ext>
                  </a:extLst>
                </a:gridCol>
              </a:tblGrid>
              <a:tr h="3276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8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619137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버전</a:t>
                      </a:r>
                      <a:endParaRPr lang="en-US" altLang="ko-KR" sz="16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ver0.11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261994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4517306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63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259DED8-A00C-DA03-707D-563EE30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4392"/>
              </p:ext>
            </p:extLst>
          </p:nvPr>
        </p:nvGraphicFramePr>
        <p:xfrm>
          <a:off x="850899" y="1123957"/>
          <a:ext cx="10490201" cy="5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0">
                  <a:extLst>
                    <a:ext uri="{9D8B030D-6E8A-4147-A177-3AD203B41FA5}">
                      <a16:colId xmlns:a16="http://schemas.microsoft.com/office/drawing/2014/main" xmlns="" val="1315912363"/>
                    </a:ext>
                  </a:extLst>
                </a:gridCol>
                <a:gridCol w="2132622">
                  <a:extLst>
                    <a:ext uri="{9D8B030D-6E8A-4147-A177-3AD203B41FA5}">
                      <a16:colId xmlns:a16="http://schemas.microsoft.com/office/drawing/2014/main" xmlns="" val="4067769687"/>
                    </a:ext>
                  </a:extLst>
                </a:gridCol>
                <a:gridCol w="5105316">
                  <a:extLst>
                    <a:ext uri="{9D8B030D-6E8A-4147-A177-3AD203B41FA5}">
                      <a16:colId xmlns:a16="http://schemas.microsoft.com/office/drawing/2014/main" xmlns="" val="682664588"/>
                    </a:ext>
                  </a:extLst>
                </a:gridCol>
                <a:gridCol w="1696023">
                  <a:extLst>
                    <a:ext uri="{9D8B030D-6E8A-4147-A177-3AD203B41FA5}">
                      <a16:colId xmlns:a16="http://schemas.microsoft.com/office/drawing/2014/main" xmlns="" val="1552741010"/>
                    </a:ext>
                  </a:extLst>
                </a:gridCol>
              </a:tblGrid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796068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2024-07-25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493422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489710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4507493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174104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313963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325140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9186407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438357"/>
                  </a:ext>
                </a:extLst>
              </a:tr>
            </a:tbl>
          </a:graphicData>
        </a:graphic>
      </p:graphicFrame>
      <p:sp>
        <p:nvSpPr>
          <p:cNvPr id="7" name="Google Shape;127;p16">
            <a:extLst>
              <a:ext uri="{FF2B5EF4-FFF2-40B4-BE49-F238E27FC236}">
                <a16:creationId xmlns:a16="http://schemas.microsoft.com/office/drawing/2014/main" xmlns="" id="{6D9216D2-7F32-23A1-C6F5-53AB7679A121}"/>
              </a:ext>
            </a:extLst>
          </p:cNvPr>
          <p:cNvSpPr txBox="1"/>
          <p:nvPr/>
        </p:nvSpPr>
        <p:spPr>
          <a:xfrm>
            <a:off x="4572000" y="277081"/>
            <a:ext cx="30480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/>
                <a:sym typeface="Calibri"/>
              </a:rPr>
              <a:t>히스토리</a:t>
            </a:r>
            <a:endParaRPr sz="2800" dirty="0">
              <a:solidFill>
                <a:srgbClr val="000000"/>
              </a:solidFill>
              <a:highlight>
                <a:srgbClr val="FFFF00"/>
              </a:highlight>
              <a:latin typeface="Noto Sans KR Medium" panose="020B0200000000000000" pitchFamily="50" charset="-127"/>
              <a:ea typeface="Noto Sans KR Medium" panose="020B0200000000000000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80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페이지 공통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(Header,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Footer)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945"/>
              </p:ext>
            </p:extLst>
          </p:nvPr>
        </p:nvGraphicFramePr>
        <p:xfrm>
          <a:off x="9443669" y="475164"/>
          <a:ext cx="2642979" cy="3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로고 이미지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메인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마우스를 올릴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하단에 세부 메뉴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선택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세부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열기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전체를 가리는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091387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닫기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닫고 기존 페이지 화면으로 돌아옴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719377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494848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정보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구성과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연락처 등의 프로젝트 정보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2385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1CF05B-E368-296C-EBD0-EA956BCFA085}"/>
              </a:ext>
            </a:extLst>
          </p:cNvPr>
          <p:cNvSpPr txBox="1"/>
          <p:nvPr/>
        </p:nvSpPr>
        <p:spPr>
          <a:xfrm>
            <a:off x="105350" y="475164"/>
            <a:ext cx="9338319" cy="80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5629275"/>
            <a:ext cx="9338319" cy="113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19075" y="609600"/>
            <a:ext cx="895350" cy="552450"/>
            <a:chOff x="219075" y="609600"/>
            <a:chExt cx="895350" cy="552450"/>
          </a:xfrm>
        </p:grpSpPr>
        <p:sp>
          <p:nvSpPr>
            <p:cNvPr id="11" name="직사각형 10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060" y="747325"/>
              <a:ext cx="6773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Logo</a:t>
              </a:r>
              <a:endParaRPr lang="ko-KR" alt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50700" y="50373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4560" y="747324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혼잡지수 분석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271300" y="747325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안전지수 분석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94959" y="74732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최적 경로 안내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2854560" y="1275740"/>
            <a:ext cx="1162498" cy="93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589" y="1366449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개요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35701" y="18141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 smtClean="0"/>
              <a:t>대시보드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2753400" y="117594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4559" y="673580"/>
            <a:ext cx="1162499" cy="42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2"/>
            <a:endCxn id="28" idx="0"/>
          </p:cNvCxnSpPr>
          <p:nvPr/>
        </p:nvCxnSpPr>
        <p:spPr>
          <a:xfrm>
            <a:off x="3435809" y="1095375"/>
            <a:ext cx="0" cy="180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12426" y="706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90884" y="698863"/>
            <a:ext cx="437040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8697000" y="52885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2548" y="1469387"/>
            <a:ext cx="4279029" cy="3534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5061041" y="1627550"/>
            <a:ext cx="588481" cy="363105"/>
            <a:chOff x="219075" y="609600"/>
            <a:chExt cx="895350" cy="552450"/>
          </a:xfrm>
        </p:grpSpPr>
        <p:sp>
          <p:nvSpPr>
            <p:cNvPr id="39" name="직사각형 38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060" y="733636"/>
              <a:ext cx="677380" cy="30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 smtClean="0"/>
                <a:t>Logo</a:t>
              </a:r>
              <a:endParaRPr lang="ko-KR" altLang="en-US" sz="7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554141" y="16398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8772" y="3059896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안전지수 분석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28772" y="343214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최적 경로 안내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28772" y="2687647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혼잡지수 분석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>
            <a:stCxn id="35" idx="2"/>
          </p:cNvCxnSpPr>
          <p:nvPr/>
        </p:nvCxnSpPr>
        <p:spPr>
          <a:xfrm flipH="1">
            <a:off x="8889794" y="1104900"/>
            <a:ext cx="119610" cy="364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8421449" y="149610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5093231" y="25225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9135" y="2410648"/>
            <a:ext cx="70083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팀 구성</a:t>
            </a:r>
            <a:endParaRPr lang="en-US" altLang="ko-KR" sz="12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899749" y="3418221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문의사항</a:t>
            </a:r>
            <a:endParaRPr lang="en-US" altLang="ko-KR" sz="12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606400" y="2628265"/>
            <a:ext cx="1093568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 smtClean="0"/>
              <a:t>팀명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DriveWise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팀원</a:t>
            </a:r>
            <a:r>
              <a:rPr lang="en-US" altLang="ko-KR" sz="1000" dirty="0" smtClean="0"/>
              <a:t>: 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소속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536" y="3628545"/>
            <a:ext cx="69602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: -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연락처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7989625" y="225018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24000" y="6267511"/>
            <a:ext cx="6725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5865" y="6277036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© </a:t>
            </a:r>
            <a:r>
              <a:rPr lang="en-US" altLang="ko-KR" sz="1050" dirty="0" err="1"/>
              <a:t>DriveWise</a:t>
            </a:r>
            <a:r>
              <a:rPr lang="en-US" altLang="ko-KR" sz="1050" dirty="0"/>
              <a:t> All Rights Reserved.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903064"/>
            <a:ext cx="50292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/>
              <a:t>팀명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DriveWise</a:t>
            </a:r>
            <a:r>
              <a:rPr lang="en-US" altLang="ko-KR" sz="1000" dirty="0" smtClean="0"/>
              <a:t>          </a:t>
            </a:r>
            <a:r>
              <a:rPr lang="ko-KR" altLang="en-US" sz="1000" b="1" dirty="0" smtClean="0"/>
              <a:t>팀원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소속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err="1" smtClean="0"/>
              <a:t>이메일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연락처</a:t>
            </a:r>
            <a:r>
              <a:rPr lang="en-US" altLang="ko-KR" sz="1000" dirty="0" smtClean="0"/>
              <a:t> -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1465000" y="575907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1A947B-0748-964D-0694-626B0B292926}"/>
              </a:ext>
            </a:extLst>
          </p:cNvPr>
          <p:cNvSpPr txBox="1"/>
          <p:nvPr/>
        </p:nvSpPr>
        <p:spPr>
          <a:xfrm>
            <a:off x="2744550" y="52886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16587" y="952849"/>
            <a:ext cx="4657920" cy="3165616"/>
            <a:chOff x="219075" y="609600"/>
            <a:chExt cx="895350" cy="552450"/>
          </a:xfrm>
        </p:grpSpPr>
        <p:sp>
          <p:nvSpPr>
            <p:cNvPr id="84" name="직사각형 8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0245" y="853599"/>
              <a:ext cx="293011" cy="64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099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5580"/>
              </p:ext>
            </p:extLst>
          </p:nvPr>
        </p:nvGraphicFramePr>
        <p:xfrm>
          <a:off x="9443669" y="475164"/>
          <a:ext cx="2642979" cy="24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타이틀 이미지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 관련 이미지 삽입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이미지 박스 크기가 줄어들고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자세한 기획의도 텍스트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기획의도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간단한 기획의도 기입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슬로건은 숨김 처리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기획의도 상세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표시되는 슬로건 및 상세 기획의도 텍스트 기입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998" y="2648136"/>
            <a:ext cx="251177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Ease on Every Path</a:t>
            </a:r>
          </a:p>
          <a:p>
            <a:r>
              <a:rPr lang="ko-KR" altLang="en-US" sz="1050" dirty="0" smtClean="0"/>
              <a:t>쾌적한 여정의 설계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제주 교통의 미래</a:t>
            </a:r>
            <a:endParaRPr lang="ko-KR" alt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2031648" y="22474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316612" y="25290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4774509" y="3119576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4508" y="3601777"/>
            <a:ext cx="4669160" cy="3161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048552" y="4836586"/>
            <a:ext cx="2121072" cy="691480"/>
            <a:chOff x="219075" y="609600"/>
            <a:chExt cx="895350" cy="552450"/>
          </a:xfrm>
        </p:grpSpPr>
        <p:sp>
          <p:nvSpPr>
            <p:cNvPr id="74" name="직사각형 7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245" y="762879"/>
              <a:ext cx="293011" cy="24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23847" y="56508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Ease on Every Path</a:t>
            </a:r>
          </a:p>
          <a:p>
            <a:pPr algn="ctr"/>
            <a:r>
              <a:rPr lang="ko-KR" altLang="en-US" sz="900" dirty="0"/>
              <a:t>보다 안전하고 쾌적한 도로 환경을 구현합니다</a:t>
            </a:r>
            <a:r>
              <a:rPr lang="en-US" altLang="ko-KR" sz="900" dirty="0"/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 err="1"/>
              <a:t>드라이브와이즈는</a:t>
            </a:r>
            <a:r>
              <a:rPr lang="ko-KR" altLang="en-US" sz="900" dirty="0"/>
              <a:t> 지능형 교통 시스템을 통해 스마트시티 구현에 기여하고자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953699" y="553759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74507" y="3119576"/>
            <a:ext cx="4671059" cy="365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16586" y="475164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35" y="475165"/>
            <a:ext cx="4678011" cy="36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80" idx="0"/>
          </p:cNvCxnSpPr>
          <p:nvPr/>
        </p:nvCxnSpPr>
        <p:spPr>
          <a:xfrm>
            <a:off x="4785746" y="2296815"/>
            <a:ext cx="2324291" cy="8227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7891" y="202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스크롤 내림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8166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1608"/>
              </p:ext>
            </p:extLst>
          </p:nvPr>
        </p:nvGraphicFramePr>
        <p:xfrm>
          <a:off x="9443669" y="475164"/>
          <a:ext cx="2642979" cy="216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 서비스에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대한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초마다 가로로 순회하는 슬라이드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슬라이드에는 서비스에 대한 이미지와 설명 기입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 텍스트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클릭 시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기능을 설명하는 슬라이드로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25344" y="2438401"/>
            <a:ext cx="2999656" cy="2704092"/>
            <a:chOff x="219075" y="609600"/>
            <a:chExt cx="895350" cy="552450"/>
          </a:xfrm>
        </p:grpSpPr>
        <p:sp>
          <p:nvSpPr>
            <p:cNvPr id="50" name="직사각형 49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56614" y="3050006"/>
            <a:ext cx="2981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</a:t>
            </a:r>
            <a:r>
              <a:rPr lang="en-US" altLang="ko-KR" sz="1400" dirty="0"/>
              <a:t>·</a:t>
            </a:r>
            <a:r>
              <a:rPr lang="ko-KR" altLang="en-US" sz="1400" dirty="0"/>
              <a:t>안전지수</a:t>
            </a:r>
            <a:r>
              <a:rPr lang="en-US" altLang="ko-KR" sz="1400" dirty="0"/>
              <a:t>, </a:t>
            </a:r>
            <a:r>
              <a:rPr lang="ko-KR" altLang="en-US" sz="1400" dirty="0"/>
              <a:t>최적 경로 안내 등 다양한 교통지표를 통해 보다 나은 교통 환경을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243234" y="22841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615" y="243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서비스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598329" y="231624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613" y="3874252"/>
            <a:ext cx="1386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혼잡지수 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안전지수 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최적 경로 안내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68669" y="4909465"/>
            <a:ext cx="301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최적 경로 안내</a:t>
            </a:r>
            <a:endParaRPr lang="en-US" altLang="ko-KR" b="1" dirty="0" smtClean="0"/>
          </a:p>
          <a:p>
            <a:r>
              <a:rPr lang="ko-KR" altLang="en-US" sz="1200" dirty="0" smtClean="0"/>
              <a:t>도로의 혼잡</a:t>
            </a:r>
            <a:r>
              <a:rPr lang="en-US" altLang="ko-KR" sz="1200" dirty="0" smtClean="0"/>
              <a:t>·</a:t>
            </a:r>
            <a:r>
              <a:rPr lang="ko-KR" altLang="en-US" sz="1200" dirty="0" smtClean="0"/>
              <a:t>안전지수와 예상 통행시간을 고려해 최적의 경로를 안내합니다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90472" y="2293680"/>
            <a:ext cx="2381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5449" y="4821827"/>
            <a:ext cx="1378082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43531" y="5000910"/>
            <a:ext cx="24251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727" y="474636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슬라이드 이동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0724" y="20075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가로로 순회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480408" y="469241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43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39933"/>
              </p:ext>
            </p:extLst>
          </p:nvPr>
        </p:nvGraphicFramePr>
        <p:xfrm>
          <a:off x="9443669" y="475164"/>
          <a:ext cx="2642979" cy="131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솔루션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흐름에 대한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서비스의 흐름을 단계별로 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분석명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아이콘 삽입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7520" y="1591720"/>
            <a:ext cx="2977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교통 </a:t>
            </a:r>
            <a:r>
              <a:rPr lang="ko-KR" altLang="en-US" sz="1400" dirty="0" smtClean="0"/>
              <a:t>솔루션은</a:t>
            </a:r>
            <a:endParaRPr lang="en-US" altLang="ko-KR" sz="1400" dirty="0" smtClean="0"/>
          </a:p>
          <a:p>
            <a:r>
              <a:rPr lang="ko-KR" altLang="en-US" sz="1400" dirty="0" smtClean="0"/>
              <a:t>실시간 </a:t>
            </a:r>
            <a:r>
              <a:rPr lang="ko-KR" altLang="en-US" sz="1400" dirty="0"/>
              <a:t>데이터와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기술을</a:t>
            </a:r>
            <a:endParaRPr lang="en-US" altLang="ko-KR" sz="1400" dirty="0" smtClean="0"/>
          </a:p>
          <a:p>
            <a:r>
              <a:rPr lang="ko-KR" altLang="en-US" sz="1400" dirty="0" smtClean="0"/>
              <a:t>활용하여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교통 </a:t>
            </a:r>
            <a:r>
              <a:rPr lang="ko-KR" altLang="en-US" sz="1400" dirty="0"/>
              <a:t>문제를 </a:t>
            </a:r>
            <a:r>
              <a:rPr lang="ko-KR" altLang="en-US" sz="1400" dirty="0" smtClean="0"/>
              <a:t>해결하고</a:t>
            </a:r>
            <a:endParaRPr lang="en-US" altLang="ko-KR" sz="1400" dirty="0" smtClean="0"/>
          </a:p>
          <a:p>
            <a:r>
              <a:rPr lang="ko-KR" altLang="en-US" sz="1400" dirty="0" smtClean="0"/>
              <a:t>쾌적한 </a:t>
            </a:r>
            <a:r>
              <a:rPr lang="ko-KR" altLang="en-US" sz="1400" dirty="0"/>
              <a:t>이동 환경을 </a:t>
            </a:r>
            <a:r>
              <a:rPr lang="ko-KR" altLang="en-US" sz="1400" dirty="0" smtClean="0"/>
              <a:t>제공해</a:t>
            </a:r>
            <a:endParaRPr lang="en-US" altLang="ko-KR" sz="1400" dirty="0" smtClean="0"/>
          </a:p>
          <a:p>
            <a:r>
              <a:rPr lang="ko-KR" altLang="en-US" sz="1400" dirty="0" smtClean="0"/>
              <a:t>스마트시티 </a:t>
            </a:r>
            <a:r>
              <a:rPr lang="ko-KR" altLang="en-US" sz="1400" dirty="0"/>
              <a:t>구현에 기여합니다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317520" y="9801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솔루션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349709" y="87700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18680" y="939946"/>
            <a:ext cx="3562350" cy="1122181"/>
            <a:chOff x="5057775" y="1180877"/>
            <a:chExt cx="3562350" cy="112218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930" y="1664109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혼잡도 분석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18680" y="2168671"/>
            <a:ext cx="3562350" cy="1122181"/>
            <a:chOff x="5057775" y="1180877"/>
            <a:chExt cx="3562350" cy="1122181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6930" y="1664109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안전지수 분석</a:t>
              </a:r>
              <a:endParaRPr lang="ko-KR" alt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8680" y="3367052"/>
            <a:ext cx="3562350" cy="1122181"/>
            <a:chOff x="5057775" y="1180877"/>
            <a:chExt cx="3562350" cy="11221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930" y="166410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예상 소요시간 분석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18680" y="4595777"/>
            <a:ext cx="3562350" cy="1122181"/>
            <a:chOff x="5057775" y="1180877"/>
            <a:chExt cx="3562350" cy="112218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04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6930" y="166410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최적 경로 안내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4818680" y="4595777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18680" y="5794158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452342" y="1167572"/>
            <a:ext cx="904876" cy="818987"/>
            <a:chOff x="219075" y="609600"/>
            <a:chExt cx="895350" cy="552450"/>
          </a:xfrm>
        </p:grpSpPr>
        <p:sp>
          <p:nvSpPr>
            <p:cNvPr id="56" name="직사각형 55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452342" y="2329622"/>
            <a:ext cx="904876" cy="818987"/>
            <a:chOff x="219075" y="609600"/>
            <a:chExt cx="895350" cy="552450"/>
          </a:xfrm>
        </p:grpSpPr>
        <p:sp>
          <p:nvSpPr>
            <p:cNvPr id="62" name="직사각형 61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52342" y="3566103"/>
            <a:ext cx="904876" cy="818987"/>
            <a:chOff x="219075" y="609600"/>
            <a:chExt cx="895350" cy="552450"/>
          </a:xfrm>
        </p:grpSpPr>
        <p:sp>
          <p:nvSpPr>
            <p:cNvPr id="68" name="직사각형 6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452342" y="4761813"/>
            <a:ext cx="904876" cy="818987"/>
            <a:chOff x="219075" y="609600"/>
            <a:chExt cx="895350" cy="552450"/>
          </a:xfrm>
        </p:grpSpPr>
        <p:sp>
          <p:nvSpPr>
            <p:cNvPr id="73" name="직사각형 72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4731985" y="751546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250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최적 경로 안내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17027"/>
              </p:ext>
            </p:extLst>
          </p:nvPr>
        </p:nvGraphicFramePr>
        <p:xfrm>
          <a:off x="9443669" y="475164"/>
          <a:ext cx="2642979" cy="262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제주도의 지도를 표시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안내를 위한 장소 입력란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지도에 출발지와 목적지 간의 추천 경로와 소요 시간을 표시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입력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입력란의 텍스트를 제거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 경로를 지도에 선으로 강조해 표시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5350" y="1151562"/>
            <a:ext cx="9338318" cy="5611315"/>
            <a:chOff x="219075" y="609600"/>
            <a:chExt cx="895350" cy="552450"/>
          </a:xfrm>
        </p:grpSpPr>
        <p:sp>
          <p:nvSpPr>
            <p:cNvPr id="78" name="직사각형 7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8060" y="860069"/>
              <a:ext cx="677380" cy="515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5999" y="1151563"/>
            <a:ext cx="3347669" cy="117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4261289" y="361062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8575" y="1219200"/>
            <a:ext cx="3057350" cy="67472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입력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7623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 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6248575" y="1556561"/>
            <a:ext cx="30573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43748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다시입력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6156940" y="107447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7610471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8493739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4774" y="1455758"/>
            <a:ext cx="1694789" cy="56414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공항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14775" y="1775932"/>
            <a:ext cx="1694789" cy="120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제주국제공항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공항로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제주공항렌트카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</a:t>
            </a:r>
            <a:r>
              <a:rPr lang="en-US" altLang="ko-KR" sz="600" dirty="0" smtClean="0">
                <a:solidFill>
                  <a:schemeClr val="tx1"/>
                </a:solidFill>
              </a:rPr>
              <a:t>5</a:t>
            </a:r>
            <a:r>
              <a:rPr lang="ko-KR" altLang="en-US" sz="600" dirty="0" smtClean="0">
                <a:solidFill>
                  <a:schemeClr val="tx1"/>
                </a:solidFill>
              </a:rPr>
              <a:t>길 </a:t>
            </a:r>
            <a:r>
              <a:rPr lang="en-US" altLang="ko-KR" sz="600" dirty="0" smtClean="0">
                <a:solidFill>
                  <a:schemeClr val="tx1"/>
                </a:solidFill>
              </a:rPr>
              <a:t>17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제주공항퀵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다호길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106 1</a:t>
            </a:r>
            <a:r>
              <a:rPr lang="ko-KR" altLang="en-US" sz="600" dirty="0">
                <a:solidFill>
                  <a:schemeClr val="tx1"/>
                </a:solidFill>
              </a:rPr>
              <a:t>층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09565" y="1363920"/>
            <a:ext cx="639010" cy="27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305425" y="3668071"/>
            <a:ext cx="4000498" cy="2475554"/>
            <a:chOff x="219075" y="609600"/>
            <a:chExt cx="895350" cy="552450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8060" y="851483"/>
              <a:ext cx="677380" cy="6868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05425" y="3667778"/>
            <a:ext cx="4000498" cy="24758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8" idx="2"/>
            <a:endCxn id="22" idx="0"/>
          </p:cNvCxnSpPr>
          <p:nvPr/>
        </p:nvCxnSpPr>
        <p:spPr>
          <a:xfrm flipH="1">
            <a:off x="7305674" y="2266951"/>
            <a:ext cx="743037" cy="1400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6134100" y="4343400"/>
            <a:ext cx="2486929" cy="1323975"/>
          </a:xfrm>
          <a:custGeom>
            <a:avLst/>
            <a:gdLst>
              <a:gd name="connsiteX0" fmla="*/ 0 w 2486929"/>
              <a:gd name="connsiteY0" fmla="*/ 0 h 1323975"/>
              <a:gd name="connsiteX1" fmla="*/ 28575 w 2486929"/>
              <a:gd name="connsiteY1" fmla="*/ 85725 h 1323975"/>
              <a:gd name="connsiteX2" fmla="*/ 47625 w 2486929"/>
              <a:gd name="connsiteY2" fmla="*/ 142875 h 1323975"/>
              <a:gd name="connsiteX3" fmla="*/ 85725 w 2486929"/>
              <a:gd name="connsiteY3" fmla="*/ 200025 h 1323975"/>
              <a:gd name="connsiteX4" fmla="*/ 104775 w 2486929"/>
              <a:gd name="connsiteY4" fmla="*/ 228600 h 1323975"/>
              <a:gd name="connsiteX5" fmla="*/ 114300 w 2486929"/>
              <a:gd name="connsiteY5" fmla="*/ 257175 h 1323975"/>
              <a:gd name="connsiteX6" fmla="*/ 152400 w 2486929"/>
              <a:gd name="connsiteY6" fmla="*/ 314325 h 1323975"/>
              <a:gd name="connsiteX7" fmla="*/ 209550 w 2486929"/>
              <a:gd name="connsiteY7" fmla="*/ 352425 h 1323975"/>
              <a:gd name="connsiteX8" fmla="*/ 266700 w 2486929"/>
              <a:gd name="connsiteY8" fmla="*/ 314325 h 1323975"/>
              <a:gd name="connsiteX9" fmla="*/ 323850 w 2486929"/>
              <a:gd name="connsiteY9" fmla="*/ 295275 h 1323975"/>
              <a:gd name="connsiteX10" fmla="*/ 352425 w 2486929"/>
              <a:gd name="connsiteY10" fmla="*/ 285750 h 1323975"/>
              <a:gd name="connsiteX11" fmla="*/ 381000 w 2486929"/>
              <a:gd name="connsiteY11" fmla="*/ 276225 h 1323975"/>
              <a:gd name="connsiteX12" fmla="*/ 409575 w 2486929"/>
              <a:gd name="connsiteY12" fmla="*/ 266700 h 1323975"/>
              <a:gd name="connsiteX13" fmla="*/ 447675 w 2486929"/>
              <a:gd name="connsiteY13" fmla="*/ 257175 h 1323975"/>
              <a:gd name="connsiteX14" fmla="*/ 476250 w 2486929"/>
              <a:gd name="connsiteY14" fmla="*/ 247650 h 1323975"/>
              <a:gd name="connsiteX15" fmla="*/ 600075 w 2486929"/>
              <a:gd name="connsiteY15" fmla="*/ 228600 h 1323975"/>
              <a:gd name="connsiteX16" fmla="*/ 781050 w 2486929"/>
              <a:gd name="connsiteY16" fmla="*/ 238125 h 1323975"/>
              <a:gd name="connsiteX17" fmla="*/ 800100 w 2486929"/>
              <a:gd name="connsiteY17" fmla="*/ 266700 h 1323975"/>
              <a:gd name="connsiteX18" fmla="*/ 819150 w 2486929"/>
              <a:gd name="connsiteY18" fmla="*/ 323850 h 1323975"/>
              <a:gd name="connsiteX19" fmla="*/ 828675 w 2486929"/>
              <a:gd name="connsiteY19" fmla="*/ 352425 h 1323975"/>
              <a:gd name="connsiteX20" fmla="*/ 809625 w 2486929"/>
              <a:gd name="connsiteY20" fmla="*/ 476250 h 1323975"/>
              <a:gd name="connsiteX21" fmla="*/ 800100 w 2486929"/>
              <a:gd name="connsiteY21" fmla="*/ 504825 h 1323975"/>
              <a:gd name="connsiteX22" fmla="*/ 762000 w 2486929"/>
              <a:gd name="connsiteY22" fmla="*/ 561975 h 1323975"/>
              <a:gd name="connsiteX23" fmla="*/ 733425 w 2486929"/>
              <a:gd name="connsiteY23" fmla="*/ 581025 h 1323975"/>
              <a:gd name="connsiteX24" fmla="*/ 685800 w 2486929"/>
              <a:gd name="connsiteY24" fmla="*/ 666750 h 1323975"/>
              <a:gd name="connsiteX25" fmla="*/ 657225 w 2486929"/>
              <a:gd name="connsiteY25" fmla="*/ 685800 h 1323975"/>
              <a:gd name="connsiteX26" fmla="*/ 666750 w 2486929"/>
              <a:gd name="connsiteY26" fmla="*/ 781050 h 1323975"/>
              <a:gd name="connsiteX27" fmla="*/ 695325 w 2486929"/>
              <a:gd name="connsiteY27" fmla="*/ 800100 h 1323975"/>
              <a:gd name="connsiteX28" fmla="*/ 752475 w 2486929"/>
              <a:gd name="connsiteY28" fmla="*/ 819150 h 1323975"/>
              <a:gd name="connsiteX29" fmla="*/ 885825 w 2486929"/>
              <a:gd name="connsiteY29" fmla="*/ 809625 h 1323975"/>
              <a:gd name="connsiteX30" fmla="*/ 942975 w 2486929"/>
              <a:gd name="connsiteY30" fmla="*/ 790575 h 1323975"/>
              <a:gd name="connsiteX31" fmla="*/ 971550 w 2486929"/>
              <a:gd name="connsiteY31" fmla="*/ 781050 h 1323975"/>
              <a:gd name="connsiteX32" fmla="*/ 1000125 w 2486929"/>
              <a:gd name="connsiteY32" fmla="*/ 762000 h 1323975"/>
              <a:gd name="connsiteX33" fmla="*/ 1057275 w 2486929"/>
              <a:gd name="connsiteY33" fmla="*/ 742950 h 1323975"/>
              <a:gd name="connsiteX34" fmla="*/ 1114425 w 2486929"/>
              <a:gd name="connsiteY34" fmla="*/ 714375 h 1323975"/>
              <a:gd name="connsiteX35" fmla="*/ 1162050 w 2486929"/>
              <a:gd name="connsiteY35" fmla="*/ 657225 h 1323975"/>
              <a:gd name="connsiteX36" fmla="*/ 1143000 w 2486929"/>
              <a:gd name="connsiteY36" fmla="*/ 561975 h 1323975"/>
              <a:gd name="connsiteX37" fmla="*/ 1123950 w 2486929"/>
              <a:gd name="connsiteY37" fmla="*/ 504825 h 1323975"/>
              <a:gd name="connsiteX38" fmla="*/ 1104900 w 2486929"/>
              <a:gd name="connsiteY38" fmla="*/ 438150 h 1323975"/>
              <a:gd name="connsiteX39" fmla="*/ 1095375 w 2486929"/>
              <a:gd name="connsiteY39" fmla="*/ 371475 h 1323975"/>
              <a:gd name="connsiteX40" fmla="*/ 1104900 w 2486929"/>
              <a:gd name="connsiteY40" fmla="*/ 209550 h 1323975"/>
              <a:gd name="connsiteX41" fmla="*/ 1143000 w 2486929"/>
              <a:gd name="connsiteY41" fmla="*/ 123825 h 1323975"/>
              <a:gd name="connsiteX42" fmla="*/ 1181100 w 2486929"/>
              <a:gd name="connsiteY42" fmla="*/ 66675 h 1323975"/>
              <a:gd name="connsiteX43" fmla="*/ 1304925 w 2486929"/>
              <a:gd name="connsiteY43" fmla="*/ 76200 h 1323975"/>
              <a:gd name="connsiteX44" fmla="*/ 1533525 w 2486929"/>
              <a:gd name="connsiteY44" fmla="*/ 85725 h 1323975"/>
              <a:gd name="connsiteX45" fmla="*/ 1714500 w 2486929"/>
              <a:gd name="connsiteY45" fmla="*/ 95250 h 1323975"/>
              <a:gd name="connsiteX46" fmla="*/ 1781175 w 2486929"/>
              <a:gd name="connsiteY46" fmla="*/ 104775 h 1323975"/>
              <a:gd name="connsiteX47" fmla="*/ 1800225 w 2486929"/>
              <a:gd name="connsiteY47" fmla="*/ 161925 h 1323975"/>
              <a:gd name="connsiteX48" fmla="*/ 1819275 w 2486929"/>
              <a:gd name="connsiteY48" fmla="*/ 228600 h 1323975"/>
              <a:gd name="connsiteX49" fmla="*/ 1809750 w 2486929"/>
              <a:gd name="connsiteY49" fmla="*/ 504825 h 1323975"/>
              <a:gd name="connsiteX50" fmla="*/ 1800225 w 2486929"/>
              <a:gd name="connsiteY50" fmla="*/ 542925 h 1323975"/>
              <a:gd name="connsiteX51" fmla="*/ 1790700 w 2486929"/>
              <a:gd name="connsiteY51" fmla="*/ 609600 h 1323975"/>
              <a:gd name="connsiteX52" fmla="*/ 1809750 w 2486929"/>
              <a:gd name="connsiteY52" fmla="*/ 742950 h 1323975"/>
              <a:gd name="connsiteX53" fmla="*/ 1828800 w 2486929"/>
              <a:gd name="connsiteY53" fmla="*/ 771525 h 1323975"/>
              <a:gd name="connsiteX54" fmla="*/ 1857375 w 2486929"/>
              <a:gd name="connsiteY54" fmla="*/ 790575 h 1323975"/>
              <a:gd name="connsiteX55" fmla="*/ 1895475 w 2486929"/>
              <a:gd name="connsiteY55" fmla="*/ 847725 h 1323975"/>
              <a:gd name="connsiteX56" fmla="*/ 1933575 w 2486929"/>
              <a:gd name="connsiteY56" fmla="*/ 895350 h 1323975"/>
              <a:gd name="connsiteX57" fmla="*/ 1971675 w 2486929"/>
              <a:gd name="connsiteY57" fmla="*/ 952500 h 1323975"/>
              <a:gd name="connsiteX58" fmla="*/ 2019300 w 2486929"/>
              <a:gd name="connsiteY58" fmla="*/ 1038225 h 1323975"/>
              <a:gd name="connsiteX59" fmla="*/ 2009775 w 2486929"/>
              <a:gd name="connsiteY59" fmla="*/ 1171575 h 1323975"/>
              <a:gd name="connsiteX60" fmla="*/ 1990725 w 2486929"/>
              <a:gd name="connsiteY60" fmla="*/ 1228725 h 1323975"/>
              <a:gd name="connsiteX61" fmla="*/ 2000250 w 2486929"/>
              <a:gd name="connsiteY61" fmla="*/ 1285875 h 1323975"/>
              <a:gd name="connsiteX62" fmla="*/ 2057400 w 2486929"/>
              <a:gd name="connsiteY62" fmla="*/ 1323975 h 1323975"/>
              <a:gd name="connsiteX63" fmla="*/ 2143125 w 2486929"/>
              <a:gd name="connsiteY63" fmla="*/ 1304925 h 1323975"/>
              <a:gd name="connsiteX64" fmla="*/ 2171700 w 2486929"/>
              <a:gd name="connsiteY64" fmla="*/ 1295400 h 1323975"/>
              <a:gd name="connsiteX65" fmla="*/ 2200275 w 2486929"/>
              <a:gd name="connsiteY65" fmla="*/ 1276350 h 1323975"/>
              <a:gd name="connsiteX66" fmla="*/ 2228850 w 2486929"/>
              <a:gd name="connsiteY66" fmla="*/ 1266825 h 1323975"/>
              <a:gd name="connsiteX67" fmla="*/ 2286000 w 2486929"/>
              <a:gd name="connsiteY67" fmla="*/ 1228725 h 1323975"/>
              <a:gd name="connsiteX68" fmla="*/ 2343150 w 2486929"/>
              <a:gd name="connsiteY68" fmla="*/ 1200150 h 1323975"/>
              <a:gd name="connsiteX69" fmla="*/ 2428875 w 2486929"/>
              <a:gd name="connsiteY69" fmla="*/ 1162050 h 1323975"/>
              <a:gd name="connsiteX70" fmla="*/ 2447925 w 2486929"/>
              <a:gd name="connsiteY70" fmla="*/ 1104900 h 1323975"/>
              <a:gd name="connsiteX71" fmla="*/ 2457450 w 2486929"/>
              <a:gd name="connsiteY71" fmla="*/ 1076325 h 1323975"/>
              <a:gd name="connsiteX72" fmla="*/ 2466975 w 2486929"/>
              <a:gd name="connsiteY72" fmla="*/ 1028700 h 1323975"/>
              <a:gd name="connsiteX73" fmla="*/ 2486025 w 2486929"/>
              <a:gd name="connsiteY73" fmla="*/ 952500 h 1323975"/>
              <a:gd name="connsiteX74" fmla="*/ 2486025 w 2486929"/>
              <a:gd name="connsiteY74" fmla="*/ 8667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86929" h="1323975">
                <a:moveTo>
                  <a:pt x="0" y="0"/>
                </a:moveTo>
                <a:cubicBezTo>
                  <a:pt x="18305" y="91524"/>
                  <a:pt x="-2973" y="6855"/>
                  <a:pt x="28575" y="85725"/>
                </a:cubicBezTo>
                <a:cubicBezTo>
                  <a:pt x="36033" y="104369"/>
                  <a:pt x="36486" y="126167"/>
                  <a:pt x="47625" y="142875"/>
                </a:cubicBezTo>
                <a:lnTo>
                  <a:pt x="85725" y="200025"/>
                </a:lnTo>
                <a:cubicBezTo>
                  <a:pt x="92075" y="209550"/>
                  <a:pt x="101155" y="217740"/>
                  <a:pt x="104775" y="228600"/>
                </a:cubicBezTo>
                <a:cubicBezTo>
                  <a:pt x="107950" y="238125"/>
                  <a:pt x="109424" y="248398"/>
                  <a:pt x="114300" y="257175"/>
                </a:cubicBezTo>
                <a:cubicBezTo>
                  <a:pt x="125419" y="277189"/>
                  <a:pt x="133350" y="301625"/>
                  <a:pt x="152400" y="314325"/>
                </a:cubicBezTo>
                <a:lnTo>
                  <a:pt x="209550" y="352425"/>
                </a:lnTo>
                <a:cubicBezTo>
                  <a:pt x="304085" y="320913"/>
                  <a:pt x="159676" y="373783"/>
                  <a:pt x="266700" y="314325"/>
                </a:cubicBezTo>
                <a:cubicBezTo>
                  <a:pt x="284253" y="304573"/>
                  <a:pt x="304800" y="301625"/>
                  <a:pt x="323850" y="295275"/>
                </a:cubicBezTo>
                <a:lnTo>
                  <a:pt x="352425" y="285750"/>
                </a:lnTo>
                <a:lnTo>
                  <a:pt x="381000" y="276225"/>
                </a:lnTo>
                <a:cubicBezTo>
                  <a:pt x="390525" y="273050"/>
                  <a:pt x="399835" y="269135"/>
                  <a:pt x="409575" y="266700"/>
                </a:cubicBezTo>
                <a:cubicBezTo>
                  <a:pt x="422275" y="263525"/>
                  <a:pt x="435088" y="260771"/>
                  <a:pt x="447675" y="257175"/>
                </a:cubicBezTo>
                <a:cubicBezTo>
                  <a:pt x="457329" y="254417"/>
                  <a:pt x="466449" y="249828"/>
                  <a:pt x="476250" y="247650"/>
                </a:cubicBezTo>
                <a:cubicBezTo>
                  <a:pt x="500039" y="242364"/>
                  <a:pt x="578806" y="231638"/>
                  <a:pt x="600075" y="228600"/>
                </a:cubicBezTo>
                <a:cubicBezTo>
                  <a:pt x="660400" y="231775"/>
                  <a:pt x="721708" y="226822"/>
                  <a:pt x="781050" y="238125"/>
                </a:cubicBezTo>
                <a:cubicBezTo>
                  <a:pt x="792295" y="240267"/>
                  <a:pt x="795451" y="256239"/>
                  <a:pt x="800100" y="266700"/>
                </a:cubicBezTo>
                <a:cubicBezTo>
                  <a:pt x="808255" y="285050"/>
                  <a:pt x="812800" y="304800"/>
                  <a:pt x="819150" y="323850"/>
                </a:cubicBezTo>
                <a:lnTo>
                  <a:pt x="828675" y="352425"/>
                </a:lnTo>
                <a:cubicBezTo>
                  <a:pt x="820998" y="421515"/>
                  <a:pt x="824623" y="423756"/>
                  <a:pt x="809625" y="476250"/>
                </a:cubicBezTo>
                <a:cubicBezTo>
                  <a:pt x="806867" y="485904"/>
                  <a:pt x="804976" y="496048"/>
                  <a:pt x="800100" y="504825"/>
                </a:cubicBezTo>
                <a:cubicBezTo>
                  <a:pt x="788981" y="524839"/>
                  <a:pt x="781050" y="549275"/>
                  <a:pt x="762000" y="561975"/>
                </a:cubicBezTo>
                <a:lnTo>
                  <a:pt x="733425" y="581025"/>
                </a:lnTo>
                <a:cubicBezTo>
                  <a:pt x="723499" y="610802"/>
                  <a:pt x="713873" y="648035"/>
                  <a:pt x="685800" y="666750"/>
                </a:cubicBezTo>
                <a:lnTo>
                  <a:pt x="657225" y="685800"/>
                </a:lnTo>
                <a:cubicBezTo>
                  <a:pt x="660400" y="717550"/>
                  <a:pt x="656660" y="750779"/>
                  <a:pt x="666750" y="781050"/>
                </a:cubicBezTo>
                <a:cubicBezTo>
                  <a:pt x="670370" y="791910"/>
                  <a:pt x="684864" y="795451"/>
                  <a:pt x="695325" y="800100"/>
                </a:cubicBezTo>
                <a:cubicBezTo>
                  <a:pt x="713675" y="808255"/>
                  <a:pt x="752475" y="819150"/>
                  <a:pt x="752475" y="819150"/>
                </a:cubicBezTo>
                <a:cubicBezTo>
                  <a:pt x="796925" y="815975"/>
                  <a:pt x="841755" y="816236"/>
                  <a:pt x="885825" y="809625"/>
                </a:cubicBezTo>
                <a:cubicBezTo>
                  <a:pt x="905683" y="806646"/>
                  <a:pt x="923925" y="796925"/>
                  <a:pt x="942975" y="790575"/>
                </a:cubicBezTo>
                <a:cubicBezTo>
                  <a:pt x="952500" y="787400"/>
                  <a:pt x="963196" y="786619"/>
                  <a:pt x="971550" y="781050"/>
                </a:cubicBezTo>
                <a:cubicBezTo>
                  <a:pt x="981075" y="774700"/>
                  <a:pt x="989664" y="766649"/>
                  <a:pt x="1000125" y="762000"/>
                </a:cubicBezTo>
                <a:cubicBezTo>
                  <a:pt x="1018475" y="753845"/>
                  <a:pt x="1040567" y="754089"/>
                  <a:pt x="1057275" y="742950"/>
                </a:cubicBezTo>
                <a:cubicBezTo>
                  <a:pt x="1094204" y="718331"/>
                  <a:pt x="1074990" y="727520"/>
                  <a:pt x="1114425" y="714375"/>
                </a:cubicBezTo>
                <a:cubicBezTo>
                  <a:pt x="1121837" y="706963"/>
                  <a:pt x="1160392" y="672144"/>
                  <a:pt x="1162050" y="657225"/>
                </a:cubicBezTo>
                <a:cubicBezTo>
                  <a:pt x="1163442" y="644700"/>
                  <a:pt x="1148351" y="579810"/>
                  <a:pt x="1143000" y="561975"/>
                </a:cubicBezTo>
                <a:cubicBezTo>
                  <a:pt x="1137230" y="542741"/>
                  <a:pt x="1130300" y="523875"/>
                  <a:pt x="1123950" y="504825"/>
                </a:cubicBezTo>
                <a:cubicBezTo>
                  <a:pt x="1115789" y="480342"/>
                  <a:pt x="1109684" y="464462"/>
                  <a:pt x="1104900" y="438150"/>
                </a:cubicBezTo>
                <a:cubicBezTo>
                  <a:pt x="1100884" y="416061"/>
                  <a:pt x="1098550" y="393700"/>
                  <a:pt x="1095375" y="371475"/>
                </a:cubicBezTo>
                <a:cubicBezTo>
                  <a:pt x="1098550" y="317500"/>
                  <a:pt x="1097907" y="263164"/>
                  <a:pt x="1104900" y="209550"/>
                </a:cubicBezTo>
                <a:cubicBezTo>
                  <a:pt x="1113573" y="143057"/>
                  <a:pt x="1120791" y="168243"/>
                  <a:pt x="1143000" y="123825"/>
                </a:cubicBezTo>
                <a:cubicBezTo>
                  <a:pt x="1170569" y="68686"/>
                  <a:pt x="1126931" y="120844"/>
                  <a:pt x="1181100" y="66675"/>
                </a:cubicBezTo>
                <a:cubicBezTo>
                  <a:pt x="1222375" y="69850"/>
                  <a:pt x="1263588" y="73966"/>
                  <a:pt x="1304925" y="76200"/>
                </a:cubicBezTo>
                <a:cubicBezTo>
                  <a:pt x="1381080" y="80316"/>
                  <a:pt x="1457341" y="82182"/>
                  <a:pt x="1533525" y="85725"/>
                </a:cubicBezTo>
                <a:lnTo>
                  <a:pt x="1714500" y="95250"/>
                </a:lnTo>
                <a:cubicBezTo>
                  <a:pt x="1736725" y="98425"/>
                  <a:pt x="1763454" y="90992"/>
                  <a:pt x="1781175" y="104775"/>
                </a:cubicBezTo>
                <a:cubicBezTo>
                  <a:pt x="1797026" y="117103"/>
                  <a:pt x="1793875" y="142875"/>
                  <a:pt x="1800225" y="161925"/>
                </a:cubicBezTo>
                <a:cubicBezTo>
                  <a:pt x="1813890" y="202919"/>
                  <a:pt x="1807315" y="180760"/>
                  <a:pt x="1819275" y="228600"/>
                </a:cubicBezTo>
                <a:cubicBezTo>
                  <a:pt x="1816100" y="320675"/>
                  <a:pt x="1815323" y="412864"/>
                  <a:pt x="1809750" y="504825"/>
                </a:cubicBezTo>
                <a:cubicBezTo>
                  <a:pt x="1808958" y="517892"/>
                  <a:pt x="1802567" y="530045"/>
                  <a:pt x="1800225" y="542925"/>
                </a:cubicBezTo>
                <a:cubicBezTo>
                  <a:pt x="1796209" y="565014"/>
                  <a:pt x="1793875" y="587375"/>
                  <a:pt x="1790700" y="609600"/>
                </a:cubicBezTo>
                <a:cubicBezTo>
                  <a:pt x="1793134" y="636369"/>
                  <a:pt x="1791426" y="706301"/>
                  <a:pt x="1809750" y="742950"/>
                </a:cubicBezTo>
                <a:cubicBezTo>
                  <a:pt x="1814870" y="753189"/>
                  <a:pt x="1820705" y="763430"/>
                  <a:pt x="1828800" y="771525"/>
                </a:cubicBezTo>
                <a:cubicBezTo>
                  <a:pt x="1836895" y="779620"/>
                  <a:pt x="1847850" y="784225"/>
                  <a:pt x="1857375" y="790575"/>
                </a:cubicBezTo>
                <a:cubicBezTo>
                  <a:pt x="1880023" y="858519"/>
                  <a:pt x="1847909" y="776376"/>
                  <a:pt x="1895475" y="847725"/>
                </a:cubicBezTo>
                <a:cubicBezTo>
                  <a:pt x="1932281" y="902934"/>
                  <a:pt x="1869668" y="852745"/>
                  <a:pt x="1933575" y="895350"/>
                </a:cubicBezTo>
                <a:cubicBezTo>
                  <a:pt x="1951791" y="949999"/>
                  <a:pt x="1930055" y="898988"/>
                  <a:pt x="1971675" y="952500"/>
                </a:cubicBezTo>
                <a:cubicBezTo>
                  <a:pt x="2009886" y="1001628"/>
                  <a:pt x="2004929" y="995111"/>
                  <a:pt x="2019300" y="1038225"/>
                </a:cubicBezTo>
                <a:cubicBezTo>
                  <a:pt x="2016125" y="1082675"/>
                  <a:pt x="2016386" y="1127505"/>
                  <a:pt x="2009775" y="1171575"/>
                </a:cubicBezTo>
                <a:cubicBezTo>
                  <a:pt x="2006796" y="1191433"/>
                  <a:pt x="1990725" y="1228725"/>
                  <a:pt x="1990725" y="1228725"/>
                </a:cubicBezTo>
                <a:cubicBezTo>
                  <a:pt x="1993900" y="1247775"/>
                  <a:pt x="1989175" y="1270053"/>
                  <a:pt x="2000250" y="1285875"/>
                </a:cubicBezTo>
                <a:cubicBezTo>
                  <a:pt x="2013380" y="1304632"/>
                  <a:pt x="2057400" y="1323975"/>
                  <a:pt x="2057400" y="1323975"/>
                </a:cubicBezTo>
                <a:cubicBezTo>
                  <a:pt x="2090136" y="1317428"/>
                  <a:pt x="2111738" y="1313893"/>
                  <a:pt x="2143125" y="1304925"/>
                </a:cubicBezTo>
                <a:cubicBezTo>
                  <a:pt x="2152779" y="1302167"/>
                  <a:pt x="2162720" y="1299890"/>
                  <a:pt x="2171700" y="1295400"/>
                </a:cubicBezTo>
                <a:cubicBezTo>
                  <a:pt x="2181939" y="1290280"/>
                  <a:pt x="2190036" y="1281470"/>
                  <a:pt x="2200275" y="1276350"/>
                </a:cubicBezTo>
                <a:cubicBezTo>
                  <a:pt x="2209255" y="1271860"/>
                  <a:pt x="2220073" y="1271701"/>
                  <a:pt x="2228850" y="1266825"/>
                </a:cubicBezTo>
                <a:cubicBezTo>
                  <a:pt x="2248864" y="1255706"/>
                  <a:pt x="2264280" y="1235965"/>
                  <a:pt x="2286000" y="1228725"/>
                </a:cubicBezTo>
                <a:cubicBezTo>
                  <a:pt x="2390213" y="1193987"/>
                  <a:pt x="2232363" y="1249389"/>
                  <a:pt x="2343150" y="1200150"/>
                </a:cubicBezTo>
                <a:cubicBezTo>
                  <a:pt x="2445165" y="1154810"/>
                  <a:pt x="2364206" y="1205163"/>
                  <a:pt x="2428875" y="1162050"/>
                </a:cubicBezTo>
                <a:lnTo>
                  <a:pt x="2447925" y="1104900"/>
                </a:lnTo>
                <a:cubicBezTo>
                  <a:pt x="2451100" y="1095375"/>
                  <a:pt x="2455481" y="1086170"/>
                  <a:pt x="2457450" y="1076325"/>
                </a:cubicBezTo>
                <a:cubicBezTo>
                  <a:pt x="2460625" y="1060450"/>
                  <a:pt x="2463048" y="1044406"/>
                  <a:pt x="2466975" y="1028700"/>
                </a:cubicBezTo>
                <a:cubicBezTo>
                  <a:pt x="2476669" y="989926"/>
                  <a:pt x="2482514" y="1001651"/>
                  <a:pt x="2486025" y="952500"/>
                </a:cubicBezTo>
                <a:cubicBezTo>
                  <a:pt x="2488061" y="923998"/>
                  <a:pt x="2486025" y="895350"/>
                  <a:pt x="2486025" y="8667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눈물 방울 34"/>
          <p:cNvSpPr/>
          <p:nvPr/>
        </p:nvSpPr>
        <p:spPr>
          <a:xfrm rot="8100000">
            <a:off x="6046329" y="4124358"/>
            <a:ext cx="161389" cy="158780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눈물 방울 48"/>
          <p:cNvSpPr/>
          <p:nvPr/>
        </p:nvSpPr>
        <p:spPr>
          <a:xfrm rot="8100000">
            <a:off x="8540333" y="4990357"/>
            <a:ext cx="161389" cy="158780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260090" y="35233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2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561</Words>
  <Application>Microsoft Office PowerPoint</Application>
  <PresentationFormat>사용자 지정</PresentationFormat>
  <Paragraphs>225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Minhoo Pak</dc:creator>
  <cp:lastModifiedBy>bit</cp:lastModifiedBy>
  <cp:revision>38</cp:revision>
  <dcterms:created xsi:type="dcterms:W3CDTF">2024-07-10T06:30:07Z</dcterms:created>
  <dcterms:modified xsi:type="dcterms:W3CDTF">2024-07-26T00:16:53Z</dcterms:modified>
</cp:coreProperties>
</file>