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0" r:id="rId3"/>
    <p:sldId id="258" r:id="rId4"/>
    <p:sldId id="264" r:id="rId5"/>
    <p:sldId id="265" r:id="rId6"/>
    <p:sldId id="266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7094" autoAdjust="0"/>
  </p:normalViewPr>
  <p:slideViewPr>
    <p:cSldViewPr snapToGrid="0">
      <p:cViewPr>
        <p:scale>
          <a:sx n="125" d="100"/>
          <a:sy n="125" d="100"/>
        </p:scale>
        <p:origin x="-1704" y="-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5E708-FE70-4227-BA82-9A89E5A1F5B4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EDAAF-CBB1-4AF8-919F-EB3C00AD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70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95B380-B38C-6F9D-A779-753C60BA2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50DDF58-E41D-0465-C6F6-D3D297D21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8493F12-E603-A2F4-08DF-8BEDE415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05BF776-F922-D653-F799-CF8CFECB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2BF4BC-6B89-AFFA-7A57-7ECB5283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4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DADB3E-BA30-9C8E-0143-DB908E5D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654F666-7018-E92F-04BF-000B5BB2A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E6012ED-CC02-6FE5-F96B-C45A53F8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D3ED0CC-7AF0-ACF0-5DDA-3DC12831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C9682C7-D804-FAEA-7D1A-97AB82E9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0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5362105-0A01-699B-0A30-43928F39D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7A6A6B9-B119-EE66-72EF-D86CE932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315D36C-3B65-1ED8-CA97-CEFD7CCE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0F47ECB-2513-5B74-4CB7-CDA11523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38237DB-B20B-6F20-AFD9-194147D9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5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66AE19-377D-EC98-8B97-0E027992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567149D-0658-D292-BE19-84B631F8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C8BFC91-06CF-C1B6-0300-F6AB5D33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BB1FC22-93F3-A2C4-8BDA-462980A6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EBCDA81-0BC8-E55E-7A3C-92E94521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52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BC7E45-9397-99C3-0717-68A02679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60874B8-9ABF-35E2-11BD-F47F06A9E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9972E2C-B1B3-3B62-5BF0-3CB4B9B2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49C9021-90B7-7113-523F-7CB42DA8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5AAD639-A880-9ACE-F5DB-C3F6ADAA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7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F1E52B-14A5-DE8E-47E4-1DCEE848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4E086E-2FB2-51A7-E0BB-2032AC019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596684C-32F1-1424-55F2-A07DA737B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C5593CC-93FF-8E80-7B11-14597EDB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81B96C5-ED01-A861-1AA9-78BB1C67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7D67DC-BEFE-2FA0-31ED-CD04B3CD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7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80C483-D7E0-39A8-B15D-634BBD02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09EE131-52C0-2C29-5C43-73D0B8598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C95457F-0653-8E02-4DE1-4FC7E8981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39149AE-B33D-CE24-50E5-36097C40C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6D87911-2553-C4A4-4123-C1E7B0A5B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1C6D7CF-3E6D-4498-3EEE-B7E41009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B0FA2FE-5F5D-253F-525F-DE9B08D5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2AD1DEE-85AD-A5ED-24A1-EDC228A7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5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5F93B6-7523-A75A-797F-5AFC4F09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22A6994-2530-134E-5674-7FB261D4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82327BA-7927-6DD1-9816-DCEDA5F4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8185EED-C0D9-88D7-6E90-1C776E9E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0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A26380B-9F2C-81C0-3D9B-71694718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16EFDD9C-1E1E-70EE-BA14-EEBA3C6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33162B7-F26C-2A44-8BC5-8F71EF82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AFE1ED-2DC0-E239-0F76-C0965C3E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FAAB2EC-0218-EB75-BB01-9308E2CA3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20DE72F-1532-2419-1779-E9D88FA65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D210063-F5D2-18D4-7489-64030399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E5E95A8-DCC2-8FCB-3F4A-28A171CF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4721ED2-BB43-45F7-1AAF-231BB805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943182-90FE-0C89-92F5-98B6B917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761055D-C341-591C-16BB-A63E8DEA1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33D6BF-291F-945C-7E36-3AF325C0F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36EF276-C5DA-DEFD-59DE-4705B060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5BB651A-3377-CFBE-18BE-F1DD16AD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8AB5DDC-B1D4-EE7A-1691-74FAB9A7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07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1349679-75D3-4DDB-4A87-329B09C7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1832A8A-FAA3-5A95-8388-0F9668781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17F192-6F13-4ADF-E6EA-F63A1902F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9D440DE-5766-A7D9-D526-C8CC1B398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F6664F-1397-3690-8D4A-C51AE37C5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6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829B5E6A-FEB8-D641-05EE-B807D0EBA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86612"/>
              </p:ext>
            </p:extLst>
          </p:nvPr>
        </p:nvGraphicFramePr>
        <p:xfrm>
          <a:off x="3386667" y="889423"/>
          <a:ext cx="5418666" cy="5079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42017991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804203340"/>
                    </a:ext>
                  </a:extLst>
                </a:gridCol>
              </a:tblGrid>
              <a:tr h="3276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38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화면설계서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4619137"/>
                  </a:ext>
                </a:extLst>
              </a:tr>
              <a:tr h="60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버전</a:t>
                      </a:r>
                      <a:endParaRPr lang="en-US" altLang="ko-KR" sz="16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ver0.13</a:t>
                      </a:r>
                      <a:endParaRPr lang="ko-KR" altLang="en-US" sz="15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1261994"/>
                  </a:ext>
                </a:extLst>
              </a:tr>
              <a:tr h="60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5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04517306"/>
                  </a:ext>
                </a:extLst>
              </a:tr>
              <a:tr h="60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5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3632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1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C259DED8-A00C-DA03-707D-563EE3036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24392"/>
              </p:ext>
            </p:extLst>
          </p:nvPr>
        </p:nvGraphicFramePr>
        <p:xfrm>
          <a:off x="850899" y="1123957"/>
          <a:ext cx="10490201" cy="526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240">
                  <a:extLst>
                    <a:ext uri="{9D8B030D-6E8A-4147-A177-3AD203B41FA5}">
                      <a16:colId xmlns:a16="http://schemas.microsoft.com/office/drawing/2014/main" xmlns="" val="1315912363"/>
                    </a:ext>
                  </a:extLst>
                </a:gridCol>
                <a:gridCol w="2132622">
                  <a:extLst>
                    <a:ext uri="{9D8B030D-6E8A-4147-A177-3AD203B41FA5}">
                      <a16:colId xmlns:a16="http://schemas.microsoft.com/office/drawing/2014/main" xmlns="" val="4067769687"/>
                    </a:ext>
                  </a:extLst>
                </a:gridCol>
                <a:gridCol w="5105316">
                  <a:extLst>
                    <a:ext uri="{9D8B030D-6E8A-4147-A177-3AD203B41FA5}">
                      <a16:colId xmlns:a16="http://schemas.microsoft.com/office/drawing/2014/main" xmlns="" val="682664588"/>
                    </a:ext>
                  </a:extLst>
                </a:gridCol>
                <a:gridCol w="1696023">
                  <a:extLst>
                    <a:ext uri="{9D8B030D-6E8A-4147-A177-3AD203B41FA5}">
                      <a16:colId xmlns:a16="http://schemas.microsoft.com/office/drawing/2014/main" xmlns="" val="1552741010"/>
                    </a:ext>
                  </a:extLst>
                </a:gridCol>
              </a:tblGrid>
              <a:tr h="584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7960681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0.1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화면설계서 초기 작성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2024-07-25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04934229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14897101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64507493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1741049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03139631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0325140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39186407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3438357"/>
                  </a:ext>
                </a:extLst>
              </a:tr>
            </a:tbl>
          </a:graphicData>
        </a:graphic>
      </p:graphicFrame>
      <p:sp>
        <p:nvSpPr>
          <p:cNvPr id="7" name="Google Shape;127;p16">
            <a:extLst>
              <a:ext uri="{FF2B5EF4-FFF2-40B4-BE49-F238E27FC236}">
                <a16:creationId xmlns:a16="http://schemas.microsoft.com/office/drawing/2014/main" xmlns="" id="{6D9216D2-7F32-23A1-C6F5-53AB7679A121}"/>
              </a:ext>
            </a:extLst>
          </p:cNvPr>
          <p:cNvSpPr txBox="1"/>
          <p:nvPr/>
        </p:nvSpPr>
        <p:spPr>
          <a:xfrm>
            <a:off x="4572000" y="277081"/>
            <a:ext cx="3048000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latin typeface="Noto Sans KR Medium" panose="020B0200000000000000" pitchFamily="50" charset="-127"/>
                <a:ea typeface="Noto Sans KR Medium" panose="020B0200000000000000" pitchFamily="50" charset="-127"/>
                <a:cs typeface="Calibri"/>
                <a:sym typeface="Calibri"/>
              </a:rPr>
              <a:t>히스토리</a:t>
            </a:r>
            <a:endParaRPr sz="2800" dirty="0">
              <a:solidFill>
                <a:srgbClr val="000000"/>
              </a:solidFill>
              <a:highlight>
                <a:srgbClr val="FFFF00"/>
              </a:highlight>
              <a:latin typeface="Noto Sans KR Medium" panose="020B0200000000000000" pitchFamily="50" charset="-127"/>
              <a:ea typeface="Noto Sans KR Medium" panose="020B0200000000000000" pitchFamily="50" charset="-127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1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628029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xmlns="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xmlns="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xmlns="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xmlns="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xmlns="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모든 페이지 공통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(Header,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Footer)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5945"/>
              </p:ext>
            </p:extLst>
          </p:nvPr>
        </p:nvGraphicFramePr>
        <p:xfrm>
          <a:off x="9443669" y="475164"/>
          <a:ext cx="2642979" cy="3905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xmlns="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xmlns="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로고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팀 로고 이미지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 메인 페이지로 이동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메뉴 선택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기능의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대시보드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페이지로 이동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마우스를 올릴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메뉴 하단에 세부 메뉴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선택 창 띄움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세부 메뉴 선택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기능의 세부 페이지로 이동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28923007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 열기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전체를 가리는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 창 띄움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5091387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 닫기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 창 닫고 기존 페이지 화면으로 돌아옴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9719377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기능의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대시보드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페이지로 이동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34948486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프로젝트 정보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팀 구성과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연락처 등의 프로젝트 정보 기입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823858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71CF05B-E368-296C-EBD0-EA956BCFA085}"/>
              </a:ext>
            </a:extLst>
          </p:cNvPr>
          <p:cNvSpPr txBox="1"/>
          <p:nvPr/>
        </p:nvSpPr>
        <p:spPr>
          <a:xfrm>
            <a:off x="105350" y="475164"/>
            <a:ext cx="9338319" cy="800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05D8B87-D024-AA49-3DE5-3E003D352C7C}"/>
              </a:ext>
            </a:extLst>
          </p:cNvPr>
          <p:cNvSpPr txBox="1"/>
          <p:nvPr/>
        </p:nvSpPr>
        <p:spPr>
          <a:xfrm>
            <a:off x="105350" y="5629275"/>
            <a:ext cx="9338319" cy="11335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19075" y="609600"/>
            <a:ext cx="895350" cy="552450"/>
            <a:chOff x="219075" y="609600"/>
            <a:chExt cx="895350" cy="552450"/>
          </a:xfrm>
        </p:grpSpPr>
        <p:sp>
          <p:nvSpPr>
            <p:cNvPr id="11" name="직사각형 10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28060" y="747325"/>
              <a:ext cx="67738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/>
                <a:t>Logo</a:t>
              </a:r>
              <a:endParaRPr lang="ko-KR" altLang="en-US" sz="1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150700" y="50373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54560" y="747324"/>
            <a:ext cx="1162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smtClean="0"/>
              <a:t>혼잡지수 분석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271300" y="747325"/>
            <a:ext cx="1162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smtClean="0"/>
              <a:t>안전지수 분석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694959" y="747325"/>
            <a:ext cx="121700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smtClean="0"/>
              <a:t>최적 경로 안내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2854560" y="1275740"/>
            <a:ext cx="1162498" cy="934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189589" y="1366449"/>
            <a:ext cx="49244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smtClean="0"/>
              <a:t>개요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035701" y="1814124"/>
            <a:ext cx="80021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 smtClean="0"/>
              <a:t>대시보드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B91F4E1-2550-D202-1843-6DA3D8B51C91}"/>
              </a:ext>
            </a:extLst>
          </p:cNvPr>
          <p:cNvSpPr txBox="1"/>
          <p:nvPr/>
        </p:nvSpPr>
        <p:spPr>
          <a:xfrm>
            <a:off x="2753400" y="117594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54559" y="673580"/>
            <a:ext cx="1162499" cy="421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1" idx="2"/>
            <a:endCxn id="28" idx="0"/>
          </p:cNvCxnSpPr>
          <p:nvPr/>
        </p:nvCxnSpPr>
        <p:spPr>
          <a:xfrm>
            <a:off x="3435809" y="1095375"/>
            <a:ext cx="0" cy="1803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812426" y="70699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90884" y="698863"/>
            <a:ext cx="437040" cy="406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B91F4E1-2550-D202-1843-6DA3D8B51C91}"/>
              </a:ext>
            </a:extLst>
          </p:cNvPr>
          <p:cNvSpPr txBox="1"/>
          <p:nvPr/>
        </p:nvSpPr>
        <p:spPr>
          <a:xfrm>
            <a:off x="8697000" y="52885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52548" y="1469387"/>
            <a:ext cx="4279029" cy="3534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5061041" y="1627550"/>
            <a:ext cx="588481" cy="363105"/>
            <a:chOff x="219075" y="609600"/>
            <a:chExt cx="895350" cy="552450"/>
          </a:xfrm>
        </p:grpSpPr>
        <p:sp>
          <p:nvSpPr>
            <p:cNvPr id="39" name="직사각형 38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28060" y="733636"/>
              <a:ext cx="677380" cy="3043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700" dirty="0" smtClean="0"/>
                <a:t>Logo</a:t>
              </a:r>
              <a:endParaRPr lang="ko-KR" altLang="en-US" sz="700" dirty="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554141" y="163982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28772" y="3059896"/>
            <a:ext cx="1162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 smtClean="0"/>
              <a:t>안전지수 분석</a:t>
            </a:r>
            <a:endParaRPr lang="ko-KR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128772" y="3432145"/>
            <a:ext cx="121700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 smtClean="0"/>
              <a:t>최적 경로 안내</a:t>
            </a:r>
            <a:endParaRPr lang="ko-KR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128772" y="2687647"/>
            <a:ext cx="1162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 smtClean="0"/>
              <a:t>혼잡지수 분석</a:t>
            </a:r>
            <a:endParaRPr lang="ko-KR" altLang="en-US" sz="1200" b="1" dirty="0"/>
          </a:p>
        </p:txBody>
      </p:sp>
      <p:cxnSp>
        <p:nvCxnSpPr>
          <p:cNvPr id="47" name="직선 화살표 연결선 46"/>
          <p:cNvCxnSpPr>
            <a:stCxn id="35" idx="2"/>
          </p:cNvCxnSpPr>
          <p:nvPr/>
        </p:nvCxnSpPr>
        <p:spPr>
          <a:xfrm flipH="1">
            <a:off x="8889794" y="1104900"/>
            <a:ext cx="119610" cy="3644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BB91F4E1-2550-D202-1843-6DA3D8B51C91}"/>
              </a:ext>
            </a:extLst>
          </p:cNvPr>
          <p:cNvSpPr txBox="1"/>
          <p:nvPr/>
        </p:nvSpPr>
        <p:spPr>
          <a:xfrm>
            <a:off x="8421449" y="1496108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BB91F4E1-2550-D202-1843-6DA3D8B51C91}"/>
              </a:ext>
            </a:extLst>
          </p:cNvPr>
          <p:cNvSpPr txBox="1"/>
          <p:nvPr/>
        </p:nvSpPr>
        <p:spPr>
          <a:xfrm>
            <a:off x="5093231" y="2522555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999135" y="2410648"/>
            <a:ext cx="70083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 smtClean="0"/>
              <a:t>팀 구성</a:t>
            </a:r>
            <a:endParaRPr lang="en-US" altLang="ko-KR" sz="1200" b="1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7899749" y="3418221"/>
            <a:ext cx="80021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 smtClean="0"/>
              <a:t>문의사항</a:t>
            </a:r>
            <a:endParaRPr lang="en-US" altLang="ko-KR" sz="1200" b="1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7606400" y="2628265"/>
            <a:ext cx="1093568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00" dirty="0" err="1" smtClean="0"/>
              <a:t>팀명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DriveWise</a:t>
            </a:r>
            <a:endParaRPr lang="en-US" altLang="ko-KR" sz="1000" dirty="0" smtClean="0"/>
          </a:p>
          <a:p>
            <a:pPr algn="r">
              <a:lnSpc>
                <a:spcPct val="150000"/>
              </a:lnSpc>
            </a:pPr>
            <a:r>
              <a:rPr lang="ko-KR" altLang="en-US" sz="1000" dirty="0" smtClean="0"/>
              <a:t>팀원</a:t>
            </a:r>
            <a:r>
              <a:rPr lang="en-US" altLang="ko-KR" sz="1000" dirty="0" smtClean="0"/>
              <a:t>: -</a:t>
            </a:r>
          </a:p>
          <a:p>
            <a:pPr algn="r">
              <a:lnSpc>
                <a:spcPct val="150000"/>
              </a:lnSpc>
            </a:pPr>
            <a:r>
              <a:rPr lang="ko-KR" altLang="en-US" sz="1000" dirty="0" smtClean="0"/>
              <a:t>소속</a:t>
            </a:r>
            <a:r>
              <a:rPr lang="en-US" altLang="ko-KR" sz="1000" dirty="0" smtClean="0"/>
              <a:t>: -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01536" y="3628545"/>
            <a:ext cx="696024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err="1" smtClean="0"/>
              <a:t>이메일</a:t>
            </a:r>
            <a:r>
              <a:rPr lang="en-US" altLang="ko-KR" sz="1000" dirty="0" smtClean="0"/>
              <a:t>: -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/>
              <a:t>연락처</a:t>
            </a:r>
            <a:r>
              <a:rPr lang="en-US" altLang="ko-KR" sz="1000" dirty="0" smtClean="0"/>
              <a:t>: 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B91F4E1-2550-D202-1843-6DA3D8B51C91}"/>
              </a:ext>
            </a:extLst>
          </p:cNvPr>
          <p:cNvSpPr txBox="1"/>
          <p:nvPr/>
        </p:nvSpPr>
        <p:spPr>
          <a:xfrm>
            <a:off x="7989625" y="2250181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24000" y="6267511"/>
            <a:ext cx="6725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25865" y="6277036"/>
            <a:ext cx="2223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© </a:t>
            </a:r>
            <a:r>
              <a:rPr lang="en-US" altLang="ko-KR" sz="1050" dirty="0" err="1"/>
              <a:t>DriveWise</a:t>
            </a:r>
            <a:r>
              <a:rPr lang="en-US" altLang="ko-KR" sz="1050" dirty="0"/>
              <a:t> All Rights Reserved.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24000" y="5903064"/>
            <a:ext cx="502920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err="1" smtClean="0"/>
              <a:t>팀명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DriveWise</a:t>
            </a:r>
            <a:r>
              <a:rPr lang="en-US" altLang="ko-KR" sz="1000" dirty="0" smtClean="0"/>
              <a:t>          </a:t>
            </a:r>
            <a:r>
              <a:rPr lang="ko-KR" altLang="en-US" sz="1000" b="1" dirty="0" smtClean="0"/>
              <a:t>팀원</a:t>
            </a:r>
            <a:r>
              <a:rPr lang="en-US" altLang="ko-KR" sz="1000" dirty="0" smtClean="0"/>
              <a:t> -          </a:t>
            </a:r>
            <a:r>
              <a:rPr lang="ko-KR" altLang="en-US" sz="1000" b="1" dirty="0" smtClean="0"/>
              <a:t>소속</a:t>
            </a:r>
            <a:r>
              <a:rPr lang="en-US" altLang="ko-KR" sz="1000" dirty="0" smtClean="0"/>
              <a:t> -          </a:t>
            </a:r>
            <a:r>
              <a:rPr lang="ko-KR" altLang="en-US" sz="1000" b="1" dirty="0" err="1" smtClean="0"/>
              <a:t>이메일</a:t>
            </a:r>
            <a:r>
              <a:rPr lang="en-US" altLang="ko-KR" sz="1000" dirty="0" smtClean="0"/>
              <a:t> -          </a:t>
            </a:r>
            <a:r>
              <a:rPr lang="ko-KR" altLang="en-US" sz="1000" b="1" dirty="0" smtClean="0"/>
              <a:t>연락처</a:t>
            </a:r>
            <a:r>
              <a:rPr lang="en-US" altLang="ko-KR" sz="1000" dirty="0" smtClean="0"/>
              <a:t> -</a:t>
            </a:r>
            <a:endParaRPr lang="en-US" altLang="ko-KR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B91F4E1-2550-D202-1843-6DA3D8B51C91}"/>
              </a:ext>
            </a:extLst>
          </p:cNvPr>
          <p:cNvSpPr txBox="1"/>
          <p:nvPr/>
        </p:nvSpPr>
        <p:spPr>
          <a:xfrm>
            <a:off x="1465000" y="575907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A1A947B-0748-964D-0694-626B0B292926}"/>
              </a:ext>
            </a:extLst>
          </p:cNvPr>
          <p:cNvSpPr txBox="1"/>
          <p:nvPr/>
        </p:nvSpPr>
        <p:spPr>
          <a:xfrm>
            <a:off x="2744550" y="528860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0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116587" y="952849"/>
            <a:ext cx="4657920" cy="3165616"/>
            <a:chOff x="219075" y="609600"/>
            <a:chExt cx="895350" cy="552450"/>
          </a:xfrm>
        </p:grpSpPr>
        <p:sp>
          <p:nvSpPr>
            <p:cNvPr id="84" name="직사각형 83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20245" y="853599"/>
              <a:ext cx="293011" cy="644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3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00999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xmlns="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xmlns="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xmlns="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xmlns="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xmlns="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상단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995580"/>
              </p:ext>
            </p:extLst>
          </p:nvPr>
        </p:nvGraphicFramePr>
        <p:xfrm>
          <a:off x="9443669" y="475164"/>
          <a:ext cx="2642979" cy="247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xmlns="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xmlns="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타이틀 이미지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교통 관련 이미지 삽입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스크롤을 내릴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이미지 박스 크기가 줄어들고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자세한 기획의도 텍스트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표시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슬로건 및 기획의도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슬로건 및 간단한 기획의도 기입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스크롤을 내릴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슬로건은 숨김 처리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기획의도 상세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스크롤을 내릴 시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표시되는 슬로건 및 상세 기획의도 텍스트 기입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28923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8998" y="2648136"/>
            <a:ext cx="2511778" cy="56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Ease on Every Path</a:t>
            </a:r>
          </a:p>
          <a:p>
            <a:r>
              <a:rPr lang="ko-KR" altLang="en-US" sz="1050" dirty="0" smtClean="0"/>
              <a:t>쾌적한 여정의 설계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제주 교통의 미래</a:t>
            </a:r>
            <a:endParaRPr lang="ko-KR" altLang="en-US" sz="105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2031648" y="224745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316612" y="252905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05D8B87-D024-AA49-3DE5-3E003D352C7C}"/>
              </a:ext>
            </a:extLst>
          </p:cNvPr>
          <p:cNvSpPr txBox="1"/>
          <p:nvPr/>
        </p:nvSpPr>
        <p:spPr>
          <a:xfrm>
            <a:off x="4774509" y="3119576"/>
            <a:ext cx="4669160" cy="47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774508" y="3601777"/>
            <a:ext cx="4669160" cy="3161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6048552" y="4836586"/>
            <a:ext cx="2121072" cy="691480"/>
            <a:chOff x="219075" y="609600"/>
            <a:chExt cx="895350" cy="552450"/>
          </a:xfrm>
        </p:grpSpPr>
        <p:sp>
          <p:nvSpPr>
            <p:cNvPr id="74" name="직사각형 73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20245" y="762879"/>
              <a:ext cx="293011" cy="2458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823847" y="5650869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Ease on Every Path</a:t>
            </a:r>
          </a:p>
          <a:p>
            <a:pPr algn="ctr"/>
            <a:r>
              <a:rPr lang="ko-KR" altLang="en-US" sz="900" dirty="0"/>
              <a:t>보다 안전하고 쾌적한 도로 환경을 구현합니다</a:t>
            </a:r>
            <a:r>
              <a:rPr lang="en-US" altLang="ko-KR" sz="900" dirty="0"/>
              <a:t>.</a:t>
            </a:r>
            <a:r>
              <a:rPr lang="ko-KR" altLang="en-US" sz="900" dirty="0"/>
              <a:t/>
            </a:r>
            <a:br>
              <a:rPr lang="ko-KR" altLang="en-US" sz="900" dirty="0"/>
            </a:br>
            <a:r>
              <a:rPr lang="ko-KR" altLang="en-US" sz="900" dirty="0" err="1"/>
              <a:t>드라이브와이즈는</a:t>
            </a:r>
            <a:r>
              <a:rPr lang="ko-KR" altLang="en-US" sz="900" dirty="0"/>
              <a:t> 지능형 교통 시스템을 통해 스마트시티 구현에 기여하고자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5953699" y="5537591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774507" y="3119576"/>
            <a:ext cx="4671059" cy="3652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05D8B87-D024-AA49-3DE5-3E003D352C7C}"/>
              </a:ext>
            </a:extLst>
          </p:cNvPr>
          <p:cNvSpPr txBox="1"/>
          <p:nvPr/>
        </p:nvSpPr>
        <p:spPr>
          <a:xfrm>
            <a:off x="116586" y="475164"/>
            <a:ext cx="4669160" cy="47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735" y="475165"/>
            <a:ext cx="4678011" cy="3643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5" idx="3"/>
            <a:endCxn id="80" idx="0"/>
          </p:cNvCxnSpPr>
          <p:nvPr/>
        </p:nvCxnSpPr>
        <p:spPr>
          <a:xfrm>
            <a:off x="4785746" y="2296815"/>
            <a:ext cx="2324291" cy="82276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7891" y="202112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스크롤 내림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5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58166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xmlns="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xmlns="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xmlns="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xmlns="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xmlns="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중단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131608"/>
              </p:ext>
            </p:extLst>
          </p:nvPr>
        </p:nvGraphicFramePr>
        <p:xfrm>
          <a:off x="9443669" y="475164"/>
          <a:ext cx="2642979" cy="216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xmlns="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xmlns="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서비스 설명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제공 서비스에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대한 종합적인 설명 기입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캐러셀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초마다 가로로 순회하는 슬라이드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 슬라이드에는 서비스에 대한 이미지와 설명 기입</a:t>
                      </a:r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캐러셀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조작 텍스트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텍스트 클릭 시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캐러셀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조작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기능을 설명하는 슬라이드로 이동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28923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05D8B87-D024-AA49-3DE5-3E003D352C7C}"/>
              </a:ext>
            </a:extLst>
          </p:cNvPr>
          <p:cNvSpPr txBox="1"/>
          <p:nvPr/>
        </p:nvSpPr>
        <p:spPr>
          <a:xfrm>
            <a:off x="105350" y="475164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325344" y="2438401"/>
            <a:ext cx="2999656" cy="2704092"/>
            <a:chOff x="219075" y="609600"/>
            <a:chExt cx="895350" cy="552450"/>
          </a:xfrm>
        </p:grpSpPr>
        <p:sp>
          <p:nvSpPr>
            <p:cNvPr id="50" name="직사각형 49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28060" y="847908"/>
              <a:ext cx="677380" cy="758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56614" y="3050006"/>
            <a:ext cx="2981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혼잡</a:t>
            </a:r>
            <a:r>
              <a:rPr lang="en-US" altLang="ko-KR" sz="1400" dirty="0"/>
              <a:t>·</a:t>
            </a:r>
            <a:r>
              <a:rPr lang="ko-KR" altLang="en-US" sz="1400" dirty="0"/>
              <a:t>안전지수</a:t>
            </a:r>
            <a:r>
              <a:rPr lang="en-US" altLang="ko-KR" sz="1400" dirty="0"/>
              <a:t>, </a:t>
            </a:r>
            <a:r>
              <a:rPr lang="ko-KR" altLang="en-US" sz="1400" dirty="0"/>
              <a:t>최적 경로 안내 등 다양한 교통지표를 통해 보다 나은 교통 환경을 제공합니다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5243234" y="2284155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6615" y="24384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서비스</a:t>
            </a:r>
            <a:endParaRPr lang="ko-KR" altLang="en-US" sz="28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1598329" y="2316241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6613" y="3874252"/>
            <a:ext cx="13869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혼잡지수 지표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ko-KR" altLang="en-US" sz="1400" dirty="0" smtClean="0"/>
              <a:t>안전지수 지표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ko-KR" altLang="en-US" sz="1400" b="1" dirty="0" smtClean="0"/>
              <a:t>최적 경로 안내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68669" y="4909465"/>
            <a:ext cx="301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최적 경로 안내</a:t>
            </a:r>
            <a:endParaRPr lang="en-US" altLang="ko-KR" b="1" dirty="0" smtClean="0"/>
          </a:p>
          <a:p>
            <a:r>
              <a:rPr lang="ko-KR" altLang="en-US" sz="1200" dirty="0" smtClean="0"/>
              <a:t>도로의 혼잡</a:t>
            </a:r>
            <a:r>
              <a:rPr lang="en-US" altLang="ko-KR" sz="1200" dirty="0" smtClean="0"/>
              <a:t>·</a:t>
            </a:r>
            <a:r>
              <a:rPr lang="ko-KR" altLang="en-US" sz="1200" dirty="0" smtClean="0"/>
              <a:t>안전지수와 예상 통행시간을 고려해 최적의 경로를 안내합니다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690472" y="2293680"/>
            <a:ext cx="238125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565449" y="4821827"/>
            <a:ext cx="1378082" cy="406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943531" y="5000910"/>
            <a:ext cx="242513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15727" y="4746362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슬라이드 이동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40724" y="200758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가로로 순회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1480408" y="469241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19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04329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xmlns="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xmlns="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xmlns="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xmlns="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xmlns="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하단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239933"/>
              </p:ext>
            </p:extLst>
          </p:nvPr>
        </p:nvGraphicFramePr>
        <p:xfrm>
          <a:off x="9443669" y="475164"/>
          <a:ext cx="2642979" cy="1314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xmlns="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xmlns="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솔루션 설명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서비스 흐름에 대한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종합적인 설명 기입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서비스 흐름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서비스의 흐름을 단계별로 설명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분석명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관련 아이콘 삽입</a:t>
                      </a:r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572194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05D8B87-D024-AA49-3DE5-3E003D352C7C}"/>
              </a:ext>
            </a:extLst>
          </p:cNvPr>
          <p:cNvSpPr txBox="1"/>
          <p:nvPr/>
        </p:nvSpPr>
        <p:spPr>
          <a:xfrm>
            <a:off x="105350" y="6086478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>
                <a:ea typeface="Noto Sans KR" panose="020B0200000000000000" pitchFamily="50" charset="-127"/>
              </a:rPr>
              <a:t>Footer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7520" y="1591720"/>
            <a:ext cx="29772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스마트 교통 </a:t>
            </a:r>
            <a:r>
              <a:rPr lang="ko-KR" altLang="en-US" sz="1400" dirty="0" smtClean="0"/>
              <a:t>솔루션은</a:t>
            </a:r>
            <a:endParaRPr lang="en-US" altLang="ko-KR" sz="1400" dirty="0" smtClean="0"/>
          </a:p>
          <a:p>
            <a:r>
              <a:rPr lang="ko-KR" altLang="en-US" sz="1400" dirty="0" smtClean="0"/>
              <a:t>실시간 </a:t>
            </a:r>
            <a:r>
              <a:rPr lang="ko-KR" altLang="en-US" sz="1400" dirty="0"/>
              <a:t>데이터와 </a:t>
            </a:r>
            <a:r>
              <a:rPr lang="ko-KR" altLang="en-US" sz="1400" dirty="0" err="1"/>
              <a:t>머신러닝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기술을</a:t>
            </a:r>
            <a:endParaRPr lang="en-US" altLang="ko-KR" sz="1400" dirty="0" smtClean="0"/>
          </a:p>
          <a:p>
            <a:r>
              <a:rPr lang="ko-KR" altLang="en-US" sz="1400" dirty="0" smtClean="0"/>
              <a:t>활용하여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교통 </a:t>
            </a:r>
            <a:r>
              <a:rPr lang="ko-KR" altLang="en-US" sz="1400" dirty="0"/>
              <a:t>문제를 </a:t>
            </a:r>
            <a:r>
              <a:rPr lang="ko-KR" altLang="en-US" sz="1400" dirty="0" smtClean="0"/>
              <a:t>해결하고</a:t>
            </a:r>
            <a:endParaRPr lang="en-US" altLang="ko-KR" sz="1400" dirty="0" smtClean="0"/>
          </a:p>
          <a:p>
            <a:r>
              <a:rPr lang="ko-KR" altLang="en-US" sz="1400" dirty="0" smtClean="0"/>
              <a:t>쾌적한 </a:t>
            </a:r>
            <a:r>
              <a:rPr lang="ko-KR" altLang="en-US" sz="1400" dirty="0"/>
              <a:t>이동 환경을 </a:t>
            </a:r>
            <a:r>
              <a:rPr lang="ko-KR" altLang="en-US" sz="1400" dirty="0" smtClean="0"/>
              <a:t>제공해</a:t>
            </a:r>
            <a:endParaRPr lang="en-US" altLang="ko-KR" sz="1400" dirty="0" smtClean="0"/>
          </a:p>
          <a:p>
            <a:r>
              <a:rPr lang="ko-KR" altLang="en-US" sz="1400" dirty="0" smtClean="0"/>
              <a:t>스마트시티 </a:t>
            </a:r>
            <a:r>
              <a:rPr lang="ko-KR" altLang="en-US" sz="1400" dirty="0"/>
              <a:t>구현에 기여합니다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317520" y="98011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솔루션</a:t>
            </a:r>
            <a:endParaRPr lang="ko-KR" altLang="en-US" sz="28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1349709" y="877005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818680" y="939946"/>
            <a:ext cx="3562350" cy="1122181"/>
            <a:chOff x="5057775" y="1180877"/>
            <a:chExt cx="3562350" cy="1122181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5057775" y="1180877"/>
              <a:ext cx="3562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76930" y="132559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76930" y="1664109"/>
              <a:ext cx="11448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혼잡도 분석</a:t>
              </a:r>
              <a:endParaRPr lang="ko-KR" altLang="en-US" sz="1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76930" y="2026059"/>
              <a:ext cx="247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-</a:t>
              </a:r>
              <a:endParaRPr lang="ko-KR" altLang="en-US" sz="1200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818680" y="2168671"/>
            <a:ext cx="3562350" cy="1122181"/>
            <a:chOff x="5057775" y="1180877"/>
            <a:chExt cx="3562350" cy="1122181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5057775" y="1180877"/>
              <a:ext cx="3562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076930" y="132559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02</a:t>
              </a:r>
              <a:endParaRPr lang="ko-KR" alt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76930" y="1664109"/>
              <a:ext cx="1324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안전지수 분석</a:t>
              </a:r>
              <a:endParaRPr lang="ko-KR" altLang="en-US" sz="14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76930" y="2026059"/>
              <a:ext cx="247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-</a:t>
              </a:r>
              <a:endParaRPr lang="ko-KR" altLang="en-US" sz="12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818680" y="3367052"/>
            <a:ext cx="3562350" cy="1122181"/>
            <a:chOff x="5057775" y="1180877"/>
            <a:chExt cx="3562350" cy="1122181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5057775" y="1180877"/>
              <a:ext cx="3562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076930" y="132559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03</a:t>
              </a:r>
              <a:endParaRPr lang="ko-KR" alt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76930" y="1664109"/>
              <a:ext cx="1745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예상 소요시간 분석</a:t>
              </a:r>
              <a:endParaRPr lang="ko-KR" altLang="en-US" sz="14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76930" y="2026059"/>
              <a:ext cx="247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-</a:t>
              </a:r>
              <a:endParaRPr lang="ko-KR" altLang="en-US" sz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818680" y="4595777"/>
            <a:ext cx="3562350" cy="1122181"/>
            <a:chOff x="5057775" y="1180877"/>
            <a:chExt cx="3562350" cy="1122181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5057775" y="1180877"/>
              <a:ext cx="3562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076930" y="132559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04</a:t>
              </a:r>
              <a:endParaRPr lang="ko-KR" alt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76930" y="1664109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최적 경로 안내</a:t>
              </a:r>
              <a:endParaRPr lang="ko-KR" altLang="en-US" sz="1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76930" y="2026059"/>
              <a:ext cx="247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-</a:t>
              </a:r>
              <a:endParaRPr lang="ko-KR" altLang="en-US" sz="1200" dirty="0"/>
            </a:p>
          </p:txBody>
        </p:sp>
      </p:grpSp>
      <p:cxnSp>
        <p:nvCxnSpPr>
          <p:cNvPr id="48" name="직선 연결선 47"/>
          <p:cNvCxnSpPr/>
          <p:nvPr/>
        </p:nvCxnSpPr>
        <p:spPr>
          <a:xfrm>
            <a:off x="4818680" y="4595777"/>
            <a:ext cx="35623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818680" y="5794158"/>
            <a:ext cx="35623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7452342" y="1167572"/>
            <a:ext cx="904876" cy="818987"/>
            <a:chOff x="219075" y="609600"/>
            <a:chExt cx="895350" cy="552450"/>
          </a:xfrm>
        </p:grpSpPr>
        <p:sp>
          <p:nvSpPr>
            <p:cNvPr id="56" name="직사각형 55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28060" y="784054"/>
              <a:ext cx="677380" cy="203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</a:rPr>
                <a:t>Icon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7452342" y="2329622"/>
            <a:ext cx="904876" cy="818987"/>
            <a:chOff x="219075" y="609600"/>
            <a:chExt cx="895350" cy="552450"/>
          </a:xfrm>
        </p:grpSpPr>
        <p:sp>
          <p:nvSpPr>
            <p:cNvPr id="62" name="직사각형 61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28060" y="784054"/>
              <a:ext cx="677380" cy="203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</a:rPr>
                <a:t>Icon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452342" y="3566103"/>
            <a:ext cx="904876" cy="818987"/>
            <a:chOff x="219075" y="609600"/>
            <a:chExt cx="895350" cy="552450"/>
          </a:xfrm>
        </p:grpSpPr>
        <p:sp>
          <p:nvSpPr>
            <p:cNvPr id="68" name="직사각형 67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28060" y="784054"/>
              <a:ext cx="677380" cy="203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</a:rPr>
                <a:t>Icon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7452342" y="4761813"/>
            <a:ext cx="904876" cy="818987"/>
            <a:chOff x="219075" y="609600"/>
            <a:chExt cx="895350" cy="552450"/>
          </a:xfrm>
        </p:grpSpPr>
        <p:sp>
          <p:nvSpPr>
            <p:cNvPr id="73" name="직사각형 72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328060" y="784054"/>
              <a:ext cx="677380" cy="203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</a:rPr>
                <a:t>Icon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4731985" y="751546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58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4250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xmlns="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xmlns="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xmlns="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xmlns="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xmlns="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최적 경로 안내 페이지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243392"/>
              </p:ext>
            </p:extLst>
          </p:nvPr>
        </p:nvGraphicFramePr>
        <p:xfrm>
          <a:off x="9443669" y="475164"/>
          <a:ext cx="2642979" cy="3509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xmlns="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xmlns="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지도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제주도의 지도를 표시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마우스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휠을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통해 지도를 확대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축소 가능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장소 입력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안내를 위한 장소 입력란</a:t>
                      </a:r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 버튼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지도에 출발지와 목적지 간의 추천 경로와 소요 시간을 표시</a:t>
                      </a:r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다시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입력 버튼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장소 입력란의 텍스트를 제거</a:t>
                      </a:r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 버튼 클릭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추천 경로를 지도에 선으로 강조해 표시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상세 정보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 버튼 클릭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추천 경로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내 도로의 이름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길이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예상 소요시간을 표시</a:t>
                      </a: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05D8B87-D024-AA49-3DE5-3E003D352C7C}"/>
              </a:ext>
            </a:extLst>
          </p:cNvPr>
          <p:cNvSpPr txBox="1"/>
          <p:nvPr/>
        </p:nvSpPr>
        <p:spPr>
          <a:xfrm>
            <a:off x="105350" y="475164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05350" y="1151562"/>
            <a:ext cx="9338318" cy="5611315"/>
            <a:chOff x="219075" y="609600"/>
            <a:chExt cx="895350" cy="552450"/>
          </a:xfrm>
        </p:grpSpPr>
        <p:sp>
          <p:nvSpPr>
            <p:cNvPr id="78" name="직사각형 77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28060" y="860069"/>
              <a:ext cx="677380" cy="515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bg1">
                      <a:lumMod val="50000"/>
                    </a:schemeClr>
                  </a:solidFill>
                </a:rPr>
                <a:t>Map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095999" y="1151563"/>
            <a:ext cx="3347669" cy="1172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4261289" y="3610628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248575" y="1219200"/>
            <a:ext cx="3057350" cy="674721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출발지 입력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도착지 입력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67623" y="1974465"/>
            <a:ext cx="762175" cy="2924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경로 안내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7" idx="1"/>
            <a:endCxn id="7" idx="3"/>
          </p:cNvCxnSpPr>
          <p:nvPr/>
        </p:nvCxnSpPr>
        <p:spPr>
          <a:xfrm>
            <a:off x="6248575" y="1556561"/>
            <a:ext cx="305735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543748" y="1974465"/>
            <a:ext cx="762175" cy="2924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다시입력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6156940" y="107447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7610471" y="178730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8493739" y="178730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14774" y="1455758"/>
            <a:ext cx="1694789" cy="56414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ko-KR" altLang="en-US" sz="1100" dirty="0" smtClean="0">
                <a:solidFill>
                  <a:schemeClr val="tx1"/>
                </a:solidFill>
              </a:rPr>
              <a:t>공항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14775" y="1775932"/>
            <a:ext cx="1694789" cy="12053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600" dirty="0" smtClean="0">
              <a:solidFill>
                <a:schemeClr val="tx1"/>
              </a:solidFill>
            </a:endParaRP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제주국제공항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600" dirty="0" smtClean="0">
                <a:solidFill>
                  <a:schemeClr val="tx1"/>
                </a:solidFill>
              </a:rPr>
              <a:t>제주 제주시 </a:t>
            </a:r>
            <a:r>
              <a:rPr lang="ko-KR" altLang="en-US" sz="600" dirty="0" err="1" smtClean="0">
                <a:solidFill>
                  <a:schemeClr val="tx1"/>
                </a:solidFill>
              </a:rPr>
              <a:t>공항로</a:t>
            </a:r>
            <a:r>
              <a:rPr lang="ko-KR" altLang="en-US" sz="600" dirty="0" smtClean="0">
                <a:solidFill>
                  <a:schemeClr val="tx1"/>
                </a:solidFill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</a:rPr>
              <a:t>2</a:t>
            </a:r>
          </a:p>
          <a:p>
            <a:endParaRPr lang="en-US" altLang="ko-KR" sz="600" dirty="0" smtClean="0">
              <a:solidFill>
                <a:schemeClr val="tx1"/>
              </a:solidFill>
            </a:endParaRPr>
          </a:p>
          <a:p>
            <a:r>
              <a:rPr lang="ko-KR" altLang="en-US" sz="1050" dirty="0" err="1" smtClean="0">
                <a:solidFill>
                  <a:schemeClr val="tx1"/>
                </a:solidFill>
              </a:rPr>
              <a:t>제주공항렌트카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600" dirty="0" smtClean="0">
                <a:solidFill>
                  <a:schemeClr val="tx1"/>
                </a:solidFill>
              </a:rPr>
              <a:t>제주 제주시 </a:t>
            </a:r>
            <a:r>
              <a:rPr lang="ko-KR" altLang="en-US" sz="600" dirty="0" err="1" smtClean="0">
                <a:solidFill>
                  <a:schemeClr val="tx1"/>
                </a:solidFill>
              </a:rPr>
              <a:t>다호</a:t>
            </a:r>
            <a:r>
              <a:rPr lang="en-US" altLang="ko-KR" sz="600" dirty="0" smtClean="0">
                <a:solidFill>
                  <a:schemeClr val="tx1"/>
                </a:solidFill>
              </a:rPr>
              <a:t>5</a:t>
            </a:r>
            <a:r>
              <a:rPr lang="ko-KR" altLang="en-US" sz="600" dirty="0" smtClean="0">
                <a:solidFill>
                  <a:schemeClr val="tx1"/>
                </a:solidFill>
              </a:rPr>
              <a:t>길 </a:t>
            </a:r>
            <a:r>
              <a:rPr lang="en-US" altLang="ko-KR" sz="600" dirty="0" smtClean="0">
                <a:solidFill>
                  <a:schemeClr val="tx1"/>
                </a:solidFill>
              </a:rPr>
              <a:t>17</a:t>
            </a:r>
          </a:p>
          <a:p>
            <a:endParaRPr lang="en-US" altLang="ko-KR" sz="600" dirty="0" smtClean="0">
              <a:solidFill>
                <a:schemeClr val="tx1"/>
              </a:solidFill>
            </a:endParaRPr>
          </a:p>
          <a:p>
            <a:r>
              <a:rPr lang="ko-KR" altLang="en-US" sz="1050" dirty="0" err="1" smtClean="0">
                <a:solidFill>
                  <a:schemeClr val="tx1"/>
                </a:solidFill>
              </a:rPr>
              <a:t>제주공항퀵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600" dirty="0" smtClean="0">
                <a:solidFill>
                  <a:schemeClr val="tx1"/>
                </a:solidFill>
              </a:rPr>
              <a:t>제주 제주시 </a:t>
            </a:r>
            <a:r>
              <a:rPr lang="ko-KR" altLang="en-US" sz="600" dirty="0" err="1" smtClean="0">
                <a:solidFill>
                  <a:schemeClr val="tx1"/>
                </a:solidFill>
              </a:rPr>
              <a:t>다호길</a:t>
            </a:r>
            <a:r>
              <a:rPr lang="ko-KR" altLang="en-US" sz="600" dirty="0" smtClean="0">
                <a:solidFill>
                  <a:schemeClr val="tx1"/>
                </a:solidFill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</a:rPr>
              <a:t>106 1</a:t>
            </a:r>
            <a:r>
              <a:rPr lang="ko-KR" altLang="en-US" sz="600" dirty="0">
                <a:solidFill>
                  <a:schemeClr val="tx1"/>
                </a:solidFill>
              </a:rPr>
              <a:t>층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5609565" y="1363920"/>
            <a:ext cx="639010" cy="274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5305425" y="3668070"/>
            <a:ext cx="4000498" cy="2475553"/>
            <a:chOff x="219075" y="609600"/>
            <a:chExt cx="895350" cy="552450"/>
          </a:xfrm>
          <a:solidFill>
            <a:schemeClr val="bg1">
              <a:lumMod val="95000"/>
            </a:schemeClr>
          </a:solidFill>
        </p:grpSpPr>
        <p:sp>
          <p:nvSpPr>
            <p:cNvPr id="58" name="직사각형 57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28060" y="851483"/>
              <a:ext cx="677380" cy="6868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</a:rPr>
                <a:t>Map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305425" y="3667778"/>
            <a:ext cx="4000498" cy="24758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8" idx="2"/>
            <a:endCxn id="22" idx="0"/>
          </p:cNvCxnSpPr>
          <p:nvPr/>
        </p:nvCxnSpPr>
        <p:spPr>
          <a:xfrm flipH="1">
            <a:off x="7305674" y="2266951"/>
            <a:ext cx="743037" cy="14008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5260090" y="3523350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997305" y="3673135"/>
            <a:ext cx="1308620" cy="4583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8048711" y="3725778"/>
            <a:ext cx="1208755" cy="231441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768678" y="4007285"/>
            <a:ext cx="207365" cy="7957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023796" y="4007285"/>
            <a:ext cx="207365" cy="7957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/>
          <p:cNvCxnSpPr>
            <a:stCxn id="37" idx="1"/>
            <a:endCxn id="37" idx="3"/>
          </p:cNvCxnSpPr>
          <p:nvPr/>
        </p:nvCxnSpPr>
        <p:spPr>
          <a:xfrm>
            <a:off x="8048711" y="3841499"/>
            <a:ext cx="120875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997306" y="4131485"/>
            <a:ext cx="1308618" cy="20121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7915410" y="3967874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1823" y="4208833"/>
            <a:ext cx="7665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30</a:t>
            </a:r>
            <a:r>
              <a:rPr lang="ko-KR" altLang="en-US" sz="600" dirty="0" smtClean="0"/>
              <a:t>분 </a:t>
            </a:r>
            <a:r>
              <a:rPr lang="en-US" altLang="ko-KR" sz="700" dirty="0" smtClean="0"/>
              <a:t>| 14km</a:t>
            </a:r>
          </a:p>
          <a:p>
            <a:r>
              <a:rPr lang="ko-KR" altLang="en-US" sz="600" dirty="0" smtClean="0"/>
              <a:t>오후 </a:t>
            </a:r>
            <a:r>
              <a:rPr lang="en-US" altLang="ko-KR" sz="600" dirty="0" smtClean="0"/>
              <a:t>3:26</a:t>
            </a:r>
            <a:r>
              <a:rPr lang="ko-KR" altLang="en-US" sz="600" dirty="0" smtClean="0"/>
              <a:t>분 도착</a:t>
            </a:r>
            <a:endParaRPr lang="ko-KR" altLang="en-US" sz="600" dirty="0"/>
          </a:p>
        </p:txBody>
      </p:sp>
      <p:sp>
        <p:nvSpPr>
          <p:cNvPr id="47" name="눈물 방울 46"/>
          <p:cNvSpPr/>
          <p:nvPr/>
        </p:nvSpPr>
        <p:spPr>
          <a:xfrm rot="8100000">
            <a:off x="8065669" y="4615261"/>
            <a:ext cx="84202" cy="82842"/>
          </a:xfrm>
          <a:prstGeom prst="teardrop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108062" y="4574435"/>
            <a:ext cx="103105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smtClean="0"/>
              <a:t>제주 제주시 </a:t>
            </a:r>
            <a:r>
              <a:rPr lang="ko-KR" altLang="en-US" sz="500" dirty="0" err="1" smtClean="0"/>
              <a:t>이도이동</a:t>
            </a:r>
            <a:r>
              <a:rPr lang="ko-KR" altLang="en-US" sz="500" dirty="0" smtClean="0"/>
              <a:t> </a:t>
            </a:r>
            <a:r>
              <a:rPr lang="en-US" altLang="ko-KR" sz="500" dirty="0" smtClean="0"/>
              <a:t>1938-1</a:t>
            </a:r>
            <a:endParaRPr lang="ko-KR" altLang="en-US" sz="500" dirty="0"/>
          </a:p>
        </p:txBody>
      </p:sp>
      <p:sp>
        <p:nvSpPr>
          <p:cNvPr id="51" name="TextBox 50"/>
          <p:cNvSpPr txBox="1"/>
          <p:nvPr/>
        </p:nvSpPr>
        <p:spPr>
          <a:xfrm>
            <a:off x="8103252" y="4788451"/>
            <a:ext cx="104067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smtClean="0"/>
              <a:t>국립박물관사거리에서 우회전</a:t>
            </a:r>
            <a:endParaRPr lang="ko-KR" altLang="en-US" sz="500" dirty="0"/>
          </a:p>
        </p:txBody>
      </p:sp>
      <p:sp>
        <p:nvSpPr>
          <p:cNvPr id="52" name="TextBox 51"/>
          <p:cNvSpPr txBox="1"/>
          <p:nvPr/>
        </p:nvSpPr>
        <p:spPr>
          <a:xfrm>
            <a:off x="8103252" y="5002590"/>
            <a:ext cx="84830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err="1" smtClean="0"/>
              <a:t>남조로교차로에서</a:t>
            </a:r>
            <a:r>
              <a:rPr lang="ko-KR" altLang="en-US" sz="500" dirty="0" smtClean="0"/>
              <a:t> 유턴</a:t>
            </a:r>
            <a:endParaRPr lang="ko-KR" altLang="en-US" sz="500" dirty="0"/>
          </a:p>
        </p:txBody>
      </p:sp>
      <p:sp>
        <p:nvSpPr>
          <p:cNvPr id="55" name="TextBox 54"/>
          <p:cNvSpPr txBox="1"/>
          <p:nvPr/>
        </p:nvSpPr>
        <p:spPr>
          <a:xfrm>
            <a:off x="8103252" y="5226155"/>
            <a:ext cx="114646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smtClean="0"/>
              <a:t>제주 제주시 </a:t>
            </a:r>
            <a:r>
              <a:rPr lang="ko-KR" altLang="en-US" sz="500" dirty="0" err="1" smtClean="0"/>
              <a:t>조천읍</a:t>
            </a:r>
            <a:r>
              <a:rPr lang="ko-KR" altLang="en-US" sz="500" dirty="0" smtClean="0"/>
              <a:t> </a:t>
            </a:r>
            <a:r>
              <a:rPr lang="ko-KR" altLang="en-US" sz="500" dirty="0" err="1" smtClean="0"/>
              <a:t>와흘리</a:t>
            </a:r>
            <a:r>
              <a:rPr lang="ko-KR" altLang="en-US" sz="500" dirty="0" smtClean="0"/>
              <a:t> </a:t>
            </a:r>
            <a:r>
              <a:rPr lang="en-US" altLang="ko-KR" sz="500" dirty="0" smtClean="0"/>
              <a:t>125-3</a:t>
            </a:r>
            <a:endParaRPr lang="ko-KR" altLang="en-US" sz="500" dirty="0"/>
          </a:p>
        </p:txBody>
      </p:sp>
      <p:sp>
        <p:nvSpPr>
          <p:cNvPr id="56" name="눈물 방울 55"/>
          <p:cNvSpPr/>
          <p:nvPr/>
        </p:nvSpPr>
        <p:spPr>
          <a:xfrm rot="8100000">
            <a:off x="8065669" y="5262781"/>
            <a:ext cx="84202" cy="82842"/>
          </a:xfrm>
          <a:prstGeom prst="teardrop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굽은 화살표 9"/>
          <p:cNvSpPr/>
          <p:nvPr/>
        </p:nvSpPr>
        <p:spPr>
          <a:xfrm>
            <a:off x="8060440" y="4836319"/>
            <a:ext cx="79954" cy="85344"/>
          </a:xfrm>
          <a:prstGeom prst="bentArrow">
            <a:avLst>
              <a:gd name="adj1" fmla="val 4152"/>
              <a:gd name="adj2" fmla="val 17554"/>
              <a:gd name="adj3" fmla="val 25000"/>
              <a:gd name="adj4" fmla="val 43750"/>
            </a:avLst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U자형 화살표 10"/>
          <p:cNvSpPr/>
          <p:nvPr/>
        </p:nvSpPr>
        <p:spPr>
          <a:xfrm>
            <a:off x="8060440" y="5044835"/>
            <a:ext cx="93685" cy="92719"/>
          </a:xfrm>
          <a:prstGeom prst="uturnArrow">
            <a:avLst>
              <a:gd name="adj1" fmla="val 9591"/>
              <a:gd name="adj2" fmla="val 17295"/>
              <a:gd name="adj3" fmla="val 27567"/>
              <a:gd name="adj4" fmla="val 44271"/>
              <a:gd name="adj5" fmla="val 7756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7997305" y="4525120"/>
            <a:ext cx="130861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5723303" y="4208833"/>
            <a:ext cx="1645376" cy="1325176"/>
            <a:chOff x="5768340" y="3916680"/>
            <a:chExt cx="1645376" cy="1325176"/>
          </a:xfrm>
        </p:grpSpPr>
        <p:grpSp>
          <p:nvGrpSpPr>
            <p:cNvPr id="2" name="그룹 1"/>
            <p:cNvGrpSpPr/>
            <p:nvPr/>
          </p:nvGrpSpPr>
          <p:grpSpPr>
            <a:xfrm>
              <a:off x="6213515" y="4655797"/>
              <a:ext cx="1200201" cy="586059"/>
              <a:chOff x="7489014" y="4489806"/>
              <a:chExt cx="1589846" cy="776323"/>
            </a:xfrm>
          </p:grpSpPr>
          <p:sp>
            <p:nvSpPr>
              <p:cNvPr id="35" name="눈물 방울 34"/>
              <p:cNvSpPr/>
              <p:nvPr/>
            </p:nvSpPr>
            <p:spPr>
              <a:xfrm rot="8100000">
                <a:off x="7489014" y="4489806"/>
                <a:ext cx="161389" cy="158781"/>
              </a:xfrm>
              <a:prstGeom prst="teardrop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눈물 방울 48"/>
              <p:cNvSpPr/>
              <p:nvPr/>
            </p:nvSpPr>
            <p:spPr>
              <a:xfrm rot="8100000">
                <a:off x="8917471" y="5107350"/>
                <a:ext cx="161389" cy="158779"/>
              </a:xfrm>
              <a:prstGeom prst="teardrop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자유형 44"/>
            <p:cNvSpPr/>
            <p:nvPr/>
          </p:nvSpPr>
          <p:spPr>
            <a:xfrm>
              <a:off x="5768340" y="3916680"/>
              <a:ext cx="1463040" cy="1303020"/>
            </a:xfrm>
            <a:custGeom>
              <a:avLst/>
              <a:gdLst>
                <a:gd name="connsiteX0" fmla="*/ 1463040 w 1463040"/>
                <a:gd name="connsiteY0" fmla="*/ 1303020 h 1303020"/>
                <a:gd name="connsiteX1" fmla="*/ 807720 w 1463040"/>
                <a:gd name="connsiteY1" fmla="*/ 1295400 h 1303020"/>
                <a:gd name="connsiteX2" fmla="*/ 693420 w 1463040"/>
                <a:gd name="connsiteY2" fmla="*/ 1280160 h 1303020"/>
                <a:gd name="connsiteX3" fmla="*/ 586740 w 1463040"/>
                <a:gd name="connsiteY3" fmla="*/ 1264920 h 1303020"/>
                <a:gd name="connsiteX4" fmla="*/ 472440 w 1463040"/>
                <a:gd name="connsiteY4" fmla="*/ 1249680 h 1303020"/>
                <a:gd name="connsiteX5" fmla="*/ 388620 w 1463040"/>
                <a:gd name="connsiteY5" fmla="*/ 1234440 h 1303020"/>
                <a:gd name="connsiteX6" fmla="*/ 342900 w 1463040"/>
                <a:gd name="connsiteY6" fmla="*/ 1219200 h 1303020"/>
                <a:gd name="connsiteX7" fmla="*/ 297180 w 1463040"/>
                <a:gd name="connsiteY7" fmla="*/ 1203960 h 1303020"/>
                <a:gd name="connsiteX8" fmla="*/ 274320 w 1463040"/>
                <a:gd name="connsiteY8" fmla="*/ 1196340 h 1303020"/>
                <a:gd name="connsiteX9" fmla="*/ 228600 w 1463040"/>
                <a:gd name="connsiteY9" fmla="*/ 1165860 h 1303020"/>
                <a:gd name="connsiteX10" fmla="*/ 205740 w 1463040"/>
                <a:gd name="connsiteY10" fmla="*/ 1150620 h 1303020"/>
                <a:gd name="connsiteX11" fmla="*/ 182880 w 1463040"/>
                <a:gd name="connsiteY11" fmla="*/ 1143000 h 1303020"/>
                <a:gd name="connsiteX12" fmla="*/ 144780 w 1463040"/>
                <a:gd name="connsiteY12" fmla="*/ 1104900 h 1303020"/>
                <a:gd name="connsiteX13" fmla="*/ 106680 w 1463040"/>
                <a:gd name="connsiteY13" fmla="*/ 1059180 h 1303020"/>
                <a:gd name="connsiteX14" fmla="*/ 83820 w 1463040"/>
                <a:gd name="connsiteY14" fmla="*/ 1043940 h 1303020"/>
                <a:gd name="connsiteX15" fmla="*/ 60960 w 1463040"/>
                <a:gd name="connsiteY15" fmla="*/ 998220 h 1303020"/>
                <a:gd name="connsiteX16" fmla="*/ 45720 w 1463040"/>
                <a:gd name="connsiteY16" fmla="*/ 952500 h 1303020"/>
                <a:gd name="connsiteX17" fmla="*/ 22860 w 1463040"/>
                <a:gd name="connsiteY17" fmla="*/ 883920 h 1303020"/>
                <a:gd name="connsiteX18" fmla="*/ 7620 w 1463040"/>
                <a:gd name="connsiteY18" fmla="*/ 838200 h 1303020"/>
                <a:gd name="connsiteX19" fmla="*/ 0 w 1463040"/>
                <a:gd name="connsiteY19" fmla="*/ 815340 h 1303020"/>
                <a:gd name="connsiteX20" fmla="*/ 7620 w 1463040"/>
                <a:gd name="connsiteY20" fmla="*/ 632460 h 1303020"/>
                <a:gd name="connsiteX21" fmla="*/ 15240 w 1463040"/>
                <a:gd name="connsiteY21" fmla="*/ 609600 h 1303020"/>
                <a:gd name="connsiteX22" fmla="*/ 38100 w 1463040"/>
                <a:gd name="connsiteY22" fmla="*/ 525780 h 1303020"/>
                <a:gd name="connsiteX23" fmla="*/ 45720 w 1463040"/>
                <a:gd name="connsiteY23" fmla="*/ 502920 h 1303020"/>
                <a:gd name="connsiteX24" fmla="*/ 53340 w 1463040"/>
                <a:gd name="connsiteY24" fmla="*/ 480060 h 1303020"/>
                <a:gd name="connsiteX25" fmla="*/ 76200 w 1463040"/>
                <a:gd name="connsiteY25" fmla="*/ 464820 h 1303020"/>
                <a:gd name="connsiteX26" fmla="*/ 83820 w 1463040"/>
                <a:gd name="connsiteY26" fmla="*/ 441960 h 1303020"/>
                <a:gd name="connsiteX27" fmla="*/ 129540 w 1463040"/>
                <a:gd name="connsiteY27" fmla="*/ 373380 h 1303020"/>
                <a:gd name="connsiteX28" fmla="*/ 144780 w 1463040"/>
                <a:gd name="connsiteY28" fmla="*/ 350520 h 1303020"/>
                <a:gd name="connsiteX29" fmla="*/ 160020 w 1463040"/>
                <a:gd name="connsiteY29" fmla="*/ 327660 h 1303020"/>
                <a:gd name="connsiteX30" fmla="*/ 182880 w 1463040"/>
                <a:gd name="connsiteY30" fmla="*/ 281940 h 1303020"/>
                <a:gd name="connsiteX31" fmla="*/ 205740 w 1463040"/>
                <a:gd name="connsiteY31" fmla="*/ 266700 h 1303020"/>
                <a:gd name="connsiteX32" fmla="*/ 213360 w 1463040"/>
                <a:gd name="connsiteY32" fmla="*/ 243840 h 1303020"/>
                <a:gd name="connsiteX33" fmla="*/ 236220 w 1463040"/>
                <a:gd name="connsiteY33" fmla="*/ 236220 h 1303020"/>
                <a:gd name="connsiteX34" fmla="*/ 259080 w 1463040"/>
                <a:gd name="connsiteY34" fmla="*/ 220980 h 1303020"/>
                <a:gd name="connsiteX35" fmla="*/ 274320 w 1463040"/>
                <a:gd name="connsiteY35" fmla="*/ 198120 h 1303020"/>
                <a:gd name="connsiteX36" fmla="*/ 320040 w 1463040"/>
                <a:gd name="connsiteY36" fmla="*/ 167640 h 1303020"/>
                <a:gd name="connsiteX37" fmla="*/ 365760 w 1463040"/>
                <a:gd name="connsiteY37" fmla="*/ 137160 h 1303020"/>
                <a:gd name="connsiteX38" fmla="*/ 388620 w 1463040"/>
                <a:gd name="connsiteY38" fmla="*/ 121920 h 1303020"/>
                <a:gd name="connsiteX39" fmla="*/ 411480 w 1463040"/>
                <a:gd name="connsiteY39" fmla="*/ 106680 h 1303020"/>
                <a:gd name="connsiteX40" fmla="*/ 472440 w 1463040"/>
                <a:gd name="connsiteY40" fmla="*/ 68580 h 1303020"/>
                <a:gd name="connsiteX41" fmla="*/ 495300 w 1463040"/>
                <a:gd name="connsiteY41" fmla="*/ 53340 h 1303020"/>
                <a:gd name="connsiteX42" fmla="*/ 541020 w 1463040"/>
                <a:gd name="connsiteY42" fmla="*/ 38100 h 1303020"/>
                <a:gd name="connsiteX43" fmla="*/ 563880 w 1463040"/>
                <a:gd name="connsiteY43" fmla="*/ 30480 h 1303020"/>
                <a:gd name="connsiteX44" fmla="*/ 609600 w 1463040"/>
                <a:gd name="connsiteY44" fmla="*/ 15240 h 1303020"/>
                <a:gd name="connsiteX45" fmla="*/ 632460 w 1463040"/>
                <a:gd name="connsiteY45" fmla="*/ 7620 h 1303020"/>
                <a:gd name="connsiteX46" fmla="*/ 701040 w 1463040"/>
                <a:gd name="connsiteY46" fmla="*/ 0 h 1303020"/>
                <a:gd name="connsiteX47" fmla="*/ 769620 w 1463040"/>
                <a:gd name="connsiteY47" fmla="*/ 15240 h 1303020"/>
                <a:gd name="connsiteX48" fmla="*/ 784860 w 1463040"/>
                <a:gd name="connsiteY48" fmla="*/ 38100 h 1303020"/>
                <a:gd name="connsiteX49" fmla="*/ 754380 w 1463040"/>
                <a:gd name="connsiteY49" fmla="*/ 76200 h 1303020"/>
                <a:gd name="connsiteX50" fmla="*/ 723900 w 1463040"/>
                <a:gd name="connsiteY50" fmla="*/ 114300 h 1303020"/>
                <a:gd name="connsiteX51" fmla="*/ 678180 w 1463040"/>
                <a:gd name="connsiteY51" fmla="*/ 182880 h 1303020"/>
                <a:gd name="connsiteX52" fmla="*/ 662940 w 1463040"/>
                <a:gd name="connsiteY52" fmla="*/ 205740 h 1303020"/>
                <a:gd name="connsiteX53" fmla="*/ 640080 w 1463040"/>
                <a:gd name="connsiteY53" fmla="*/ 220980 h 1303020"/>
                <a:gd name="connsiteX54" fmla="*/ 624840 w 1463040"/>
                <a:gd name="connsiteY54" fmla="*/ 243840 h 1303020"/>
                <a:gd name="connsiteX55" fmla="*/ 609600 w 1463040"/>
                <a:gd name="connsiteY55" fmla="*/ 289560 h 1303020"/>
                <a:gd name="connsiteX56" fmla="*/ 601980 w 1463040"/>
                <a:gd name="connsiteY56" fmla="*/ 312420 h 1303020"/>
                <a:gd name="connsiteX57" fmla="*/ 586740 w 1463040"/>
                <a:gd name="connsiteY57" fmla="*/ 365760 h 1303020"/>
                <a:gd name="connsiteX58" fmla="*/ 579120 w 1463040"/>
                <a:gd name="connsiteY58" fmla="*/ 411480 h 1303020"/>
                <a:gd name="connsiteX59" fmla="*/ 563880 w 1463040"/>
                <a:gd name="connsiteY59" fmla="*/ 480060 h 1303020"/>
                <a:gd name="connsiteX60" fmla="*/ 556260 w 1463040"/>
                <a:gd name="connsiteY60" fmla="*/ 518160 h 1303020"/>
                <a:gd name="connsiteX61" fmla="*/ 548640 w 1463040"/>
                <a:gd name="connsiteY61" fmla="*/ 563880 h 1303020"/>
                <a:gd name="connsiteX62" fmla="*/ 533400 w 1463040"/>
                <a:gd name="connsiteY62" fmla="*/ 609600 h 1303020"/>
                <a:gd name="connsiteX63" fmla="*/ 525780 w 1463040"/>
                <a:gd name="connsiteY63" fmla="*/ 632460 h 1303020"/>
                <a:gd name="connsiteX64" fmla="*/ 518160 w 1463040"/>
                <a:gd name="connsiteY64" fmla="*/ 655320 h 1303020"/>
                <a:gd name="connsiteX65" fmla="*/ 510540 w 1463040"/>
                <a:gd name="connsiteY65" fmla="*/ 701040 h 130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463040" h="1303020">
                  <a:moveTo>
                    <a:pt x="1463040" y="1303020"/>
                  </a:moveTo>
                  <a:lnTo>
                    <a:pt x="807720" y="1295400"/>
                  </a:lnTo>
                  <a:cubicBezTo>
                    <a:pt x="769243" y="1294590"/>
                    <a:pt x="731292" y="1285841"/>
                    <a:pt x="693420" y="1280160"/>
                  </a:cubicBezTo>
                  <a:cubicBezTo>
                    <a:pt x="657896" y="1274831"/>
                    <a:pt x="622441" y="1268887"/>
                    <a:pt x="586740" y="1264920"/>
                  </a:cubicBezTo>
                  <a:cubicBezTo>
                    <a:pt x="472253" y="1252199"/>
                    <a:pt x="561370" y="1263362"/>
                    <a:pt x="472440" y="1249680"/>
                  </a:cubicBezTo>
                  <a:cubicBezTo>
                    <a:pt x="432048" y="1243466"/>
                    <a:pt x="422929" y="1244733"/>
                    <a:pt x="388620" y="1234440"/>
                  </a:cubicBezTo>
                  <a:cubicBezTo>
                    <a:pt x="373233" y="1229824"/>
                    <a:pt x="358140" y="1224280"/>
                    <a:pt x="342900" y="1219200"/>
                  </a:cubicBezTo>
                  <a:lnTo>
                    <a:pt x="297180" y="1203960"/>
                  </a:lnTo>
                  <a:cubicBezTo>
                    <a:pt x="289560" y="1201420"/>
                    <a:pt x="281003" y="1200795"/>
                    <a:pt x="274320" y="1196340"/>
                  </a:cubicBezTo>
                  <a:lnTo>
                    <a:pt x="228600" y="1165860"/>
                  </a:lnTo>
                  <a:cubicBezTo>
                    <a:pt x="220980" y="1160780"/>
                    <a:pt x="214428" y="1153516"/>
                    <a:pt x="205740" y="1150620"/>
                  </a:cubicBezTo>
                  <a:lnTo>
                    <a:pt x="182880" y="1143000"/>
                  </a:lnTo>
                  <a:cubicBezTo>
                    <a:pt x="154940" y="1101090"/>
                    <a:pt x="182880" y="1136650"/>
                    <a:pt x="144780" y="1104900"/>
                  </a:cubicBezTo>
                  <a:cubicBezTo>
                    <a:pt x="69880" y="1042483"/>
                    <a:pt x="166620" y="1119120"/>
                    <a:pt x="106680" y="1059180"/>
                  </a:cubicBezTo>
                  <a:cubicBezTo>
                    <a:pt x="100204" y="1052704"/>
                    <a:pt x="91440" y="1049020"/>
                    <a:pt x="83820" y="1043940"/>
                  </a:cubicBezTo>
                  <a:cubicBezTo>
                    <a:pt x="56030" y="960570"/>
                    <a:pt x="100351" y="1086850"/>
                    <a:pt x="60960" y="998220"/>
                  </a:cubicBezTo>
                  <a:cubicBezTo>
                    <a:pt x="54436" y="983540"/>
                    <a:pt x="50800" y="967740"/>
                    <a:pt x="45720" y="952500"/>
                  </a:cubicBezTo>
                  <a:lnTo>
                    <a:pt x="22860" y="883920"/>
                  </a:lnTo>
                  <a:lnTo>
                    <a:pt x="7620" y="838200"/>
                  </a:lnTo>
                  <a:lnTo>
                    <a:pt x="0" y="815340"/>
                  </a:lnTo>
                  <a:cubicBezTo>
                    <a:pt x="2540" y="754380"/>
                    <a:pt x="3113" y="693306"/>
                    <a:pt x="7620" y="632460"/>
                  </a:cubicBezTo>
                  <a:cubicBezTo>
                    <a:pt x="8213" y="624450"/>
                    <a:pt x="13292" y="617392"/>
                    <a:pt x="15240" y="609600"/>
                  </a:cubicBezTo>
                  <a:cubicBezTo>
                    <a:pt x="36781" y="523436"/>
                    <a:pt x="5405" y="623864"/>
                    <a:pt x="38100" y="525780"/>
                  </a:cubicBezTo>
                  <a:lnTo>
                    <a:pt x="45720" y="502920"/>
                  </a:lnTo>
                  <a:cubicBezTo>
                    <a:pt x="48260" y="495300"/>
                    <a:pt x="46657" y="484515"/>
                    <a:pt x="53340" y="480060"/>
                  </a:cubicBezTo>
                  <a:lnTo>
                    <a:pt x="76200" y="464820"/>
                  </a:lnTo>
                  <a:cubicBezTo>
                    <a:pt x="78740" y="457200"/>
                    <a:pt x="79919" y="448981"/>
                    <a:pt x="83820" y="441960"/>
                  </a:cubicBezTo>
                  <a:lnTo>
                    <a:pt x="129540" y="373380"/>
                  </a:lnTo>
                  <a:lnTo>
                    <a:pt x="144780" y="350520"/>
                  </a:lnTo>
                  <a:cubicBezTo>
                    <a:pt x="149860" y="342900"/>
                    <a:pt x="157124" y="336348"/>
                    <a:pt x="160020" y="327660"/>
                  </a:cubicBezTo>
                  <a:cubicBezTo>
                    <a:pt x="166218" y="309067"/>
                    <a:pt x="168108" y="296712"/>
                    <a:pt x="182880" y="281940"/>
                  </a:cubicBezTo>
                  <a:cubicBezTo>
                    <a:pt x="189356" y="275464"/>
                    <a:pt x="198120" y="271780"/>
                    <a:pt x="205740" y="266700"/>
                  </a:cubicBezTo>
                  <a:cubicBezTo>
                    <a:pt x="208280" y="259080"/>
                    <a:pt x="207680" y="249520"/>
                    <a:pt x="213360" y="243840"/>
                  </a:cubicBezTo>
                  <a:cubicBezTo>
                    <a:pt x="219040" y="238160"/>
                    <a:pt x="229036" y="239812"/>
                    <a:pt x="236220" y="236220"/>
                  </a:cubicBezTo>
                  <a:cubicBezTo>
                    <a:pt x="244411" y="232124"/>
                    <a:pt x="251460" y="226060"/>
                    <a:pt x="259080" y="220980"/>
                  </a:cubicBezTo>
                  <a:cubicBezTo>
                    <a:pt x="264160" y="213360"/>
                    <a:pt x="267428" y="204151"/>
                    <a:pt x="274320" y="198120"/>
                  </a:cubicBezTo>
                  <a:cubicBezTo>
                    <a:pt x="288104" y="186059"/>
                    <a:pt x="304800" y="177800"/>
                    <a:pt x="320040" y="167640"/>
                  </a:cubicBezTo>
                  <a:lnTo>
                    <a:pt x="365760" y="137160"/>
                  </a:lnTo>
                  <a:lnTo>
                    <a:pt x="388620" y="121920"/>
                  </a:lnTo>
                  <a:lnTo>
                    <a:pt x="411480" y="106680"/>
                  </a:lnTo>
                  <a:cubicBezTo>
                    <a:pt x="448038" y="51843"/>
                    <a:pt x="396269" y="119361"/>
                    <a:pt x="472440" y="68580"/>
                  </a:cubicBezTo>
                  <a:cubicBezTo>
                    <a:pt x="480060" y="63500"/>
                    <a:pt x="486931" y="57059"/>
                    <a:pt x="495300" y="53340"/>
                  </a:cubicBezTo>
                  <a:cubicBezTo>
                    <a:pt x="509980" y="46816"/>
                    <a:pt x="525780" y="43180"/>
                    <a:pt x="541020" y="38100"/>
                  </a:cubicBezTo>
                  <a:lnTo>
                    <a:pt x="563880" y="30480"/>
                  </a:lnTo>
                  <a:lnTo>
                    <a:pt x="609600" y="15240"/>
                  </a:lnTo>
                  <a:cubicBezTo>
                    <a:pt x="617220" y="12700"/>
                    <a:pt x="624477" y="8507"/>
                    <a:pt x="632460" y="7620"/>
                  </a:cubicBezTo>
                  <a:lnTo>
                    <a:pt x="701040" y="0"/>
                  </a:lnTo>
                  <a:cubicBezTo>
                    <a:pt x="701508" y="78"/>
                    <a:pt x="759747" y="7342"/>
                    <a:pt x="769620" y="15240"/>
                  </a:cubicBezTo>
                  <a:cubicBezTo>
                    <a:pt x="776771" y="20961"/>
                    <a:pt x="779780" y="30480"/>
                    <a:pt x="784860" y="38100"/>
                  </a:cubicBezTo>
                  <a:cubicBezTo>
                    <a:pt x="765707" y="95559"/>
                    <a:pt x="793771" y="26961"/>
                    <a:pt x="754380" y="76200"/>
                  </a:cubicBezTo>
                  <a:cubicBezTo>
                    <a:pt x="712316" y="128780"/>
                    <a:pt x="789414" y="70624"/>
                    <a:pt x="723900" y="114300"/>
                  </a:cubicBezTo>
                  <a:lnTo>
                    <a:pt x="678180" y="182880"/>
                  </a:lnTo>
                  <a:cubicBezTo>
                    <a:pt x="673100" y="190500"/>
                    <a:pt x="670560" y="200660"/>
                    <a:pt x="662940" y="205740"/>
                  </a:cubicBezTo>
                  <a:lnTo>
                    <a:pt x="640080" y="220980"/>
                  </a:lnTo>
                  <a:cubicBezTo>
                    <a:pt x="635000" y="228600"/>
                    <a:pt x="628559" y="235471"/>
                    <a:pt x="624840" y="243840"/>
                  </a:cubicBezTo>
                  <a:cubicBezTo>
                    <a:pt x="618316" y="258520"/>
                    <a:pt x="614680" y="274320"/>
                    <a:pt x="609600" y="289560"/>
                  </a:cubicBezTo>
                  <a:lnTo>
                    <a:pt x="601980" y="312420"/>
                  </a:lnTo>
                  <a:cubicBezTo>
                    <a:pt x="594717" y="334208"/>
                    <a:pt x="591524" y="341840"/>
                    <a:pt x="586740" y="365760"/>
                  </a:cubicBezTo>
                  <a:cubicBezTo>
                    <a:pt x="583710" y="380910"/>
                    <a:pt x="581884" y="396279"/>
                    <a:pt x="579120" y="411480"/>
                  </a:cubicBezTo>
                  <a:cubicBezTo>
                    <a:pt x="567629" y="474681"/>
                    <a:pt x="576111" y="425022"/>
                    <a:pt x="563880" y="480060"/>
                  </a:cubicBezTo>
                  <a:cubicBezTo>
                    <a:pt x="561070" y="492703"/>
                    <a:pt x="558577" y="505417"/>
                    <a:pt x="556260" y="518160"/>
                  </a:cubicBezTo>
                  <a:cubicBezTo>
                    <a:pt x="553496" y="533361"/>
                    <a:pt x="552387" y="548891"/>
                    <a:pt x="548640" y="563880"/>
                  </a:cubicBezTo>
                  <a:cubicBezTo>
                    <a:pt x="544744" y="579465"/>
                    <a:pt x="538480" y="594360"/>
                    <a:pt x="533400" y="609600"/>
                  </a:cubicBezTo>
                  <a:lnTo>
                    <a:pt x="525780" y="632460"/>
                  </a:lnTo>
                  <a:cubicBezTo>
                    <a:pt x="523240" y="640080"/>
                    <a:pt x="519480" y="647397"/>
                    <a:pt x="518160" y="655320"/>
                  </a:cubicBezTo>
                  <a:lnTo>
                    <a:pt x="510540" y="70104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825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613</Words>
  <Application>Microsoft Office PowerPoint</Application>
  <PresentationFormat>사용자 지정</PresentationFormat>
  <Paragraphs>237</Paragraphs>
  <Slides>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Minhoo Pak</dc:creator>
  <cp:lastModifiedBy>bit</cp:lastModifiedBy>
  <cp:revision>42</cp:revision>
  <dcterms:created xsi:type="dcterms:W3CDTF">2024-07-10T06:30:07Z</dcterms:created>
  <dcterms:modified xsi:type="dcterms:W3CDTF">2024-07-26T06:08:13Z</dcterms:modified>
</cp:coreProperties>
</file>