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0" r:id="rId3"/>
    <p:sldId id="258" r:id="rId4"/>
    <p:sldId id="264" r:id="rId5"/>
    <p:sldId id="265" r:id="rId6"/>
    <p:sldId id="266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7094" autoAdjust="0"/>
  </p:normalViewPr>
  <p:slideViewPr>
    <p:cSldViewPr snapToGrid="0">
      <p:cViewPr>
        <p:scale>
          <a:sx n="100" d="100"/>
          <a:sy n="100" d="100"/>
        </p:scale>
        <p:origin x="-2664" y="-10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5E708-FE70-4227-BA82-9A89E5A1F5B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DAAF-CBB1-4AF8-919F-EB3C00AD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0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DAAF-CBB1-4AF8-919F-EB3C00AD84B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95B380-B38C-6F9D-A779-753C60BA2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50DDF58-E41D-0465-C6F6-D3D297D21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8493F12-E603-A2F4-08DF-8BEDE415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05BF776-F922-D653-F799-CF8CFECB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2BF4BC-6B89-AFFA-7A57-7ECB5283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4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DADB3E-BA30-9C8E-0143-DB908E5D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654F666-7018-E92F-04BF-000B5BB2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E6012ED-CC02-6FE5-F96B-C45A53F8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D3ED0CC-7AF0-ACF0-5DDA-3DC12831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C9682C7-D804-FAEA-7D1A-97AB82E9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0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5362105-0A01-699B-0A30-43928F39D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7A6A6B9-B119-EE66-72EF-D86CE932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315D36C-3B65-1ED8-CA97-CEFD7CCE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F47ECB-2513-5B74-4CB7-CDA11523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38237DB-B20B-6F20-AFD9-194147D9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5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66AE19-377D-EC98-8B97-0E027992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567149D-0658-D292-BE19-84B631F8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C8BFC91-06CF-C1B6-0300-F6AB5D33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B1FC22-93F3-A2C4-8BDA-462980A6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BCDA81-0BC8-E55E-7A3C-92E94521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2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BC7E45-9397-99C3-0717-68A02679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60874B8-9ABF-35E2-11BD-F47F06A9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9972E2C-B1B3-3B62-5BF0-3CB4B9B2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49C9021-90B7-7113-523F-7CB42DA8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5AAD639-A880-9ACE-F5DB-C3F6ADAA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F1E52B-14A5-DE8E-47E4-1DCEE848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4E086E-2FB2-51A7-E0BB-2032AC019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596684C-32F1-1424-55F2-A07DA737B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C5593CC-93FF-8E80-7B11-14597EDB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81B96C5-ED01-A861-1AA9-78BB1C67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7D67DC-BEFE-2FA0-31ED-CD04B3CD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7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80C483-D7E0-39A8-B15D-634BBD02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09EE131-52C0-2C29-5C43-73D0B859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C95457F-0653-8E02-4DE1-4FC7E8981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39149AE-B33D-CE24-50E5-36097C40C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6D87911-2553-C4A4-4123-C1E7B0A5B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1C6D7CF-3E6D-4498-3EEE-B7E41009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B0FA2FE-5F5D-253F-525F-DE9B08D5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2AD1DEE-85AD-A5ED-24A1-EDC228A7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5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F5F93B6-7523-A75A-797F-5AFC4F09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22A6994-2530-134E-5674-7FB261D4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82327BA-7927-6DD1-9816-DCEDA5F4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8185EED-C0D9-88D7-6E90-1C776E9E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0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A26380B-9F2C-81C0-3D9B-71694718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6EFDD9C-1E1E-70EE-BA14-EEBA3C6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33162B7-F26C-2A44-8BC5-8F71EF82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AFE1ED-2DC0-E239-0F76-C0965C3E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FAAB2EC-0218-EB75-BB01-9308E2CA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20DE72F-1532-2419-1779-E9D88FA6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D210063-F5D2-18D4-7489-64030399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E5E95A8-DCC2-8FCB-3F4A-28A171CF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4721ED2-BB43-45F7-1AAF-231BB805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943182-90FE-0C89-92F5-98B6B917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761055D-C341-591C-16BB-A63E8DEA1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33D6BF-291F-945C-7E36-3AF325C0F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36EF276-C5DA-DEFD-59DE-4705B060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5BB651A-3377-CFBE-18BE-F1DD16AD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8AB5DDC-B1D4-EE7A-1691-74FAB9A7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07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1349679-75D3-4DDB-4A87-329B09C7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1832A8A-FAA3-5A95-8388-0F966878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17F192-6F13-4ADF-E6EA-F63A1902F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2C833E-C621-48BC-9778-9E4E4D5D4F4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9D440DE-5766-A7D9-D526-C8CC1B398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F6664F-1397-3690-8D4A-C51AE37C5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552EB-4AFE-4F49-9716-4425502EB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829B5E6A-FEB8-D641-05EE-B807D0EBA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74626"/>
              </p:ext>
            </p:extLst>
          </p:nvPr>
        </p:nvGraphicFramePr>
        <p:xfrm>
          <a:off x="3386667" y="889423"/>
          <a:ext cx="5418666" cy="5079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4201799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804203340"/>
                    </a:ext>
                  </a:extLst>
                </a:gridCol>
              </a:tblGrid>
              <a:tr h="3276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8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화면설계서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4619137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버전</a:t>
                      </a:r>
                      <a:endParaRPr lang="en-US" altLang="ko-KR" sz="16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ver0.1</a:t>
                      </a:r>
                      <a:endParaRPr lang="ko-KR" altLang="en-US" sz="15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1261994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5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4517306"/>
                  </a:ext>
                </a:extLst>
              </a:tr>
              <a:tr h="600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5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3632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1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C259DED8-A00C-DA03-707D-563EE3036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24392"/>
              </p:ext>
            </p:extLst>
          </p:nvPr>
        </p:nvGraphicFramePr>
        <p:xfrm>
          <a:off x="850899" y="1123957"/>
          <a:ext cx="10490201" cy="526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240">
                  <a:extLst>
                    <a:ext uri="{9D8B030D-6E8A-4147-A177-3AD203B41FA5}">
                      <a16:colId xmlns:a16="http://schemas.microsoft.com/office/drawing/2014/main" xmlns="" val="1315912363"/>
                    </a:ext>
                  </a:extLst>
                </a:gridCol>
                <a:gridCol w="2132622">
                  <a:extLst>
                    <a:ext uri="{9D8B030D-6E8A-4147-A177-3AD203B41FA5}">
                      <a16:colId xmlns:a16="http://schemas.microsoft.com/office/drawing/2014/main" xmlns="" val="4067769687"/>
                    </a:ext>
                  </a:extLst>
                </a:gridCol>
                <a:gridCol w="5105316">
                  <a:extLst>
                    <a:ext uri="{9D8B030D-6E8A-4147-A177-3AD203B41FA5}">
                      <a16:colId xmlns:a16="http://schemas.microsoft.com/office/drawing/2014/main" xmlns="" val="682664588"/>
                    </a:ext>
                  </a:extLst>
                </a:gridCol>
                <a:gridCol w="1696023">
                  <a:extLst>
                    <a:ext uri="{9D8B030D-6E8A-4147-A177-3AD203B41FA5}">
                      <a16:colId xmlns:a16="http://schemas.microsoft.com/office/drawing/2014/main" xmlns="" val="1552741010"/>
                    </a:ext>
                  </a:extLst>
                </a:gridCol>
              </a:tblGrid>
              <a:tr h="584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baseline="0" dirty="0">
                          <a:solidFill>
                            <a:sysClr val="windowText" lastClr="000000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796068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0.1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화면설계서 초기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2024-07-25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4934229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1489710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64507493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1741049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03139631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10325140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39186407"/>
                  </a:ext>
                </a:extLst>
              </a:tr>
              <a:tr h="58449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3438357"/>
                  </a:ext>
                </a:extLst>
              </a:tr>
            </a:tbl>
          </a:graphicData>
        </a:graphic>
      </p:graphicFrame>
      <p:sp>
        <p:nvSpPr>
          <p:cNvPr id="7" name="Google Shape;127;p16">
            <a:extLst>
              <a:ext uri="{FF2B5EF4-FFF2-40B4-BE49-F238E27FC236}">
                <a16:creationId xmlns:a16="http://schemas.microsoft.com/office/drawing/2014/main" xmlns="" id="{6D9216D2-7F32-23A1-C6F5-53AB7679A121}"/>
              </a:ext>
            </a:extLst>
          </p:cNvPr>
          <p:cNvSpPr txBox="1"/>
          <p:nvPr/>
        </p:nvSpPr>
        <p:spPr>
          <a:xfrm>
            <a:off x="4572000" y="277081"/>
            <a:ext cx="304800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latin typeface="Noto Sans KR Medium" panose="020B0200000000000000" pitchFamily="50" charset="-127"/>
                <a:ea typeface="Noto Sans KR Medium" panose="020B0200000000000000" pitchFamily="50" charset="-127"/>
                <a:cs typeface="Calibri"/>
                <a:sym typeface="Calibri"/>
              </a:rPr>
              <a:t>히스토리</a:t>
            </a:r>
            <a:endParaRPr sz="2800" dirty="0">
              <a:solidFill>
                <a:srgbClr val="000000"/>
              </a:solidFill>
              <a:highlight>
                <a:srgbClr val="FFFF00"/>
              </a:highlight>
              <a:latin typeface="Noto Sans KR Medium" panose="020B0200000000000000" pitchFamily="50" charset="-127"/>
              <a:ea typeface="Noto Sans KR Medium" panose="020B0200000000000000" pitchFamily="50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1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2802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xmlns="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xmlns="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xmlns="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모든 페이지 공통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(Header,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Footer)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5945"/>
              </p:ext>
            </p:extLst>
          </p:nvPr>
        </p:nvGraphicFramePr>
        <p:xfrm>
          <a:off x="9443669" y="475164"/>
          <a:ext cx="2642979" cy="390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xmlns="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xmlns="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로고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팀 로고 이미지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 메인 페이지로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메뉴 선택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대시보드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페이지로 이동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마우스를 올릴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메뉴 하단에 세부 메뉴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선택 창 띄움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세부 메뉴 선택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세부 페이지로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8923007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열기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전체를 가리는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창 띄움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091387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닫기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 창 닫고 기존 페이지 화면으로 돌아옴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719377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모바일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메뉴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기능의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대시보드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페이지로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4948486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프로젝트 정보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팀 구성과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연락처 등의 프로젝트 정보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23858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71CF05B-E368-296C-EBD0-EA956BCFA085}"/>
              </a:ext>
            </a:extLst>
          </p:cNvPr>
          <p:cNvSpPr txBox="1"/>
          <p:nvPr/>
        </p:nvSpPr>
        <p:spPr>
          <a:xfrm>
            <a:off x="105350" y="475164"/>
            <a:ext cx="9338319" cy="800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5D8B87-D024-AA49-3DE5-3E003D352C7C}"/>
              </a:ext>
            </a:extLst>
          </p:cNvPr>
          <p:cNvSpPr txBox="1"/>
          <p:nvPr/>
        </p:nvSpPr>
        <p:spPr>
          <a:xfrm>
            <a:off x="105350" y="5629275"/>
            <a:ext cx="9338319" cy="1133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19075" y="609600"/>
            <a:ext cx="895350" cy="552450"/>
            <a:chOff x="219075" y="609600"/>
            <a:chExt cx="895350" cy="552450"/>
          </a:xfrm>
        </p:grpSpPr>
        <p:sp>
          <p:nvSpPr>
            <p:cNvPr id="11" name="직사각형 10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8060" y="747325"/>
              <a:ext cx="67738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smtClean="0"/>
                <a:t>Logo</a:t>
              </a:r>
              <a:endParaRPr lang="ko-KR" altLang="en-US" sz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150700" y="50373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54560" y="747324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/>
              <a:t>혼잡지수 분석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271300" y="747325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/>
              <a:t>안전지수 분석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694959" y="747325"/>
            <a:ext cx="12170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/>
              <a:t>최적 경로 안내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2854560" y="1275740"/>
            <a:ext cx="1162498" cy="934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89589" y="1366449"/>
            <a:ext cx="49244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smtClean="0"/>
              <a:t>개요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035701" y="1814124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 smtClean="0"/>
              <a:t>대시보드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B91F4E1-2550-D202-1843-6DA3D8B51C91}"/>
              </a:ext>
            </a:extLst>
          </p:cNvPr>
          <p:cNvSpPr txBox="1"/>
          <p:nvPr/>
        </p:nvSpPr>
        <p:spPr>
          <a:xfrm>
            <a:off x="2753400" y="117594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54559" y="673580"/>
            <a:ext cx="1162499" cy="421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1" idx="2"/>
            <a:endCxn id="28" idx="0"/>
          </p:cNvCxnSpPr>
          <p:nvPr/>
        </p:nvCxnSpPr>
        <p:spPr>
          <a:xfrm>
            <a:off x="3435809" y="1095375"/>
            <a:ext cx="0" cy="1803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812426" y="7069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8790884" y="698863"/>
            <a:ext cx="437040" cy="406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B91F4E1-2550-D202-1843-6DA3D8B51C91}"/>
              </a:ext>
            </a:extLst>
          </p:cNvPr>
          <p:cNvSpPr txBox="1"/>
          <p:nvPr/>
        </p:nvSpPr>
        <p:spPr>
          <a:xfrm>
            <a:off x="8697000" y="52885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2548" y="1469387"/>
            <a:ext cx="4279029" cy="35343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5061041" y="1627550"/>
            <a:ext cx="588481" cy="363105"/>
            <a:chOff x="219075" y="609600"/>
            <a:chExt cx="895350" cy="552450"/>
          </a:xfrm>
        </p:grpSpPr>
        <p:sp>
          <p:nvSpPr>
            <p:cNvPr id="39" name="직사각형 38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28060" y="733636"/>
              <a:ext cx="677380" cy="3043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 smtClean="0"/>
                <a:t>Logo</a:t>
              </a:r>
              <a:endParaRPr lang="ko-KR" altLang="en-US" sz="700" dirty="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554141" y="1639825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☰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128772" y="3059896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안전지수 분석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128772" y="3432145"/>
            <a:ext cx="12170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최적 경로 안내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128772" y="2687647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혼잡지수 분석</a:t>
            </a:r>
            <a:endParaRPr lang="ko-KR" altLang="en-US" sz="1200" b="1" dirty="0"/>
          </a:p>
        </p:txBody>
      </p:sp>
      <p:cxnSp>
        <p:nvCxnSpPr>
          <p:cNvPr id="47" name="직선 화살표 연결선 46"/>
          <p:cNvCxnSpPr>
            <a:stCxn id="35" idx="2"/>
          </p:cNvCxnSpPr>
          <p:nvPr/>
        </p:nvCxnSpPr>
        <p:spPr>
          <a:xfrm flipH="1">
            <a:off x="8889794" y="1104900"/>
            <a:ext cx="119610" cy="3644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B91F4E1-2550-D202-1843-6DA3D8B51C91}"/>
              </a:ext>
            </a:extLst>
          </p:cNvPr>
          <p:cNvSpPr txBox="1"/>
          <p:nvPr/>
        </p:nvSpPr>
        <p:spPr>
          <a:xfrm>
            <a:off x="8421449" y="1496108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B91F4E1-2550-D202-1843-6DA3D8B51C91}"/>
              </a:ext>
            </a:extLst>
          </p:cNvPr>
          <p:cNvSpPr txBox="1"/>
          <p:nvPr/>
        </p:nvSpPr>
        <p:spPr>
          <a:xfrm>
            <a:off x="5093231" y="252255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99135" y="2410648"/>
            <a:ext cx="70083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팀 구성</a:t>
            </a:r>
            <a:endParaRPr lang="en-US" altLang="ko-KR" sz="1200" b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7899749" y="3418221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 smtClean="0"/>
              <a:t>문의사항</a:t>
            </a:r>
            <a:endParaRPr lang="en-US" altLang="ko-KR" sz="1200" b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7606400" y="2628265"/>
            <a:ext cx="1093568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000" dirty="0" err="1" smtClean="0"/>
              <a:t>팀명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DriveWise</a:t>
            </a:r>
            <a:endParaRPr lang="en-US" altLang="ko-KR" sz="1000" dirty="0" smtClean="0"/>
          </a:p>
          <a:p>
            <a:pPr algn="r">
              <a:lnSpc>
                <a:spcPct val="150000"/>
              </a:lnSpc>
            </a:pPr>
            <a:r>
              <a:rPr lang="ko-KR" altLang="en-US" sz="1000" dirty="0" smtClean="0"/>
              <a:t>팀원</a:t>
            </a:r>
            <a:r>
              <a:rPr lang="en-US" altLang="ko-KR" sz="1000" dirty="0" smtClean="0"/>
              <a:t>: -</a:t>
            </a:r>
          </a:p>
          <a:p>
            <a:pPr algn="r">
              <a:lnSpc>
                <a:spcPct val="150000"/>
              </a:lnSpc>
            </a:pPr>
            <a:r>
              <a:rPr lang="ko-KR" altLang="en-US" sz="1000" dirty="0" smtClean="0"/>
              <a:t>소속</a:t>
            </a:r>
            <a:r>
              <a:rPr lang="en-US" altLang="ko-KR" sz="1000" dirty="0" smtClean="0"/>
              <a:t>: -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01536" y="3628545"/>
            <a:ext cx="696024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err="1" smtClean="0"/>
              <a:t>이메일</a:t>
            </a:r>
            <a:r>
              <a:rPr lang="en-US" altLang="ko-KR" sz="1000" dirty="0" smtClean="0"/>
              <a:t>: -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/>
              <a:t>연락처</a:t>
            </a:r>
            <a:r>
              <a:rPr lang="en-US" altLang="ko-KR" sz="1000" dirty="0" smtClean="0"/>
              <a:t>: 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B91F4E1-2550-D202-1843-6DA3D8B51C91}"/>
              </a:ext>
            </a:extLst>
          </p:cNvPr>
          <p:cNvSpPr txBox="1"/>
          <p:nvPr/>
        </p:nvSpPr>
        <p:spPr>
          <a:xfrm>
            <a:off x="7989625" y="225018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24000" y="6267511"/>
            <a:ext cx="67259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25865" y="6277036"/>
            <a:ext cx="2223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© </a:t>
            </a:r>
            <a:r>
              <a:rPr lang="en-US" altLang="ko-KR" sz="1050" dirty="0" err="1"/>
              <a:t>DriveWise</a:t>
            </a:r>
            <a:r>
              <a:rPr lang="en-US" altLang="ko-KR" sz="1050" dirty="0"/>
              <a:t> All Rights Reserved.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24000" y="5903064"/>
            <a:ext cx="502920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err="1" smtClean="0"/>
              <a:t>팀명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DriveWise</a:t>
            </a:r>
            <a:r>
              <a:rPr lang="en-US" altLang="ko-KR" sz="1000" dirty="0" smtClean="0"/>
              <a:t>          </a:t>
            </a:r>
            <a:r>
              <a:rPr lang="ko-KR" altLang="en-US" sz="1000" b="1" dirty="0" smtClean="0"/>
              <a:t>팀원</a:t>
            </a:r>
            <a:r>
              <a:rPr lang="en-US" altLang="ko-KR" sz="1000" dirty="0" smtClean="0"/>
              <a:t> -          </a:t>
            </a:r>
            <a:r>
              <a:rPr lang="ko-KR" altLang="en-US" sz="1000" b="1" dirty="0" smtClean="0"/>
              <a:t>소속</a:t>
            </a:r>
            <a:r>
              <a:rPr lang="en-US" altLang="ko-KR" sz="1000" dirty="0" smtClean="0"/>
              <a:t> -          </a:t>
            </a:r>
            <a:r>
              <a:rPr lang="ko-KR" altLang="en-US" sz="1000" b="1" dirty="0" err="1" smtClean="0"/>
              <a:t>이메일</a:t>
            </a:r>
            <a:r>
              <a:rPr lang="en-US" altLang="ko-KR" sz="1000" dirty="0" smtClean="0"/>
              <a:t> -          </a:t>
            </a:r>
            <a:r>
              <a:rPr lang="ko-KR" altLang="en-US" sz="1000" b="1" dirty="0" smtClean="0"/>
              <a:t>연락처</a:t>
            </a:r>
            <a:r>
              <a:rPr lang="en-US" altLang="ko-KR" sz="1000" dirty="0" smtClean="0"/>
              <a:t> -</a:t>
            </a:r>
            <a:endParaRPr lang="en-US" altLang="ko-KR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B91F4E1-2550-D202-1843-6DA3D8B51C91}"/>
              </a:ext>
            </a:extLst>
          </p:cNvPr>
          <p:cNvSpPr txBox="1"/>
          <p:nvPr/>
        </p:nvSpPr>
        <p:spPr>
          <a:xfrm>
            <a:off x="1465000" y="575907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1A947B-0748-964D-0694-626B0B292926}"/>
              </a:ext>
            </a:extLst>
          </p:cNvPr>
          <p:cNvSpPr txBox="1"/>
          <p:nvPr/>
        </p:nvSpPr>
        <p:spPr>
          <a:xfrm>
            <a:off x="2744550" y="528860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0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116587" y="952849"/>
            <a:ext cx="4657920" cy="3165616"/>
            <a:chOff x="219075" y="609600"/>
            <a:chExt cx="895350" cy="552450"/>
          </a:xfrm>
        </p:grpSpPr>
        <p:sp>
          <p:nvSpPr>
            <p:cNvPr id="84" name="직사각형 83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20245" y="853599"/>
              <a:ext cx="293011" cy="644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3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0099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xmlns="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xmlns="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xmlns="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95580"/>
              </p:ext>
            </p:extLst>
          </p:nvPr>
        </p:nvGraphicFramePr>
        <p:xfrm>
          <a:off x="9443669" y="475164"/>
          <a:ext cx="2642979" cy="247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xmlns="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xmlns="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타이틀 이미지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교통 관련 이미지 삽입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이미지 박스 크기가 줄어들고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자세한 기획의도 텍스트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표시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슬로건 및 기획의도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슬로건 및 간단한 기획의도 기입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슬로건은 숨김 처리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기획의도 상세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스크롤을 내릴 시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표시되는 슬로건 및 상세 기획의도 텍스트 기입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8923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8998" y="2648136"/>
            <a:ext cx="2511778" cy="561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Ease on Every Path</a:t>
            </a:r>
          </a:p>
          <a:p>
            <a:r>
              <a:rPr lang="ko-KR" altLang="en-US" sz="1050" dirty="0" smtClean="0"/>
              <a:t>쾌적한 여정의 설계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제주 교통의 미래</a:t>
            </a:r>
            <a:endParaRPr lang="ko-KR" altLang="en-US" sz="105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2050698" y="2276027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316612" y="252905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05D8B87-D024-AA49-3DE5-3E003D352C7C}"/>
              </a:ext>
            </a:extLst>
          </p:cNvPr>
          <p:cNvSpPr txBox="1"/>
          <p:nvPr/>
        </p:nvSpPr>
        <p:spPr>
          <a:xfrm>
            <a:off x="4774509" y="3119576"/>
            <a:ext cx="4669160" cy="47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74508" y="3601777"/>
            <a:ext cx="4669160" cy="3161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048552" y="4836586"/>
            <a:ext cx="2121072" cy="691480"/>
            <a:chOff x="219075" y="609600"/>
            <a:chExt cx="895350" cy="552450"/>
          </a:xfrm>
        </p:grpSpPr>
        <p:sp>
          <p:nvSpPr>
            <p:cNvPr id="74" name="직사각형 73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20245" y="762879"/>
              <a:ext cx="293011" cy="2458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823847" y="5650869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Ease on Every Path</a:t>
            </a:r>
          </a:p>
          <a:p>
            <a:pPr algn="ctr"/>
            <a:r>
              <a:rPr lang="ko-KR" altLang="en-US" sz="900" dirty="0"/>
              <a:t>보다 안전하고 쾌적한 도로 환경을 구현합니다</a:t>
            </a:r>
            <a:r>
              <a:rPr lang="en-US" altLang="ko-KR" sz="900" dirty="0"/>
              <a:t>.</a:t>
            </a:r>
            <a:r>
              <a:rPr lang="ko-KR" altLang="en-US" sz="900" dirty="0"/>
              <a:t/>
            </a:r>
            <a:br>
              <a:rPr lang="ko-KR" altLang="en-US" sz="900" dirty="0"/>
            </a:br>
            <a:r>
              <a:rPr lang="ko-KR" altLang="en-US" sz="900" dirty="0" err="1"/>
              <a:t>드라이브와이즈는</a:t>
            </a:r>
            <a:r>
              <a:rPr lang="ko-KR" altLang="en-US" sz="900" dirty="0"/>
              <a:t> 지능형 교통 시스템을 통해 스마트시티 구현에 기여하고자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5953699" y="553759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74507" y="3119576"/>
            <a:ext cx="4671059" cy="3652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05D8B87-D024-AA49-3DE5-3E003D352C7C}"/>
              </a:ext>
            </a:extLst>
          </p:cNvPr>
          <p:cNvSpPr txBox="1"/>
          <p:nvPr/>
        </p:nvSpPr>
        <p:spPr>
          <a:xfrm>
            <a:off x="116586" y="475164"/>
            <a:ext cx="4669160" cy="47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735" y="475165"/>
            <a:ext cx="4678011" cy="3643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5" idx="3"/>
            <a:endCxn id="80" idx="0"/>
          </p:cNvCxnSpPr>
          <p:nvPr/>
        </p:nvCxnSpPr>
        <p:spPr>
          <a:xfrm>
            <a:off x="4785746" y="2296815"/>
            <a:ext cx="2324291" cy="82276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7891" y="202112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스크롤 내림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58166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xmlns="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xmlns="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xmlns="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131608"/>
              </p:ext>
            </p:extLst>
          </p:nvPr>
        </p:nvGraphicFramePr>
        <p:xfrm>
          <a:off x="9443669" y="475164"/>
          <a:ext cx="2642979" cy="216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xmlns="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xmlns="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설명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제공 서비스에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대한 종합적인 설명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초마다 가로로 순회하는 슬라이드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 슬라이드에는 서비스에 대한 이미지와 설명 기입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조작 텍스트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텍스트 클릭 시 </a:t>
                      </a:r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캐러셀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조작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해당 기능을 설명하는 슬라이드로 이동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28923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325344" y="2438401"/>
            <a:ext cx="2999656" cy="2704092"/>
            <a:chOff x="219075" y="609600"/>
            <a:chExt cx="895350" cy="552450"/>
          </a:xfrm>
        </p:grpSpPr>
        <p:sp>
          <p:nvSpPr>
            <p:cNvPr id="50" name="직사각형 49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28060" y="847908"/>
              <a:ext cx="677380" cy="758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56614" y="3050006"/>
            <a:ext cx="2981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혼잡</a:t>
            </a:r>
            <a:r>
              <a:rPr lang="en-US" altLang="ko-KR" sz="1400" dirty="0"/>
              <a:t>·</a:t>
            </a:r>
            <a:r>
              <a:rPr lang="ko-KR" altLang="en-US" sz="1400" dirty="0"/>
              <a:t>안전지수</a:t>
            </a:r>
            <a:r>
              <a:rPr lang="en-US" altLang="ko-KR" sz="1400" dirty="0"/>
              <a:t>, </a:t>
            </a:r>
            <a:r>
              <a:rPr lang="ko-KR" altLang="en-US" sz="1400" dirty="0"/>
              <a:t>최적 경로 안내 등 다양한 교통지표를 통해 보다 나은 교통 환경을 제공합니다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5243234" y="228415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6615" y="2438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서비스</a:t>
            </a:r>
            <a:endParaRPr lang="ko-KR" altLang="en-US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1598329" y="2316241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6613" y="3874252"/>
            <a:ext cx="13869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/>
              <a:t>혼잡지수 지표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ko-KR" altLang="en-US" sz="1400" dirty="0" smtClean="0"/>
              <a:t>안전지수 지표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최적 경로 안내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68669" y="4909465"/>
            <a:ext cx="301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최적 경로 안내</a:t>
            </a:r>
            <a:endParaRPr lang="en-US" altLang="ko-KR" b="1" dirty="0" smtClean="0"/>
          </a:p>
          <a:p>
            <a:r>
              <a:rPr lang="ko-KR" altLang="en-US" sz="1200" dirty="0" smtClean="0"/>
              <a:t>도로의 혼잡</a:t>
            </a:r>
            <a:r>
              <a:rPr lang="en-US" altLang="ko-KR" sz="1200" dirty="0" smtClean="0"/>
              <a:t>·</a:t>
            </a:r>
            <a:r>
              <a:rPr lang="ko-KR" altLang="en-US" sz="1200" dirty="0" smtClean="0"/>
              <a:t>안전지수와 예상 통행시간을 고려해 최적의 경로를 안내합니다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690472" y="2293680"/>
            <a:ext cx="238125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565449" y="4821827"/>
            <a:ext cx="1378082" cy="406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943531" y="5000910"/>
            <a:ext cx="242513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15727" y="4746362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슬라이드 이동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40724" y="200758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가로로 순회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1480408" y="469241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1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04329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xmlns="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xmlns="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xmlns="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페이지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509160"/>
              </p:ext>
            </p:extLst>
          </p:nvPr>
        </p:nvGraphicFramePr>
        <p:xfrm>
          <a:off x="9443669" y="475164"/>
          <a:ext cx="2642979" cy="131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xmlns="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xmlns="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솔루션 설명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 흐름에 대한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종합적인 설명 기입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흐름도 설명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서비스의 흐름을 단계별로 설명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err="1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분석명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관련 아이콘 삽입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72194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5D8B87-D024-AA49-3DE5-3E003D352C7C}"/>
              </a:ext>
            </a:extLst>
          </p:cNvPr>
          <p:cNvSpPr txBox="1"/>
          <p:nvPr/>
        </p:nvSpPr>
        <p:spPr>
          <a:xfrm>
            <a:off x="105350" y="6086478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Footer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7520" y="1591720"/>
            <a:ext cx="29772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스마트 교통 </a:t>
            </a:r>
            <a:r>
              <a:rPr lang="ko-KR" altLang="en-US" sz="1400" dirty="0" smtClean="0"/>
              <a:t>솔루션은</a:t>
            </a:r>
            <a:endParaRPr lang="en-US" altLang="ko-KR" sz="1400" dirty="0" smtClean="0"/>
          </a:p>
          <a:p>
            <a:r>
              <a:rPr lang="ko-KR" altLang="en-US" sz="1400" dirty="0" smtClean="0"/>
              <a:t>실시간 </a:t>
            </a:r>
            <a:r>
              <a:rPr lang="ko-KR" altLang="en-US" sz="1400" dirty="0"/>
              <a:t>데이터와 </a:t>
            </a:r>
            <a:r>
              <a:rPr lang="ko-KR" altLang="en-US" sz="1400" dirty="0" err="1"/>
              <a:t>머신러닝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기술을</a:t>
            </a:r>
            <a:endParaRPr lang="en-US" altLang="ko-KR" sz="1400" dirty="0" smtClean="0"/>
          </a:p>
          <a:p>
            <a:r>
              <a:rPr lang="ko-KR" altLang="en-US" sz="1400" dirty="0" smtClean="0"/>
              <a:t>활용하여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교통 </a:t>
            </a:r>
            <a:r>
              <a:rPr lang="ko-KR" altLang="en-US" sz="1400" dirty="0"/>
              <a:t>문제를 </a:t>
            </a:r>
            <a:r>
              <a:rPr lang="ko-KR" altLang="en-US" sz="1400" dirty="0" smtClean="0"/>
              <a:t>해결하고</a:t>
            </a:r>
            <a:endParaRPr lang="en-US" altLang="ko-KR" sz="1400" dirty="0" smtClean="0"/>
          </a:p>
          <a:p>
            <a:r>
              <a:rPr lang="ko-KR" altLang="en-US" sz="1400" dirty="0" smtClean="0"/>
              <a:t>쾌적한 </a:t>
            </a:r>
            <a:r>
              <a:rPr lang="ko-KR" altLang="en-US" sz="1400" dirty="0"/>
              <a:t>이동 환경을 </a:t>
            </a:r>
            <a:r>
              <a:rPr lang="ko-KR" altLang="en-US" sz="1400" dirty="0" smtClean="0"/>
              <a:t>제공해</a:t>
            </a:r>
            <a:endParaRPr lang="en-US" altLang="ko-KR" sz="1400" dirty="0" smtClean="0"/>
          </a:p>
          <a:p>
            <a:r>
              <a:rPr lang="ko-KR" altLang="en-US" sz="1400" dirty="0" smtClean="0"/>
              <a:t>스마트시티 </a:t>
            </a:r>
            <a:r>
              <a:rPr lang="ko-KR" altLang="en-US" sz="1400" dirty="0"/>
              <a:t>구현에 기여합니다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317520" y="98011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솔루션</a:t>
            </a:r>
            <a:endParaRPr lang="ko-KR" altLang="en-US" sz="28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1349709" y="877005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818680" y="939946"/>
            <a:ext cx="3562350" cy="1122181"/>
            <a:chOff x="5057775" y="1180877"/>
            <a:chExt cx="3562350" cy="112218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01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76930" y="1664109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혼잡도 분석</a:t>
              </a:r>
              <a:endParaRPr lang="ko-KR" altLang="en-US" sz="1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818680" y="2168671"/>
            <a:ext cx="3562350" cy="1122181"/>
            <a:chOff x="5057775" y="1180877"/>
            <a:chExt cx="3562350" cy="1122181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02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76930" y="1664109"/>
              <a:ext cx="1324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안전지수 분석</a:t>
              </a:r>
              <a:endParaRPr lang="ko-KR" altLang="en-US" sz="1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818680" y="3367052"/>
            <a:ext cx="3562350" cy="1122181"/>
            <a:chOff x="5057775" y="1180877"/>
            <a:chExt cx="3562350" cy="1122181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03</a:t>
              </a:r>
              <a:endParaRPr lang="ko-KR" alt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76930" y="1664109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예상 소요시간 분석</a:t>
              </a:r>
              <a:endParaRPr lang="ko-KR" altLang="en-US" sz="1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818680" y="4595777"/>
            <a:ext cx="3562350" cy="1122181"/>
            <a:chOff x="5057775" y="1180877"/>
            <a:chExt cx="3562350" cy="1122181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5057775" y="1180877"/>
              <a:ext cx="3562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076930" y="132559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04</a:t>
              </a:r>
              <a:endParaRPr lang="ko-KR" alt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76930" y="1664109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/>
                <a:t>최적 경로 안내</a:t>
              </a:r>
              <a:endParaRPr lang="ko-KR" alt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76930" y="2026059"/>
              <a:ext cx="247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-</a:t>
              </a:r>
              <a:endParaRPr lang="ko-KR" altLang="en-US" sz="1200" dirty="0"/>
            </a:p>
          </p:txBody>
        </p:sp>
      </p:grpSp>
      <p:cxnSp>
        <p:nvCxnSpPr>
          <p:cNvPr id="48" name="직선 연결선 47"/>
          <p:cNvCxnSpPr/>
          <p:nvPr/>
        </p:nvCxnSpPr>
        <p:spPr>
          <a:xfrm>
            <a:off x="4818680" y="4595777"/>
            <a:ext cx="35623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818680" y="5794158"/>
            <a:ext cx="35623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7452342" y="1167572"/>
            <a:ext cx="904876" cy="818987"/>
            <a:chOff x="219075" y="609600"/>
            <a:chExt cx="895350" cy="552450"/>
          </a:xfrm>
        </p:grpSpPr>
        <p:sp>
          <p:nvSpPr>
            <p:cNvPr id="56" name="직사각형 55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452342" y="2329622"/>
            <a:ext cx="904876" cy="818987"/>
            <a:chOff x="219075" y="609600"/>
            <a:chExt cx="895350" cy="552450"/>
          </a:xfrm>
        </p:grpSpPr>
        <p:sp>
          <p:nvSpPr>
            <p:cNvPr id="62" name="직사각형 61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452342" y="3566103"/>
            <a:ext cx="904876" cy="818987"/>
            <a:chOff x="219075" y="609600"/>
            <a:chExt cx="895350" cy="552450"/>
          </a:xfrm>
        </p:grpSpPr>
        <p:sp>
          <p:nvSpPr>
            <p:cNvPr id="68" name="직사각형 6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452342" y="4761813"/>
            <a:ext cx="904876" cy="818987"/>
            <a:chOff x="219075" y="609600"/>
            <a:chExt cx="895350" cy="552450"/>
          </a:xfrm>
        </p:grpSpPr>
        <p:sp>
          <p:nvSpPr>
            <p:cNvPr id="73" name="직사각형 72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28060" y="784054"/>
              <a:ext cx="677380" cy="2035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</a:rPr>
                <a:t>Icon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4731985" y="751546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5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5350" y="475164"/>
            <a:ext cx="9338319" cy="6287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29CAC93-22CB-CD51-1670-C8B5E9DFA487}"/>
              </a:ext>
            </a:extLst>
          </p:cNvPr>
          <p:cNvSpPr/>
          <p:nvPr/>
        </p:nvSpPr>
        <p:spPr>
          <a:xfrm>
            <a:off x="107735" y="104328"/>
            <a:ext cx="11976529" cy="66585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BD207260-6D32-440B-A626-00BA1592B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40653"/>
              </p:ext>
            </p:extLst>
          </p:nvPr>
        </p:nvGraphicFramePr>
        <p:xfrm>
          <a:off x="107734" y="104328"/>
          <a:ext cx="119765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81">
                  <a:extLst>
                    <a:ext uri="{9D8B030D-6E8A-4147-A177-3AD203B41FA5}">
                      <a16:colId xmlns:a16="http://schemas.microsoft.com/office/drawing/2014/main" xmlns="" val="2499557349"/>
                    </a:ext>
                  </a:extLst>
                </a:gridCol>
                <a:gridCol w="3895626">
                  <a:extLst>
                    <a:ext uri="{9D8B030D-6E8A-4147-A177-3AD203B41FA5}">
                      <a16:colId xmlns:a16="http://schemas.microsoft.com/office/drawing/2014/main" xmlns="" val="245925420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391995370"/>
                    </a:ext>
                  </a:extLst>
                </a:gridCol>
                <a:gridCol w="1655207">
                  <a:extLst>
                    <a:ext uri="{9D8B030D-6E8A-4147-A177-3AD203B41FA5}">
                      <a16:colId xmlns:a16="http://schemas.microsoft.com/office/drawing/2014/main" xmlns="" val="2705291337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1113513454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3685823601"/>
                    </a:ext>
                  </a:extLst>
                </a:gridCol>
                <a:gridCol w="779569">
                  <a:extLst>
                    <a:ext uri="{9D8B030D-6E8A-4147-A177-3AD203B41FA5}">
                      <a16:colId xmlns:a16="http://schemas.microsoft.com/office/drawing/2014/main" xmlns="" val="4294249456"/>
                    </a:ext>
                  </a:extLst>
                </a:gridCol>
                <a:gridCol w="1654003">
                  <a:extLst>
                    <a:ext uri="{9D8B030D-6E8A-4147-A177-3AD203B41FA5}">
                      <a16:colId xmlns:a16="http://schemas.microsoft.com/office/drawing/2014/main" xmlns="" val="182235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최적 경로 안내 페이지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화면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2024.07.25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박상도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3862982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F685A80D-3FAA-FB07-A772-AC5531D4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93460"/>
              </p:ext>
            </p:extLst>
          </p:nvPr>
        </p:nvGraphicFramePr>
        <p:xfrm>
          <a:off x="9443669" y="475164"/>
          <a:ext cx="2642979" cy="2629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91">
                  <a:extLst>
                    <a:ext uri="{9D8B030D-6E8A-4147-A177-3AD203B41FA5}">
                      <a16:colId xmlns:a16="http://schemas.microsoft.com/office/drawing/2014/main" xmlns="" val="3396223476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xmlns="" val="3371767069"/>
                    </a:ext>
                  </a:extLst>
                </a:gridCol>
                <a:gridCol w="1494848">
                  <a:extLst>
                    <a:ext uri="{9D8B030D-6E8A-4147-A177-3AD203B41FA5}">
                      <a16:colId xmlns:a16="http://schemas.microsoft.com/office/drawing/2014/main" xmlns="" val="3641068949"/>
                    </a:ext>
                  </a:extLst>
                </a:gridCol>
              </a:tblGrid>
              <a:tr h="3698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7612283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제주도의 지도를 표시</a:t>
                      </a:r>
                      <a:endParaRPr lang="en-US" altLang="ko-KR" sz="100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146161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장소 입력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안내를 위한 장소 입력란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57219451"/>
                  </a:ext>
                </a:extLst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 버튼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지도에 출발지와 목적지 간의 추천 경로와 소요 시간을 표시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다시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입력 버튼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클릭 시</a:t>
                      </a:r>
                      <a:r>
                        <a:rPr lang="en-US" altLang="ko-KR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장소 입력란의 텍스트를 제거</a:t>
                      </a:r>
                      <a:endParaRPr lang="en-US" altLang="ko-KR" sz="1000" baseline="0" dirty="0" smtClean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경로 안내 버튼 클릭 시</a:t>
                      </a:r>
                      <a:r>
                        <a:rPr lang="en-US" altLang="ko-KR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추천 경로를 지도에 선으로 강조해 표시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05D8B87-D024-AA49-3DE5-3E003D352C7C}"/>
              </a:ext>
            </a:extLst>
          </p:cNvPr>
          <p:cNvSpPr txBox="1"/>
          <p:nvPr/>
        </p:nvSpPr>
        <p:spPr>
          <a:xfrm>
            <a:off x="105350" y="475164"/>
            <a:ext cx="9338319" cy="67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smtClean="0">
                <a:ea typeface="Noto Sans KR" panose="020B0200000000000000" pitchFamily="50" charset="-127"/>
              </a:rPr>
              <a:t>Header</a:t>
            </a:r>
            <a:endParaRPr lang="ko-KR" altLang="en-US" sz="1200" dirty="0">
              <a:ea typeface="Noto Sans KR" panose="020B0200000000000000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05350" y="1151562"/>
            <a:ext cx="9338318" cy="5611315"/>
            <a:chOff x="219075" y="609600"/>
            <a:chExt cx="895350" cy="552450"/>
          </a:xfrm>
        </p:grpSpPr>
        <p:sp>
          <p:nvSpPr>
            <p:cNvPr id="78" name="직사각형 7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28060" y="863430"/>
              <a:ext cx="677380" cy="4479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1">
                      <a:lumMod val="50000"/>
                    </a:schemeClr>
                  </a:solidFill>
                </a:rPr>
                <a:t>Map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095999" y="1151563"/>
            <a:ext cx="3347669" cy="1172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4337489" y="3667778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248575" y="1219200"/>
            <a:ext cx="3057350" cy="674721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출발지 입력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도착지 입력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67623" y="1974465"/>
            <a:ext cx="762175" cy="2924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경로 안내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7" idx="1"/>
            <a:endCxn id="7" idx="3"/>
          </p:cNvCxnSpPr>
          <p:nvPr/>
        </p:nvCxnSpPr>
        <p:spPr>
          <a:xfrm>
            <a:off x="6248575" y="1556561"/>
            <a:ext cx="30573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543748" y="1974465"/>
            <a:ext cx="762175" cy="2924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다시입력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6156940" y="1074479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7610471" y="178730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8493739" y="1787302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14774" y="1455758"/>
            <a:ext cx="1694789" cy="56414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ko-KR" altLang="en-US" sz="1100" dirty="0" smtClean="0">
                <a:solidFill>
                  <a:schemeClr val="tx1"/>
                </a:solidFill>
              </a:rPr>
              <a:t>공항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14775" y="1775932"/>
            <a:ext cx="1694789" cy="12053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600" dirty="0" smtClean="0">
              <a:solidFill>
                <a:schemeClr val="tx1"/>
              </a:solidFill>
            </a:endParaRPr>
          </a:p>
          <a:p>
            <a:r>
              <a:rPr lang="ko-KR" altLang="en-US" sz="1050" dirty="0" smtClean="0">
                <a:solidFill>
                  <a:schemeClr val="tx1"/>
                </a:solidFill>
              </a:rPr>
              <a:t>제주국제공항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600" dirty="0" smtClean="0">
                <a:solidFill>
                  <a:schemeClr val="tx1"/>
                </a:solidFill>
              </a:rPr>
              <a:t>제주 제주시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공항로</a:t>
            </a:r>
            <a:r>
              <a:rPr lang="ko-KR" altLang="en-US" sz="600" dirty="0" smtClean="0">
                <a:solidFill>
                  <a:schemeClr val="tx1"/>
                </a:solidFill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</a:rPr>
              <a:t>2</a:t>
            </a:r>
          </a:p>
          <a:p>
            <a:endParaRPr lang="en-US" altLang="ko-KR" sz="600" dirty="0" smtClean="0">
              <a:solidFill>
                <a:schemeClr val="tx1"/>
              </a:solidFill>
            </a:endParaRPr>
          </a:p>
          <a:p>
            <a:r>
              <a:rPr lang="ko-KR" altLang="en-US" sz="1050" dirty="0" err="1" smtClean="0">
                <a:solidFill>
                  <a:schemeClr val="tx1"/>
                </a:solidFill>
              </a:rPr>
              <a:t>제주공항렌트카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600" dirty="0" smtClean="0">
                <a:solidFill>
                  <a:schemeClr val="tx1"/>
                </a:solidFill>
              </a:rPr>
              <a:t>제주 제주시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다호</a:t>
            </a:r>
            <a:r>
              <a:rPr lang="en-US" altLang="ko-KR" sz="600" dirty="0" smtClean="0">
                <a:solidFill>
                  <a:schemeClr val="tx1"/>
                </a:solidFill>
              </a:rPr>
              <a:t>5</a:t>
            </a:r>
            <a:r>
              <a:rPr lang="ko-KR" altLang="en-US" sz="600" dirty="0" smtClean="0">
                <a:solidFill>
                  <a:schemeClr val="tx1"/>
                </a:solidFill>
              </a:rPr>
              <a:t>길 </a:t>
            </a:r>
            <a:r>
              <a:rPr lang="en-US" altLang="ko-KR" sz="600" dirty="0" smtClean="0">
                <a:solidFill>
                  <a:schemeClr val="tx1"/>
                </a:solidFill>
              </a:rPr>
              <a:t>17</a:t>
            </a:r>
          </a:p>
          <a:p>
            <a:endParaRPr lang="en-US" altLang="ko-KR" sz="600" dirty="0" smtClean="0">
              <a:solidFill>
                <a:schemeClr val="tx1"/>
              </a:solidFill>
            </a:endParaRPr>
          </a:p>
          <a:p>
            <a:r>
              <a:rPr lang="ko-KR" altLang="en-US" sz="1050" dirty="0" err="1" smtClean="0">
                <a:solidFill>
                  <a:schemeClr val="tx1"/>
                </a:solidFill>
              </a:rPr>
              <a:t>제주공항퀵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r>
              <a:rPr lang="ko-KR" altLang="en-US" sz="600" dirty="0" smtClean="0">
                <a:solidFill>
                  <a:schemeClr val="tx1"/>
                </a:solidFill>
              </a:rPr>
              <a:t>제주 제주시 </a:t>
            </a:r>
            <a:r>
              <a:rPr lang="ko-KR" altLang="en-US" sz="600" dirty="0" err="1" smtClean="0">
                <a:solidFill>
                  <a:schemeClr val="tx1"/>
                </a:solidFill>
              </a:rPr>
              <a:t>다호길</a:t>
            </a:r>
            <a:r>
              <a:rPr lang="ko-KR" altLang="en-US" sz="600" dirty="0" smtClean="0">
                <a:solidFill>
                  <a:schemeClr val="tx1"/>
                </a:solidFill>
              </a:rPr>
              <a:t> </a:t>
            </a:r>
            <a:r>
              <a:rPr lang="en-US" altLang="ko-KR" sz="600" dirty="0" smtClean="0">
                <a:solidFill>
                  <a:schemeClr val="tx1"/>
                </a:solidFill>
              </a:rPr>
              <a:t>106 1</a:t>
            </a:r>
            <a:r>
              <a:rPr lang="ko-KR" altLang="en-US" sz="600" dirty="0">
                <a:solidFill>
                  <a:schemeClr val="tx1"/>
                </a:solidFill>
              </a:rPr>
              <a:t>층</a:t>
            </a:r>
            <a:endParaRPr lang="en-US" altLang="ko-KR" sz="600" dirty="0" smtClean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609565" y="1363920"/>
            <a:ext cx="639010" cy="27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305425" y="3668071"/>
            <a:ext cx="4000498" cy="2475554"/>
            <a:chOff x="219075" y="609600"/>
            <a:chExt cx="895350" cy="552450"/>
          </a:xfrm>
          <a:solidFill>
            <a:schemeClr val="bg1">
              <a:lumMod val="95000"/>
            </a:schemeClr>
          </a:solidFill>
        </p:grpSpPr>
        <p:sp>
          <p:nvSpPr>
            <p:cNvPr id="58" name="직사각형 57"/>
            <p:cNvSpPr/>
            <p:nvPr/>
          </p:nvSpPr>
          <p:spPr>
            <a:xfrm>
              <a:off x="219075" y="609600"/>
              <a:ext cx="895350" cy="55245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V="1">
              <a:off x="219075" y="609600"/>
              <a:ext cx="895350" cy="552450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19075" y="609600"/>
              <a:ext cx="895350" cy="552450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28060" y="851483"/>
              <a:ext cx="677380" cy="6868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</a:rPr>
                <a:t>Map</a:t>
              </a:r>
              <a:endParaRPr lang="ko-KR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5305425" y="3667778"/>
            <a:ext cx="4000498" cy="24758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8" idx="2"/>
            <a:endCxn id="22" idx="0"/>
          </p:cNvCxnSpPr>
          <p:nvPr/>
        </p:nvCxnSpPr>
        <p:spPr>
          <a:xfrm flipH="1">
            <a:off x="7305674" y="2266951"/>
            <a:ext cx="743037" cy="1400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자유형 28"/>
          <p:cNvSpPr/>
          <p:nvPr/>
        </p:nvSpPr>
        <p:spPr>
          <a:xfrm>
            <a:off x="6134100" y="4343400"/>
            <a:ext cx="2486929" cy="1323975"/>
          </a:xfrm>
          <a:custGeom>
            <a:avLst/>
            <a:gdLst>
              <a:gd name="connsiteX0" fmla="*/ 0 w 2486929"/>
              <a:gd name="connsiteY0" fmla="*/ 0 h 1323975"/>
              <a:gd name="connsiteX1" fmla="*/ 28575 w 2486929"/>
              <a:gd name="connsiteY1" fmla="*/ 85725 h 1323975"/>
              <a:gd name="connsiteX2" fmla="*/ 47625 w 2486929"/>
              <a:gd name="connsiteY2" fmla="*/ 142875 h 1323975"/>
              <a:gd name="connsiteX3" fmla="*/ 85725 w 2486929"/>
              <a:gd name="connsiteY3" fmla="*/ 200025 h 1323975"/>
              <a:gd name="connsiteX4" fmla="*/ 104775 w 2486929"/>
              <a:gd name="connsiteY4" fmla="*/ 228600 h 1323975"/>
              <a:gd name="connsiteX5" fmla="*/ 114300 w 2486929"/>
              <a:gd name="connsiteY5" fmla="*/ 257175 h 1323975"/>
              <a:gd name="connsiteX6" fmla="*/ 152400 w 2486929"/>
              <a:gd name="connsiteY6" fmla="*/ 314325 h 1323975"/>
              <a:gd name="connsiteX7" fmla="*/ 209550 w 2486929"/>
              <a:gd name="connsiteY7" fmla="*/ 352425 h 1323975"/>
              <a:gd name="connsiteX8" fmla="*/ 266700 w 2486929"/>
              <a:gd name="connsiteY8" fmla="*/ 314325 h 1323975"/>
              <a:gd name="connsiteX9" fmla="*/ 323850 w 2486929"/>
              <a:gd name="connsiteY9" fmla="*/ 295275 h 1323975"/>
              <a:gd name="connsiteX10" fmla="*/ 352425 w 2486929"/>
              <a:gd name="connsiteY10" fmla="*/ 285750 h 1323975"/>
              <a:gd name="connsiteX11" fmla="*/ 381000 w 2486929"/>
              <a:gd name="connsiteY11" fmla="*/ 276225 h 1323975"/>
              <a:gd name="connsiteX12" fmla="*/ 409575 w 2486929"/>
              <a:gd name="connsiteY12" fmla="*/ 266700 h 1323975"/>
              <a:gd name="connsiteX13" fmla="*/ 447675 w 2486929"/>
              <a:gd name="connsiteY13" fmla="*/ 257175 h 1323975"/>
              <a:gd name="connsiteX14" fmla="*/ 476250 w 2486929"/>
              <a:gd name="connsiteY14" fmla="*/ 247650 h 1323975"/>
              <a:gd name="connsiteX15" fmla="*/ 600075 w 2486929"/>
              <a:gd name="connsiteY15" fmla="*/ 228600 h 1323975"/>
              <a:gd name="connsiteX16" fmla="*/ 781050 w 2486929"/>
              <a:gd name="connsiteY16" fmla="*/ 238125 h 1323975"/>
              <a:gd name="connsiteX17" fmla="*/ 800100 w 2486929"/>
              <a:gd name="connsiteY17" fmla="*/ 266700 h 1323975"/>
              <a:gd name="connsiteX18" fmla="*/ 819150 w 2486929"/>
              <a:gd name="connsiteY18" fmla="*/ 323850 h 1323975"/>
              <a:gd name="connsiteX19" fmla="*/ 828675 w 2486929"/>
              <a:gd name="connsiteY19" fmla="*/ 352425 h 1323975"/>
              <a:gd name="connsiteX20" fmla="*/ 809625 w 2486929"/>
              <a:gd name="connsiteY20" fmla="*/ 476250 h 1323975"/>
              <a:gd name="connsiteX21" fmla="*/ 800100 w 2486929"/>
              <a:gd name="connsiteY21" fmla="*/ 504825 h 1323975"/>
              <a:gd name="connsiteX22" fmla="*/ 762000 w 2486929"/>
              <a:gd name="connsiteY22" fmla="*/ 561975 h 1323975"/>
              <a:gd name="connsiteX23" fmla="*/ 733425 w 2486929"/>
              <a:gd name="connsiteY23" fmla="*/ 581025 h 1323975"/>
              <a:gd name="connsiteX24" fmla="*/ 685800 w 2486929"/>
              <a:gd name="connsiteY24" fmla="*/ 666750 h 1323975"/>
              <a:gd name="connsiteX25" fmla="*/ 657225 w 2486929"/>
              <a:gd name="connsiteY25" fmla="*/ 685800 h 1323975"/>
              <a:gd name="connsiteX26" fmla="*/ 666750 w 2486929"/>
              <a:gd name="connsiteY26" fmla="*/ 781050 h 1323975"/>
              <a:gd name="connsiteX27" fmla="*/ 695325 w 2486929"/>
              <a:gd name="connsiteY27" fmla="*/ 800100 h 1323975"/>
              <a:gd name="connsiteX28" fmla="*/ 752475 w 2486929"/>
              <a:gd name="connsiteY28" fmla="*/ 819150 h 1323975"/>
              <a:gd name="connsiteX29" fmla="*/ 885825 w 2486929"/>
              <a:gd name="connsiteY29" fmla="*/ 809625 h 1323975"/>
              <a:gd name="connsiteX30" fmla="*/ 942975 w 2486929"/>
              <a:gd name="connsiteY30" fmla="*/ 790575 h 1323975"/>
              <a:gd name="connsiteX31" fmla="*/ 971550 w 2486929"/>
              <a:gd name="connsiteY31" fmla="*/ 781050 h 1323975"/>
              <a:gd name="connsiteX32" fmla="*/ 1000125 w 2486929"/>
              <a:gd name="connsiteY32" fmla="*/ 762000 h 1323975"/>
              <a:gd name="connsiteX33" fmla="*/ 1057275 w 2486929"/>
              <a:gd name="connsiteY33" fmla="*/ 742950 h 1323975"/>
              <a:gd name="connsiteX34" fmla="*/ 1114425 w 2486929"/>
              <a:gd name="connsiteY34" fmla="*/ 714375 h 1323975"/>
              <a:gd name="connsiteX35" fmla="*/ 1162050 w 2486929"/>
              <a:gd name="connsiteY35" fmla="*/ 657225 h 1323975"/>
              <a:gd name="connsiteX36" fmla="*/ 1143000 w 2486929"/>
              <a:gd name="connsiteY36" fmla="*/ 561975 h 1323975"/>
              <a:gd name="connsiteX37" fmla="*/ 1123950 w 2486929"/>
              <a:gd name="connsiteY37" fmla="*/ 504825 h 1323975"/>
              <a:gd name="connsiteX38" fmla="*/ 1104900 w 2486929"/>
              <a:gd name="connsiteY38" fmla="*/ 438150 h 1323975"/>
              <a:gd name="connsiteX39" fmla="*/ 1095375 w 2486929"/>
              <a:gd name="connsiteY39" fmla="*/ 371475 h 1323975"/>
              <a:gd name="connsiteX40" fmla="*/ 1104900 w 2486929"/>
              <a:gd name="connsiteY40" fmla="*/ 209550 h 1323975"/>
              <a:gd name="connsiteX41" fmla="*/ 1143000 w 2486929"/>
              <a:gd name="connsiteY41" fmla="*/ 123825 h 1323975"/>
              <a:gd name="connsiteX42" fmla="*/ 1181100 w 2486929"/>
              <a:gd name="connsiteY42" fmla="*/ 66675 h 1323975"/>
              <a:gd name="connsiteX43" fmla="*/ 1304925 w 2486929"/>
              <a:gd name="connsiteY43" fmla="*/ 76200 h 1323975"/>
              <a:gd name="connsiteX44" fmla="*/ 1533525 w 2486929"/>
              <a:gd name="connsiteY44" fmla="*/ 85725 h 1323975"/>
              <a:gd name="connsiteX45" fmla="*/ 1714500 w 2486929"/>
              <a:gd name="connsiteY45" fmla="*/ 95250 h 1323975"/>
              <a:gd name="connsiteX46" fmla="*/ 1781175 w 2486929"/>
              <a:gd name="connsiteY46" fmla="*/ 104775 h 1323975"/>
              <a:gd name="connsiteX47" fmla="*/ 1800225 w 2486929"/>
              <a:gd name="connsiteY47" fmla="*/ 161925 h 1323975"/>
              <a:gd name="connsiteX48" fmla="*/ 1819275 w 2486929"/>
              <a:gd name="connsiteY48" fmla="*/ 228600 h 1323975"/>
              <a:gd name="connsiteX49" fmla="*/ 1809750 w 2486929"/>
              <a:gd name="connsiteY49" fmla="*/ 504825 h 1323975"/>
              <a:gd name="connsiteX50" fmla="*/ 1800225 w 2486929"/>
              <a:gd name="connsiteY50" fmla="*/ 542925 h 1323975"/>
              <a:gd name="connsiteX51" fmla="*/ 1790700 w 2486929"/>
              <a:gd name="connsiteY51" fmla="*/ 609600 h 1323975"/>
              <a:gd name="connsiteX52" fmla="*/ 1809750 w 2486929"/>
              <a:gd name="connsiteY52" fmla="*/ 742950 h 1323975"/>
              <a:gd name="connsiteX53" fmla="*/ 1828800 w 2486929"/>
              <a:gd name="connsiteY53" fmla="*/ 771525 h 1323975"/>
              <a:gd name="connsiteX54" fmla="*/ 1857375 w 2486929"/>
              <a:gd name="connsiteY54" fmla="*/ 790575 h 1323975"/>
              <a:gd name="connsiteX55" fmla="*/ 1895475 w 2486929"/>
              <a:gd name="connsiteY55" fmla="*/ 847725 h 1323975"/>
              <a:gd name="connsiteX56" fmla="*/ 1933575 w 2486929"/>
              <a:gd name="connsiteY56" fmla="*/ 895350 h 1323975"/>
              <a:gd name="connsiteX57" fmla="*/ 1971675 w 2486929"/>
              <a:gd name="connsiteY57" fmla="*/ 952500 h 1323975"/>
              <a:gd name="connsiteX58" fmla="*/ 2019300 w 2486929"/>
              <a:gd name="connsiteY58" fmla="*/ 1038225 h 1323975"/>
              <a:gd name="connsiteX59" fmla="*/ 2009775 w 2486929"/>
              <a:gd name="connsiteY59" fmla="*/ 1171575 h 1323975"/>
              <a:gd name="connsiteX60" fmla="*/ 1990725 w 2486929"/>
              <a:gd name="connsiteY60" fmla="*/ 1228725 h 1323975"/>
              <a:gd name="connsiteX61" fmla="*/ 2000250 w 2486929"/>
              <a:gd name="connsiteY61" fmla="*/ 1285875 h 1323975"/>
              <a:gd name="connsiteX62" fmla="*/ 2057400 w 2486929"/>
              <a:gd name="connsiteY62" fmla="*/ 1323975 h 1323975"/>
              <a:gd name="connsiteX63" fmla="*/ 2143125 w 2486929"/>
              <a:gd name="connsiteY63" fmla="*/ 1304925 h 1323975"/>
              <a:gd name="connsiteX64" fmla="*/ 2171700 w 2486929"/>
              <a:gd name="connsiteY64" fmla="*/ 1295400 h 1323975"/>
              <a:gd name="connsiteX65" fmla="*/ 2200275 w 2486929"/>
              <a:gd name="connsiteY65" fmla="*/ 1276350 h 1323975"/>
              <a:gd name="connsiteX66" fmla="*/ 2228850 w 2486929"/>
              <a:gd name="connsiteY66" fmla="*/ 1266825 h 1323975"/>
              <a:gd name="connsiteX67" fmla="*/ 2286000 w 2486929"/>
              <a:gd name="connsiteY67" fmla="*/ 1228725 h 1323975"/>
              <a:gd name="connsiteX68" fmla="*/ 2343150 w 2486929"/>
              <a:gd name="connsiteY68" fmla="*/ 1200150 h 1323975"/>
              <a:gd name="connsiteX69" fmla="*/ 2428875 w 2486929"/>
              <a:gd name="connsiteY69" fmla="*/ 1162050 h 1323975"/>
              <a:gd name="connsiteX70" fmla="*/ 2447925 w 2486929"/>
              <a:gd name="connsiteY70" fmla="*/ 1104900 h 1323975"/>
              <a:gd name="connsiteX71" fmla="*/ 2457450 w 2486929"/>
              <a:gd name="connsiteY71" fmla="*/ 1076325 h 1323975"/>
              <a:gd name="connsiteX72" fmla="*/ 2466975 w 2486929"/>
              <a:gd name="connsiteY72" fmla="*/ 1028700 h 1323975"/>
              <a:gd name="connsiteX73" fmla="*/ 2486025 w 2486929"/>
              <a:gd name="connsiteY73" fmla="*/ 952500 h 1323975"/>
              <a:gd name="connsiteX74" fmla="*/ 2486025 w 2486929"/>
              <a:gd name="connsiteY74" fmla="*/ 8667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486929" h="1323975">
                <a:moveTo>
                  <a:pt x="0" y="0"/>
                </a:moveTo>
                <a:cubicBezTo>
                  <a:pt x="18305" y="91524"/>
                  <a:pt x="-2973" y="6855"/>
                  <a:pt x="28575" y="85725"/>
                </a:cubicBezTo>
                <a:cubicBezTo>
                  <a:pt x="36033" y="104369"/>
                  <a:pt x="36486" y="126167"/>
                  <a:pt x="47625" y="142875"/>
                </a:cubicBezTo>
                <a:lnTo>
                  <a:pt x="85725" y="200025"/>
                </a:lnTo>
                <a:cubicBezTo>
                  <a:pt x="92075" y="209550"/>
                  <a:pt x="101155" y="217740"/>
                  <a:pt x="104775" y="228600"/>
                </a:cubicBezTo>
                <a:cubicBezTo>
                  <a:pt x="107950" y="238125"/>
                  <a:pt x="109424" y="248398"/>
                  <a:pt x="114300" y="257175"/>
                </a:cubicBezTo>
                <a:cubicBezTo>
                  <a:pt x="125419" y="277189"/>
                  <a:pt x="133350" y="301625"/>
                  <a:pt x="152400" y="314325"/>
                </a:cubicBezTo>
                <a:lnTo>
                  <a:pt x="209550" y="352425"/>
                </a:lnTo>
                <a:cubicBezTo>
                  <a:pt x="304085" y="320913"/>
                  <a:pt x="159676" y="373783"/>
                  <a:pt x="266700" y="314325"/>
                </a:cubicBezTo>
                <a:cubicBezTo>
                  <a:pt x="284253" y="304573"/>
                  <a:pt x="304800" y="301625"/>
                  <a:pt x="323850" y="295275"/>
                </a:cubicBezTo>
                <a:lnTo>
                  <a:pt x="352425" y="285750"/>
                </a:lnTo>
                <a:lnTo>
                  <a:pt x="381000" y="276225"/>
                </a:lnTo>
                <a:cubicBezTo>
                  <a:pt x="390525" y="273050"/>
                  <a:pt x="399835" y="269135"/>
                  <a:pt x="409575" y="266700"/>
                </a:cubicBezTo>
                <a:cubicBezTo>
                  <a:pt x="422275" y="263525"/>
                  <a:pt x="435088" y="260771"/>
                  <a:pt x="447675" y="257175"/>
                </a:cubicBezTo>
                <a:cubicBezTo>
                  <a:pt x="457329" y="254417"/>
                  <a:pt x="466449" y="249828"/>
                  <a:pt x="476250" y="247650"/>
                </a:cubicBezTo>
                <a:cubicBezTo>
                  <a:pt x="500039" y="242364"/>
                  <a:pt x="578806" y="231638"/>
                  <a:pt x="600075" y="228600"/>
                </a:cubicBezTo>
                <a:cubicBezTo>
                  <a:pt x="660400" y="231775"/>
                  <a:pt x="721708" y="226822"/>
                  <a:pt x="781050" y="238125"/>
                </a:cubicBezTo>
                <a:cubicBezTo>
                  <a:pt x="792295" y="240267"/>
                  <a:pt x="795451" y="256239"/>
                  <a:pt x="800100" y="266700"/>
                </a:cubicBezTo>
                <a:cubicBezTo>
                  <a:pt x="808255" y="285050"/>
                  <a:pt x="812800" y="304800"/>
                  <a:pt x="819150" y="323850"/>
                </a:cubicBezTo>
                <a:lnTo>
                  <a:pt x="828675" y="352425"/>
                </a:lnTo>
                <a:cubicBezTo>
                  <a:pt x="820998" y="421515"/>
                  <a:pt x="824623" y="423756"/>
                  <a:pt x="809625" y="476250"/>
                </a:cubicBezTo>
                <a:cubicBezTo>
                  <a:pt x="806867" y="485904"/>
                  <a:pt x="804976" y="496048"/>
                  <a:pt x="800100" y="504825"/>
                </a:cubicBezTo>
                <a:cubicBezTo>
                  <a:pt x="788981" y="524839"/>
                  <a:pt x="781050" y="549275"/>
                  <a:pt x="762000" y="561975"/>
                </a:cubicBezTo>
                <a:lnTo>
                  <a:pt x="733425" y="581025"/>
                </a:lnTo>
                <a:cubicBezTo>
                  <a:pt x="723499" y="610802"/>
                  <a:pt x="713873" y="648035"/>
                  <a:pt x="685800" y="666750"/>
                </a:cubicBezTo>
                <a:lnTo>
                  <a:pt x="657225" y="685800"/>
                </a:lnTo>
                <a:cubicBezTo>
                  <a:pt x="660400" y="717550"/>
                  <a:pt x="656660" y="750779"/>
                  <a:pt x="666750" y="781050"/>
                </a:cubicBezTo>
                <a:cubicBezTo>
                  <a:pt x="670370" y="791910"/>
                  <a:pt x="684864" y="795451"/>
                  <a:pt x="695325" y="800100"/>
                </a:cubicBezTo>
                <a:cubicBezTo>
                  <a:pt x="713675" y="808255"/>
                  <a:pt x="752475" y="819150"/>
                  <a:pt x="752475" y="819150"/>
                </a:cubicBezTo>
                <a:cubicBezTo>
                  <a:pt x="796925" y="815975"/>
                  <a:pt x="841755" y="816236"/>
                  <a:pt x="885825" y="809625"/>
                </a:cubicBezTo>
                <a:cubicBezTo>
                  <a:pt x="905683" y="806646"/>
                  <a:pt x="923925" y="796925"/>
                  <a:pt x="942975" y="790575"/>
                </a:cubicBezTo>
                <a:cubicBezTo>
                  <a:pt x="952500" y="787400"/>
                  <a:pt x="963196" y="786619"/>
                  <a:pt x="971550" y="781050"/>
                </a:cubicBezTo>
                <a:cubicBezTo>
                  <a:pt x="981075" y="774700"/>
                  <a:pt x="989664" y="766649"/>
                  <a:pt x="1000125" y="762000"/>
                </a:cubicBezTo>
                <a:cubicBezTo>
                  <a:pt x="1018475" y="753845"/>
                  <a:pt x="1040567" y="754089"/>
                  <a:pt x="1057275" y="742950"/>
                </a:cubicBezTo>
                <a:cubicBezTo>
                  <a:pt x="1094204" y="718331"/>
                  <a:pt x="1074990" y="727520"/>
                  <a:pt x="1114425" y="714375"/>
                </a:cubicBezTo>
                <a:cubicBezTo>
                  <a:pt x="1121837" y="706963"/>
                  <a:pt x="1160392" y="672144"/>
                  <a:pt x="1162050" y="657225"/>
                </a:cubicBezTo>
                <a:cubicBezTo>
                  <a:pt x="1163442" y="644700"/>
                  <a:pt x="1148351" y="579810"/>
                  <a:pt x="1143000" y="561975"/>
                </a:cubicBezTo>
                <a:cubicBezTo>
                  <a:pt x="1137230" y="542741"/>
                  <a:pt x="1130300" y="523875"/>
                  <a:pt x="1123950" y="504825"/>
                </a:cubicBezTo>
                <a:cubicBezTo>
                  <a:pt x="1115789" y="480342"/>
                  <a:pt x="1109684" y="464462"/>
                  <a:pt x="1104900" y="438150"/>
                </a:cubicBezTo>
                <a:cubicBezTo>
                  <a:pt x="1100884" y="416061"/>
                  <a:pt x="1098550" y="393700"/>
                  <a:pt x="1095375" y="371475"/>
                </a:cubicBezTo>
                <a:cubicBezTo>
                  <a:pt x="1098550" y="317500"/>
                  <a:pt x="1097907" y="263164"/>
                  <a:pt x="1104900" y="209550"/>
                </a:cubicBezTo>
                <a:cubicBezTo>
                  <a:pt x="1113573" y="143057"/>
                  <a:pt x="1120791" y="168243"/>
                  <a:pt x="1143000" y="123825"/>
                </a:cubicBezTo>
                <a:cubicBezTo>
                  <a:pt x="1170569" y="68686"/>
                  <a:pt x="1126931" y="120844"/>
                  <a:pt x="1181100" y="66675"/>
                </a:cubicBezTo>
                <a:cubicBezTo>
                  <a:pt x="1222375" y="69850"/>
                  <a:pt x="1263588" y="73966"/>
                  <a:pt x="1304925" y="76200"/>
                </a:cubicBezTo>
                <a:cubicBezTo>
                  <a:pt x="1381080" y="80316"/>
                  <a:pt x="1457341" y="82182"/>
                  <a:pt x="1533525" y="85725"/>
                </a:cubicBezTo>
                <a:lnTo>
                  <a:pt x="1714500" y="95250"/>
                </a:lnTo>
                <a:cubicBezTo>
                  <a:pt x="1736725" y="98425"/>
                  <a:pt x="1763454" y="90992"/>
                  <a:pt x="1781175" y="104775"/>
                </a:cubicBezTo>
                <a:cubicBezTo>
                  <a:pt x="1797026" y="117103"/>
                  <a:pt x="1793875" y="142875"/>
                  <a:pt x="1800225" y="161925"/>
                </a:cubicBezTo>
                <a:cubicBezTo>
                  <a:pt x="1813890" y="202919"/>
                  <a:pt x="1807315" y="180760"/>
                  <a:pt x="1819275" y="228600"/>
                </a:cubicBezTo>
                <a:cubicBezTo>
                  <a:pt x="1816100" y="320675"/>
                  <a:pt x="1815323" y="412864"/>
                  <a:pt x="1809750" y="504825"/>
                </a:cubicBezTo>
                <a:cubicBezTo>
                  <a:pt x="1808958" y="517892"/>
                  <a:pt x="1802567" y="530045"/>
                  <a:pt x="1800225" y="542925"/>
                </a:cubicBezTo>
                <a:cubicBezTo>
                  <a:pt x="1796209" y="565014"/>
                  <a:pt x="1793875" y="587375"/>
                  <a:pt x="1790700" y="609600"/>
                </a:cubicBezTo>
                <a:cubicBezTo>
                  <a:pt x="1793134" y="636369"/>
                  <a:pt x="1791426" y="706301"/>
                  <a:pt x="1809750" y="742950"/>
                </a:cubicBezTo>
                <a:cubicBezTo>
                  <a:pt x="1814870" y="753189"/>
                  <a:pt x="1820705" y="763430"/>
                  <a:pt x="1828800" y="771525"/>
                </a:cubicBezTo>
                <a:cubicBezTo>
                  <a:pt x="1836895" y="779620"/>
                  <a:pt x="1847850" y="784225"/>
                  <a:pt x="1857375" y="790575"/>
                </a:cubicBezTo>
                <a:cubicBezTo>
                  <a:pt x="1880023" y="858519"/>
                  <a:pt x="1847909" y="776376"/>
                  <a:pt x="1895475" y="847725"/>
                </a:cubicBezTo>
                <a:cubicBezTo>
                  <a:pt x="1932281" y="902934"/>
                  <a:pt x="1869668" y="852745"/>
                  <a:pt x="1933575" y="895350"/>
                </a:cubicBezTo>
                <a:cubicBezTo>
                  <a:pt x="1951791" y="949999"/>
                  <a:pt x="1930055" y="898988"/>
                  <a:pt x="1971675" y="952500"/>
                </a:cubicBezTo>
                <a:cubicBezTo>
                  <a:pt x="2009886" y="1001628"/>
                  <a:pt x="2004929" y="995111"/>
                  <a:pt x="2019300" y="1038225"/>
                </a:cubicBezTo>
                <a:cubicBezTo>
                  <a:pt x="2016125" y="1082675"/>
                  <a:pt x="2016386" y="1127505"/>
                  <a:pt x="2009775" y="1171575"/>
                </a:cubicBezTo>
                <a:cubicBezTo>
                  <a:pt x="2006796" y="1191433"/>
                  <a:pt x="1990725" y="1228725"/>
                  <a:pt x="1990725" y="1228725"/>
                </a:cubicBezTo>
                <a:cubicBezTo>
                  <a:pt x="1993900" y="1247775"/>
                  <a:pt x="1989175" y="1270053"/>
                  <a:pt x="2000250" y="1285875"/>
                </a:cubicBezTo>
                <a:cubicBezTo>
                  <a:pt x="2013380" y="1304632"/>
                  <a:pt x="2057400" y="1323975"/>
                  <a:pt x="2057400" y="1323975"/>
                </a:cubicBezTo>
                <a:cubicBezTo>
                  <a:pt x="2090136" y="1317428"/>
                  <a:pt x="2111738" y="1313893"/>
                  <a:pt x="2143125" y="1304925"/>
                </a:cubicBezTo>
                <a:cubicBezTo>
                  <a:pt x="2152779" y="1302167"/>
                  <a:pt x="2162720" y="1299890"/>
                  <a:pt x="2171700" y="1295400"/>
                </a:cubicBezTo>
                <a:cubicBezTo>
                  <a:pt x="2181939" y="1290280"/>
                  <a:pt x="2190036" y="1281470"/>
                  <a:pt x="2200275" y="1276350"/>
                </a:cubicBezTo>
                <a:cubicBezTo>
                  <a:pt x="2209255" y="1271860"/>
                  <a:pt x="2220073" y="1271701"/>
                  <a:pt x="2228850" y="1266825"/>
                </a:cubicBezTo>
                <a:cubicBezTo>
                  <a:pt x="2248864" y="1255706"/>
                  <a:pt x="2264280" y="1235965"/>
                  <a:pt x="2286000" y="1228725"/>
                </a:cubicBezTo>
                <a:cubicBezTo>
                  <a:pt x="2390213" y="1193987"/>
                  <a:pt x="2232363" y="1249389"/>
                  <a:pt x="2343150" y="1200150"/>
                </a:cubicBezTo>
                <a:cubicBezTo>
                  <a:pt x="2445165" y="1154810"/>
                  <a:pt x="2364206" y="1205163"/>
                  <a:pt x="2428875" y="1162050"/>
                </a:cubicBezTo>
                <a:lnTo>
                  <a:pt x="2447925" y="1104900"/>
                </a:lnTo>
                <a:cubicBezTo>
                  <a:pt x="2451100" y="1095375"/>
                  <a:pt x="2455481" y="1086170"/>
                  <a:pt x="2457450" y="1076325"/>
                </a:cubicBezTo>
                <a:cubicBezTo>
                  <a:pt x="2460625" y="1060450"/>
                  <a:pt x="2463048" y="1044406"/>
                  <a:pt x="2466975" y="1028700"/>
                </a:cubicBezTo>
                <a:cubicBezTo>
                  <a:pt x="2476669" y="989926"/>
                  <a:pt x="2482514" y="1001651"/>
                  <a:pt x="2486025" y="952500"/>
                </a:cubicBezTo>
                <a:cubicBezTo>
                  <a:pt x="2488061" y="923998"/>
                  <a:pt x="2486025" y="895350"/>
                  <a:pt x="2486025" y="8667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눈물 방울 34"/>
          <p:cNvSpPr/>
          <p:nvPr/>
        </p:nvSpPr>
        <p:spPr>
          <a:xfrm rot="8100000">
            <a:off x="6046329" y="4124358"/>
            <a:ext cx="161389" cy="158780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눈물 방울 48"/>
          <p:cNvSpPr/>
          <p:nvPr/>
        </p:nvSpPr>
        <p:spPr>
          <a:xfrm rot="8100000">
            <a:off x="8540333" y="4990357"/>
            <a:ext cx="161389" cy="158780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9C7D53C-815C-C23F-4DCD-7846571D3BD4}"/>
              </a:ext>
            </a:extLst>
          </p:cNvPr>
          <p:cNvSpPr txBox="1"/>
          <p:nvPr/>
        </p:nvSpPr>
        <p:spPr>
          <a:xfrm>
            <a:off x="5260090" y="3523350"/>
            <a:ext cx="449969" cy="289441"/>
          </a:xfrm>
          <a:prstGeom prst="roundRect">
            <a:avLst/>
          </a:prstGeom>
          <a:solidFill>
            <a:srgbClr val="FF0000">
              <a:alpha val="7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49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560</Words>
  <Application>Microsoft Office PowerPoint</Application>
  <PresentationFormat>사용자 지정</PresentationFormat>
  <Paragraphs>225</Paragraphs>
  <Slides>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Minhoo Pak</dc:creator>
  <cp:lastModifiedBy>bit</cp:lastModifiedBy>
  <cp:revision>32</cp:revision>
  <dcterms:created xsi:type="dcterms:W3CDTF">2024-07-10T06:30:07Z</dcterms:created>
  <dcterms:modified xsi:type="dcterms:W3CDTF">2024-07-25T05:44:30Z</dcterms:modified>
</cp:coreProperties>
</file>