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10_91B0F5D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50B09E-3267-4E15-824C-D7D3FF20B6E4}">
          <p14:sldIdLst>
            <p14:sldId id="256"/>
            <p14:sldId id="257"/>
            <p14:sldId id="258"/>
            <p14:sldId id="259"/>
            <p14:sldId id="260"/>
            <p14:sldId id="261"/>
            <p14:sldId id="262"/>
            <p14:sldId id="263"/>
            <p14:sldId id="264"/>
            <p14:sldId id="265"/>
            <p14:sldId id="269"/>
            <p14:sldId id="266"/>
            <p14:sldId id="267"/>
            <p14:sldId id="268"/>
            <p14:sldId id="270"/>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0CEA80-8AD6-82EC-3FAB-53FD7C8328A3}" name="ALBERT JOSE PEREIRA" initials="AP" userId="424e197652c0071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A2BF4-D5AD-DEA4-B186-F63F033C8181}" v="240" dt="2025-06-03T16:35:09.360"/>
    <p1510:client id="{FC273F81-0CCA-F451-035E-808682E8E993}" v="616" dt="2025-06-03T21:24:36.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 JOSE PEREIRA" userId="424e197652c00712" providerId="Windows Live" clId="Web-{729E1345-4E51-AC96-46DF-9B76CD366A55}"/>
    <pc:docChg chg="addSld modSld sldOrd addSection delSection modSection">
      <pc:chgData name="ALBERT JOSE PEREIRA" userId="424e197652c00712" providerId="Windows Live" clId="Web-{729E1345-4E51-AC96-46DF-9B76CD366A55}" dt="2025-06-01T02:03:21.291" v="930" actId="1076"/>
      <pc:docMkLst>
        <pc:docMk/>
      </pc:docMkLst>
      <pc:sldChg chg="modSp">
        <pc:chgData name="ALBERT JOSE PEREIRA" userId="424e197652c00712" providerId="Windows Live" clId="Web-{729E1345-4E51-AC96-46DF-9B76CD366A55}" dt="2025-05-31T16:48:41.658" v="194" actId="1076"/>
        <pc:sldMkLst>
          <pc:docMk/>
          <pc:sldMk cId="2210866551" sldId="256"/>
        </pc:sldMkLst>
        <pc:spChg chg="mod">
          <ac:chgData name="ALBERT JOSE PEREIRA" userId="424e197652c00712" providerId="Windows Live" clId="Web-{729E1345-4E51-AC96-46DF-9B76CD366A55}" dt="2025-05-31T16:48:26.125" v="191" actId="1076"/>
          <ac:spMkLst>
            <pc:docMk/>
            <pc:sldMk cId="2210866551" sldId="256"/>
            <ac:spMk id="2" creationId="{00000000-0000-0000-0000-000000000000}"/>
          </ac:spMkLst>
        </pc:spChg>
        <pc:spChg chg="mod">
          <ac:chgData name="ALBERT JOSE PEREIRA" userId="424e197652c00712" providerId="Windows Live" clId="Web-{729E1345-4E51-AC96-46DF-9B76CD366A55}" dt="2025-05-31T16:25:06.865" v="60" actId="1076"/>
          <ac:spMkLst>
            <pc:docMk/>
            <pc:sldMk cId="2210866551" sldId="256"/>
            <ac:spMk id="3" creationId="{00000000-0000-0000-0000-000000000000}"/>
          </ac:spMkLst>
        </pc:spChg>
        <pc:picChg chg="mod">
          <ac:chgData name="ALBERT JOSE PEREIRA" userId="424e197652c00712" providerId="Windows Live" clId="Web-{729E1345-4E51-AC96-46DF-9B76CD366A55}" dt="2025-05-31T16:22:48.278" v="31" actId="1076"/>
          <ac:picMkLst>
            <pc:docMk/>
            <pc:sldMk cId="2210866551" sldId="256"/>
            <ac:picMk id="5" creationId="{68769791-4633-104E-9DD1-DCE5E2E559C3}"/>
          </ac:picMkLst>
        </pc:picChg>
        <pc:picChg chg="mod">
          <ac:chgData name="ALBERT JOSE PEREIRA" userId="424e197652c00712" providerId="Windows Live" clId="Web-{729E1345-4E51-AC96-46DF-9B76CD366A55}" dt="2025-05-31T16:48:41.658" v="194" actId="1076"/>
          <ac:picMkLst>
            <pc:docMk/>
            <pc:sldMk cId="2210866551" sldId="256"/>
            <ac:picMk id="8" creationId="{89CA3E5A-A485-0593-0138-EF6746234A34}"/>
          </ac:picMkLst>
        </pc:picChg>
      </pc:sldChg>
      <pc:sldChg chg="modSp">
        <pc:chgData name="ALBERT JOSE PEREIRA" userId="424e197652c00712" providerId="Windows Live" clId="Web-{729E1345-4E51-AC96-46DF-9B76CD366A55}" dt="2025-05-31T16:44:01.468" v="158" actId="1076"/>
        <pc:sldMkLst>
          <pc:docMk/>
          <pc:sldMk cId="2793528675" sldId="257"/>
        </pc:sldMkLst>
        <pc:spChg chg="mod">
          <ac:chgData name="ALBERT JOSE PEREIRA" userId="424e197652c00712" providerId="Windows Live" clId="Web-{729E1345-4E51-AC96-46DF-9B76CD366A55}" dt="2025-05-31T16:43:53.999" v="156" actId="1076"/>
          <ac:spMkLst>
            <pc:docMk/>
            <pc:sldMk cId="2793528675" sldId="257"/>
            <ac:spMk id="2" creationId="{E7D6F7C1-E3DC-D961-A53B-06293BBDB1B0}"/>
          </ac:spMkLst>
        </pc:spChg>
        <pc:spChg chg="mod">
          <ac:chgData name="ALBERT JOSE PEREIRA" userId="424e197652c00712" providerId="Windows Live" clId="Web-{729E1345-4E51-AC96-46DF-9B76CD366A55}" dt="2025-05-31T16:43:58.968" v="157" actId="1076"/>
          <ac:spMkLst>
            <pc:docMk/>
            <pc:sldMk cId="2793528675" sldId="257"/>
            <ac:spMk id="3" creationId="{22596DA9-413C-BAE9-0E75-05F4EF78C7A0}"/>
          </ac:spMkLst>
        </pc:spChg>
        <pc:picChg chg="mod">
          <ac:chgData name="ALBERT JOSE PEREIRA" userId="424e197652c00712" providerId="Windows Live" clId="Web-{729E1345-4E51-AC96-46DF-9B76CD366A55}" dt="2025-05-31T16:44:01.468" v="158" actId="1076"/>
          <ac:picMkLst>
            <pc:docMk/>
            <pc:sldMk cId="2793528675" sldId="257"/>
            <ac:picMk id="5" creationId="{375A0118-F1A7-AC6A-4A6B-222321164E12}"/>
          </ac:picMkLst>
        </pc:picChg>
      </pc:sldChg>
      <pc:sldChg chg="modSp">
        <pc:chgData name="ALBERT JOSE PEREIRA" userId="424e197652c00712" providerId="Windows Live" clId="Web-{729E1345-4E51-AC96-46DF-9B76CD366A55}" dt="2025-05-31T17:09:05.757" v="254" actId="20577"/>
        <pc:sldMkLst>
          <pc:docMk/>
          <pc:sldMk cId="3954184596" sldId="258"/>
        </pc:sldMkLst>
        <pc:spChg chg="mod">
          <ac:chgData name="ALBERT JOSE PEREIRA" userId="424e197652c00712" providerId="Windows Live" clId="Web-{729E1345-4E51-AC96-46DF-9B76CD366A55}" dt="2025-05-31T16:43:29.232" v="153" actId="20577"/>
          <ac:spMkLst>
            <pc:docMk/>
            <pc:sldMk cId="3954184596" sldId="258"/>
            <ac:spMk id="2" creationId="{9795E89E-4502-DFAE-5E4A-BDF080BE7B0E}"/>
          </ac:spMkLst>
        </pc:spChg>
        <pc:spChg chg="mod">
          <ac:chgData name="ALBERT JOSE PEREIRA" userId="424e197652c00712" providerId="Windows Live" clId="Web-{729E1345-4E51-AC96-46DF-9B76CD366A55}" dt="2025-05-31T17:09:05.757" v="254" actId="20577"/>
          <ac:spMkLst>
            <pc:docMk/>
            <pc:sldMk cId="3954184596" sldId="258"/>
            <ac:spMk id="3" creationId="{DBD1692E-8093-DE29-530A-C7CE1041B606}"/>
          </ac:spMkLst>
        </pc:spChg>
      </pc:sldChg>
      <pc:sldChg chg="modSp new">
        <pc:chgData name="ALBERT JOSE PEREIRA" userId="424e197652c00712" providerId="Windows Live" clId="Web-{729E1345-4E51-AC96-46DF-9B76CD366A55}" dt="2025-05-31T17:11:56.939" v="273" actId="1076"/>
        <pc:sldMkLst>
          <pc:docMk/>
          <pc:sldMk cId="2459507864" sldId="259"/>
        </pc:sldMkLst>
        <pc:spChg chg="mod">
          <ac:chgData name="ALBERT JOSE PEREIRA" userId="424e197652c00712" providerId="Windows Live" clId="Web-{729E1345-4E51-AC96-46DF-9B76CD366A55}" dt="2025-05-31T17:11:56.939" v="273" actId="1076"/>
          <ac:spMkLst>
            <pc:docMk/>
            <pc:sldMk cId="2459507864" sldId="259"/>
            <ac:spMk id="2" creationId="{A5F3FD71-4A9A-CCD5-46AE-6FB696902A4A}"/>
          </ac:spMkLst>
        </pc:spChg>
        <pc:spChg chg="mod">
          <ac:chgData name="ALBERT JOSE PEREIRA" userId="424e197652c00712" providerId="Windows Live" clId="Web-{729E1345-4E51-AC96-46DF-9B76CD366A55}" dt="2025-05-31T17:08:58.881" v="252" actId="20577"/>
          <ac:spMkLst>
            <pc:docMk/>
            <pc:sldMk cId="2459507864" sldId="259"/>
            <ac:spMk id="3" creationId="{37256041-473C-942D-9765-EE3E2F4F8961}"/>
          </ac:spMkLst>
        </pc:spChg>
      </pc:sldChg>
      <pc:sldChg chg="modSp new">
        <pc:chgData name="ALBERT JOSE PEREIRA" userId="424e197652c00712" providerId="Windows Live" clId="Web-{729E1345-4E51-AC96-46DF-9B76CD366A55}" dt="2025-05-31T17:12:06.471" v="275" actId="14100"/>
        <pc:sldMkLst>
          <pc:docMk/>
          <pc:sldMk cId="2394592180" sldId="260"/>
        </pc:sldMkLst>
        <pc:spChg chg="mod">
          <ac:chgData name="ALBERT JOSE PEREIRA" userId="424e197652c00712" providerId="Windows Live" clId="Web-{729E1345-4E51-AC96-46DF-9B76CD366A55}" dt="2025-05-31T17:12:06.471" v="275" actId="14100"/>
          <ac:spMkLst>
            <pc:docMk/>
            <pc:sldMk cId="2394592180" sldId="260"/>
            <ac:spMk id="2" creationId="{4149E4A8-8DD7-4CB2-CCFB-53E46528D309}"/>
          </ac:spMkLst>
        </pc:spChg>
        <pc:spChg chg="mod">
          <ac:chgData name="ALBERT JOSE PEREIRA" userId="424e197652c00712" providerId="Windows Live" clId="Web-{729E1345-4E51-AC96-46DF-9B76CD366A55}" dt="2025-05-31T17:09:47.150" v="256" actId="20577"/>
          <ac:spMkLst>
            <pc:docMk/>
            <pc:sldMk cId="2394592180" sldId="260"/>
            <ac:spMk id="3" creationId="{368714EF-4596-8BDF-AAA2-0E1E3D332C56}"/>
          </ac:spMkLst>
        </pc:spChg>
      </pc:sldChg>
      <pc:sldChg chg="addSp delSp modSp new">
        <pc:chgData name="ALBERT JOSE PEREIRA" userId="424e197652c00712" providerId="Windows Live" clId="Web-{729E1345-4E51-AC96-46DF-9B76CD366A55}" dt="2025-05-31T17:49:07.855" v="465" actId="14100"/>
        <pc:sldMkLst>
          <pc:docMk/>
          <pc:sldMk cId="1763033409" sldId="261"/>
        </pc:sldMkLst>
        <pc:spChg chg="mod">
          <ac:chgData name="ALBERT JOSE PEREIRA" userId="424e197652c00712" providerId="Windows Live" clId="Web-{729E1345-4E51-AC96-46DF-9B76CD366A55}" dt="2025-05-31T17:49:07.855" v="465" actId="14100"/>
          <ac:spMkLst>
            <pc:docMk/>
            <pc:sldMk cId="1763033409" sldId="261"/>
            <ac:spMk id="2" creationId="{391EC18E-B2B7-E710-BE31-0DC8F2988620}"/>
          </ac:spMkLst>
        </pc:spChg>
        <pc:spChg chg="del mod">
          <ac:chgData name="ALBERT JOSE PEREIRA" userId="424e197652c00712" providerId="Windows Live" clId="Web-{729E1345-4E51-AC96-46DF-9B76CD366A55}" dt="2025-05-31T17:10:42.731" v="261"/>
          <ac:spMkLst>
            <pc:docMk/>
            <pc:sldMk cId="1763033409" sldId="261"/>
            <ac:spMk id="3" creationId="{82177CBA-EB44-A2A0-68B4-D47BA5AF7745}"/>
          </ac:spMkLst>
        </pc:spChg>
        <pc:spChg chg="add mod">
          <ac:chgData name="ALBERT JOSE PEREIRA" userId="424e197652c00712" providerId="Windows Live" clId="Web-{729E1345-4E51-AC96-46DF-9B76CD366A55}" dt="2025-05-31T17:12:49.399" v="285" actId="1076"/>
          <ac:spMkLst>
            <pc:docMk/>
            <pc:sldMk cId="1763033409" sldId="261"/>
            <ac:spMk id="5" creationId="{7735EBE0-C6ED-E304-7D74-407D4FCF6C9D}"/>
          </ac:spMkLst>
        </pc:spChg>
        <pc:picChg chg="add mod ord">
          <ac:chgData name="ALBERT JOSE PEREIRA" userId="424e197652c00712" providerId="Windows Live" clId="Web-{729E1345-4E51-AC96-46DF-9B76CD366A55}" dt="2025-05-31T17:12:56.086" v="286" actId="1076"/>
          <ac:picMkLst>
            <pc:docMk/>
            <pc:sldMk cId="1763033409" sldId="261"/>
            <ac:picMk id="4" creationId="{C724268C-BC07-D6DF-AA15-7FB8168C9978}"/>
          </ac:picMkLst>
        </pc:picChg>
      </pc:sldChg>
      <pc:sldChg chg="modSp new ord">
        <pc:chgData name="ALBERT JOSE PEREIRA" userId="424e197652c00712" providerId="Windows Live" clId="Web-{729E1345-4E51-AC96-46DF-9B76CD366A55}" dt="2025-05-31T17:48:45.104" v="462"/>
        <pc:sldMkLst>
          <pc:docMk/>
          <pc:sldMk cId="3880377250" sldId="262"/>
        </pc:sldMkLst>
        <pc:spChg chg="mod">
          <ac:chgData name="ALBERT JOSE PEREIRA" userId="424e197652c00712" providerId="Windows Live" clId="Web-{729E1345-4E51-AC96-46DF-9B76CD366A55}" dt="2025-05-31T17:23:06.188" v="327" actId="14100"/>
          <ac:spMkLst>
            <pc:docMk/>
            <pc:sldMk cId="3880377250" sldId="262"/>
            <ac:spMk id="2" creationId="{3304DCAA-04BF-2C45-E10F-14F75C22D08E}"/>
          </ac:spMkLst>
        </pc:spChg>
        <pc:spChg chg="mod">
          <ac:chgData name="ALBERT JOSE PEREIRA" userId="424e197652c00712" providerId="Windows Live" clId="Web-{729E1345-4E51-AC96-46DF-9B76CD366A55}" dt="2025-05-31T17:26:12.090" v="360" actId="20577"/>
          <ac:spMkLst>
            <pc:docMk/>
            <pc:sldMk cId="3880377250" sldId="262"/>
            <ac:spMk id="3" creationId="{44BE5267-6FE8-51F1-A34D-1598CF5ADC49}"/>
          </ac:spMkLst>
        </pc:spChg>
      </pc:sldChg>
      <pc:sldChg chg="modSp new ord">
        <pc:chgData name="ALBERT JOSE PEREIRA" userId="424e197652c00712" providerId="Windows Live" clId="Web-{729E1345-4E51-AC96-46DF-9B76CD366A55}" dt="2025-05-31T17:48:46.932" v="463"/>
        <pc:sldMkLst>
          <pc:docMk/>
          <pc:sldMk cId="2083215356" sldId="263"/>
        </pc:sldMkLst>
        <pc:spChg chg="mod">
          <ac:chgData name="ALBERT JOSE PEREIRA" userId="424e197652c00712" providerId="Windows Live" clId="Web-{729E1345-4E51-AC96-46DF-9B76CD366A55}" dt="2025-05-31T17:38:50.440" v="408" actId="1076"/>
          <ac:spMkLst>
            <pc:docMk/>
            <pc:sldMk cId="2083215356" sldId="263"/>
            <ac:spMk id="2" creationId="{BA9457E1-7F75-94AB-3D0C-828A012A4127}"/>
          </ac:spMkLst>
        </pc:spChg>
        <pc:spChg chg="mod">
          <ac:chgData name="ALBERT JOSE PEREIRA" userId="424e197652c00712" providerId="Windows Live" clId="Web-{729E1345-4E51-AC96-46DF-9B76CD366A55}" dt="2025-05-31T17:43:11.972" v="447" actId="1076"/>
          <ac:spMkLst>
            <pc:docMk/>
            <pc:sldMk cId="2083215356" sldId="263"/>
            <ac:spMk id="3" creationId="{2A2026A0-3ABB-00EF-FB39-FC54EF80D114}"/>
          </ac:spMkLst>
        </pc:spChg>
      </pc:sldChg>
      <pc:sldChg chg="addSp delSp modSp new mod ord setBg">
        <pc:chgData name="ALBERT JOSE PEREIRA" userId="424e197652c00712" providerId="Windows Live" clId="Web-{729E1345-4E51-AC96-46DF-9B76CD366A55}" dt="2025-06-01T01:10:04.411" v="855"/>
        <pc:sldMkLst>
          <pc:docMk/>
          <pc:sldMk cId="3465155850" sldId="264"/>
        </pc:sldMkLst>
        <pc:spChg chg="del">
          <ac:chgData name="ALBERT JOSE PEREIRA" userId="424e197652c00712" providerId="Windows Live" clId="Web-{729E1345-4E51-AC96-46DF-9B76CD366A55}" dt="2025-05-31T17:44:09.210" v="451"/>
          <ac:spMkLst>
            <pc:docMk/>
            <pc:sldMk cId="3465155850" sldId="264"/>
            <ac:spMk id="2" creationId="{F57C9DBA-4763-F0E0-DCBD-201DB3818982}"/>
          </ac:spMkLst>
        </pc:spChg>
        <pc:spChg chg="del">
          <ac:chgData name="ALBERT JOSE PEREIRA" userId="424e197652c00712" providerId="Windows Live" clId="Web-{729E1345-4E51-AC96-46DF-9B76CD366A55}" dt="2025-05-31T17:45:11.902" v="453"/>
          <ac:spMkLst>
            <pc:docMk/>
            <pc:sldMk cId="3465155850" sldId="264"/>
            <ac:spMk id="3" creationId="{FEC3853C-10D1-741F-6762-60379D7F28F2}"/>
          </ac:spMkLst>
        </pc:spChg>
        <pc:spChg chg="add mod ord">
          <ac:chgData name="ALBERT JOSE PEREIRA" userId="424e197652c00712" providerId="Windows Live" clId="Web-{729E1345-4E51-AC96-46DF-9B76CD366A55}" dt="2025-05-31T17:46:17.047" v="460"/>
          <ac:spMkLst>
            <pc:docMk/>
            <pc:sldMk cId="3465155850" sldId="264"/>
            <ac:spMk id="5" creationId="{8FF51B3D-E5F6-7292-106E-C9029A2FA3E4}"/>
          </ac:spMkLst>
        </pc:spChg>
        <pc:spChg chg="add del">
          <ac:chgData name="ALBERT JOSE PEREIRA" userId="424e197652c00712" providerId="Windows Live" clId="Web-{729E1345-4E51-AC96-46DF-9B76CD366A55}" dt="2025-05-31T17:46:05.078" v="458"/>
          <ac:spMkLst>
            <pc:docMk/>
            <pc:sldMk cId="3465155850" sldId="264"/>
            <ac:spMk id="39" creationId="{4EB21FA6-8B6A-4699-8408-91E69980018A}"/>
          </ac:spMkLst>
        </pc:spChg>
        <pc:spChg chg="add del">
          <ac:chgData name="ALBERT JOSE PEREIRA" userId="424e197652c00712" providerId="Windows Live" clId="Web-{729E1345-4E51-AC96-46DF-9B76CD366A55}" dt="2025-05-31T17:46:05.078" v="458"/>
          <ac:spMkLst>
            <pc:docMk/>
            <pc:sldMk cId="3465155850" sldId="264"/>
            <ac:spMk id="41" creationId="{BA1AABB7-0FD0-4445-8B8B-7A0C680C5CE8}"/>
          </ac:spMkLst>
        </pc:spChg>
        <pc:spChg chg="add del">
          <ac:chgData name="ALBERT JOSE PEREIRA" userId="424e197652c00712" providerId="Windows Live" clId="Web-{729E1345-4E51-AC96-46DF-9B76CD366A55}" dt="2025-05-31T17:46:05.078" v="458"/>
          <ac:spMkLst>
            <pc:docMk/>
            <pc:sldMk cId="3465155850" sldId="264"/>
            <ac:spMk id="43" creationId="{C1D1F24C-BA9D-41EE-B46F-6C4F5B35D367}"/>
          </ac:spMkLst>
        </pc:spChg>
        <pc:spChg chg="add del">
          <ac:chgData name="ALBERT JOSE PEREIRA" userId="424e197652c00712" providerId="Windows Live" clId="Web-{729E1345-4E51-AC96-46DF-9B76CD366A55}" dt="2025-05-31T17:46:05.078" v="458"/>
          <ac:spMkLst>
            <pc:docMk/>
            <pc:sldMk cId="3465155850" sldId="264"/>
            <ac:spMk id="73" creationId="{9DEDD006-D91C-4989-B39C-EEEA43F868FF}"/>
          </ac:spMkLst>
        </pc:spChg>
        <pc:spChg chg="add del">
          <ac:chgData name="ALBERT JOSE PEREIRA" userId="424e197652c00712" providerId="Windows Live" clId="Web-{729E1345-4E51-AC96-46DF-9B76CD366A55}" dt="2025-05-31T17:46:05.078" v="458"/>
          <ac:spMkLst>
            <pc:docMk/>
            <pc:sldMk cId="3465155850" sldId="264"/>
            <ac:spMk id="75" creationId="{35EF7FFE-55CC-444E-A630-F40A5C9C5C8B}"/>
          </ac:spMkLst>
        </pc:spChg>
        <pc:spChg chg="add del">
          <ac:chgData name="ALBERT JOSE PEREIRA" userId="424e197652c00712" providerId="Windows Live" clId="Web-{729E1345-4E51-AC96-46DF-9B76CD366A55}" dt="2025-05-31T17:46:17.047" v="460"/>
          <ac:spMkLst>
            <pc:docMk/>
            <pc:sldMk cId="3465155850" sldId="264"/>
            <ac:spMk id="79" creationId="{B8FE8EF1-7AF2-4864-A8DE-7EE3481DA1D4}"/>
          </ac:spMkLst>
        </pc:spChg>
        <pc:spChg chg="add del">
          <ac:chgData name="ALBERT JOSE PEREIRA" userId="424e197652c00712" providerId="Windows Live" clId="Web-{729E1345-4E51-AC96-46DF-9B76CD366A55}" dt="2025-05-31T17:46:17.047" v="460"/>
          <ac:spMkLst>
            <pc:docMk/>
            <pc:sldMk cId="3465155850" sldId="264"/>
            <ac:spMk id="80" creationId="{76CB6AE4-A444-41E5-A744-47F048A15E7D}"/>
          </ac:spMkLst>
        </pc:spChg>
        <pc:spChg chg="add del">
          <ac:chgData name="ALBERT JOSE PEREIRA" userId="424e197652c00712" providerId="Windows Live" clId="Web-{729E1345-4E51-AC96-46DF-9B76CD366A55}" dt="2025-05-31T17:46:17.047" v="460"/>
          <ac:spMkLst>
            <pc:docMk/>
            <pc:sldMk cId="3465155850" sldId="264"/>
            <ac:spMk id="81" creationId="{A922CC7D-9AB0-495B-8AEC-81B7CDEE1AC0}"/>
          </ac:spMkLst>
        </pc:spChg>
        <pc:spChg chg="add del">
          <ac:chgData name="ALBERT JOSE PEREIRA" userId="424e197652c00712" providerId="Windows Live" clId="Web-{729E1345-4E51-AC96-46DF-9B76CD366A55}" dt="2025-05-31T17:46:17.047" v="460"/>
          <ac:spMkLst>
            <pc:docMk/>
            <pc:sldMk cId="3465155850" sldId="264"/>
            <ac:spMk id="84" creationId="{AA4E6AA2-BEA6-4D9C-940A-56C57341D1C4}"/>
          </ac:spMkLst>
        </pc:spChg>
        <pc:spChg chg="add del">
          <ac:chgData name="ALBERT JOSE PEREIRA" userId="424e197652c00712" providerId="Windows Live" clId="Web-{729E1345-4E51-AC96-46DF-9B76CD366A55}" dt="2025-05-31T17:46:17.047" v="460"/>
          <ac:spMkLst>
            <pc:docMk/>
            <pc:sldMk cId="3465155850" sldId="264"/>
            <ac:spMk id="85" creationId="{ED642ED3-CFED-4142-8502-CCC199447083}"/>
          </ac:spMkLst>
        </pc:spChg>
        <pc:grpChg chg="add del">
          <ac:chgData name="ALBERT JOSE PEREIRA" userId="424e197652c00712" providerId="Windows Live" clId="Web-{729E1345-4E51-AC96-46DF-9B76CD366A55}" dt="2025-05-31T17:46:05.078" v="458"/>
          <ac:grpSpMkLst>
            <pc:docMk/>
            <pc:sldMk cId="3465155850" sldId="264"/>
            <ac:grpSpMk id="11" creationId="{F27737A0-D7E0-4415-8E90-FD4F69E76C19}"/>
          </ac:grpSpMkLst>
        </pc:grpChg>
        <pc:grpChg chg="add del">
          <ac:chgData name="ALBERT JOSE PEREIRA" userId="424e197652c00712" providerId="Windows Live" clId="Web-{729E1345-4E51-AC96-46DF-9B76CD366A55}" dt="2025-05-31T17:46:05.078" v="458"/>
          <ac:grpSpMkLst>
            <pc:docMk/>
            <pc:sldMk cId="3465155850" sldId="264"/>
            <ac:grpSpMk id="45" creationId="{C13B8118-80AF-4C0C-BC64-74291987FF28}"/>
          </ac:grpSpMkLst>
        </pc:grpChg>
        <pc:grpChg chg="add del">
          <ac:chgData name="ALBERT JOSE PEREIRA" userId="424e197652c00712" providerId="Windows Live" clId="Web-{729E1345-4E51-AC96-46DF-9B76CD366A55}" dt="2025-05-31T17:46:05.078" v="458"/>
          <ac:grpSpMkLst>
            <pc:docMk/>
            <pc:sldMk cId="3465155850" sldId="264"/>
            <ac:grpSpMk id="59" creationId="{502F7C86-D374-4969-AB87-CA4108CE95BE}"/>
          </ac:grpSpMkLst>
        </pc:grpChg>
        <pc:grpChg chg="add del">
          <ac:chgData name="ALBERT JOSE PEREIRA" userId="424e197652c00712" providerId="Windows Live" clId="Web-{729E1345-4E51-AC96-46DF-9B76CD366A55}" dt="2025-05-31T17:46:17.047" v="460"/>
          <ac:grpSpMkLst>
            <pc:docMk/>
            <pc:sldMk cId="3465155850" sldId="264"/>
            <ac:grpSpMk id="78" creationId="{B64F33C7-E158-4057-87E7-6F42AA6D034A}"/>
          </ac:grpSpMkLst>
        </pc:grpChg>
        <pc:grpChg chg="add del">
          <ac:chgData name="ALBERT JOSE PEREIRA" userId="424e197652c00712" providerId="Windows Live" clId="Web-{729E1345-4E51-AC96-46DF-9B76CD366A55}" dt="2025-05-31T17:46:17.047" v="460"/>
          <ac:grpSpMkLst>
            <pc:docMk/>
            <pc:sldMk cId="3465155850" sldId="264"/>
            <ac:grpSpMk id="82" creationId="{001EF6D3-851E-4B24-A9CD-D38CA18A5B9F}"/>
          </ac:grpSpMkLst>
        </pc:grpChg>
        <pc:grpChg chg="add del">
          <ac:chgData name="ALBERT JOSE PEREIRA" userId="424e197652c00712" providerId="Windows Live" clId="Web-{729E1345-4E51-AC96-46DF-9B76CD366A55}" dt="2025-05-31T17:46:17.047" v="460"/>
          <ac:grpSpMkLst>
            <pc:docMk/>
            <pc:sldMk cId="3465155850" sldId="264"/>
            <ac:grpSpMk id="83" creationId="{84A5389E-FAF0-49F8-B7DE-5DB1D39A4380}"/>
          </ac:grpSpMkLst>
        </pc:grpChg>
        <pc:picChg chg="add mod">
          <ac:chgData name="ALBERT JOSE PEREIRA" userId="424e197652c00712" providerId="Windows Live" clId="Web-{729E1345-4E51-AC96-46DF-9B76CD366A55}" dt="2025-05-31T17:46:17.047" v="460"/>
          <ac:picMkLst>
            <pc:docMk/>
            <pc:sldMk cId="3465155850" sldId="264"/>
            <ac:picMk id="6" creationId="{8C27D7C7-A4E0-41AD-47E3-FD8E2648D9E8}"/>
          </ac:picMkLst>
        </pc:picChg>
      </pc:sldChg>
      <pc:sldChg chg="addSp delSp modSp new ord">
        <pc:chgData name="ALBERT JOSE PEREIRA" userId="424e197652c00712" providerId="Windows Live" clId="Web-{729E1345-4E51-AC96-46DF-9B76CD366A55}" dt="2025-05-31T18:54:24.138" v="565" actId="20577"/>
        <pc:sldMkLst>
          <pc:docMk/>
          <pc:sldMk cId="3745755009" sldId="265"/>
        </pc:sldMkLst>
        <pc:spChg chg="del">
          <ac:chgData name="ALBERT JOSE PEREIRA" userId="424e197652c00712" providerId="Windows Live" clId="Web-{729E1345-4E51-AC96-46DF-9B76CD366A55}" dt="2025-05-31T17:56:10.210" v="467"/>
          <ac:spMkLst>
            <pc:docMk/>
            <pc:sldMk cId="3745755009" sldId="265"/>
            <ac:spMk id="2" creationId="{951B6E8D-23F8-A4A9-1324-2D66292F010A}"/>
          </ac:spMkLst>
        </pc:spChg>
        <pc:spChg chg="del">
          <ac:chgData name="ALBERT JOSE PEREIRA" userId="424e197652c00712" providerId="Windows Live" clId="Web-{729E1345-4E51-AC96-46DF-9B76CD366A55}" dt="2025-05-31T17:56:35.665" v="469"/>
          <ac:spMkLst>
            <pc:docMk/>
            <pc:sldMk cId="3745755009" sldId="265"/>
            <ac:spMk id="3" creationId="{2B4BC596-1F62-6496-61B0-C409000F03C5}"/>
          </ac:spMkLst>
        </pc:spChg>
        <pc:spChg chg="add mod">
          <ac:chgData name="ALBERT JOSE PEREIRA" userId="424e197652c00712" providerId="Windows Live" clId="Web-{729E1345-4E51-AC96-46DF-9B76CD366A55}" dt="2025-05-31T18:47:23.953" v="552" actId="20577"/>
          <ac:spMkLst>
            <pc:docMk/>
            <pc:sldMk cId="3745755009" sldId="265"/>
            <ac:spMk id="5" creationId="{41DFEE76-CA86-7DF4-7412-37EC74769E91}"/>
          </ac:spMkLst>
        </pc:spChg>
        <pc:spChg chg="add mod">
          <ac:chgData name="ALBERT JOSE PEREIRA" userId="424e197652c00712" providerId="Windows Live" clId="Web-{729E1345-4E51-AC96-46DF-9B76CD366A55}" dt="2025-05-31T18:54:24.138" v="565" actId="20577"/>
          <ac:spMkLst>
            <pc:docMk/>
            <pc:sldMk cId="3745755009" sldId="265"/>
            <ac:spMk id="7" creationId="{A717B021-8CFA-1683-0B47-DAA282867E44}"/>
          </ac:spMkLst>
        </pc:spChg>
      </pc:sldChg>
      <pc:sldChg chg="addSp delSp modSp new ord">
        <pc:chgData name="ALBERT JOSE PEREIRA" userId="424e197652c00712" providerId="Windows Live" clId="Web-{729E1345-4E51-AC96-46DF-9B76CD366A55}" dt="2025-05-31T23:37:09.439" v="830" actId="20577"/>
        <pc:sldMkLst>
          <pc:docMk/>
          <pc:sldMk cId="174183825" sldId="266"/>
        </pc:sldMkLst>
        <pc:spChg chg="add mod">
          <ac:chgData name="ALBERT JOSE PEREIRA" userId="424e197652c00712" providerId="Windows Live" clId="Web-{729E1345-4E51-AC96-46DF-9B76CD366A55}" dt="2025-05-31T23:37:09.439" v="830" actId="20577"/>
          <ac:spMkLst>
            <pc:docMk/>
            <pc:sldMk cId="174183825" sldId="266"/>
            <ac:spMk id="2" creationId="{39EA1518-3A02-D2A9-6C51-02D371B947CF}"/>
          </ac:spMkLst>
        </pc:spChg>
        <pc:spChg chg="del">
          <ac:chgData name="ALBERT JOSE PEREIRA" userId="424e197652c00712" providerId="Windows Live" clId="Web-{729E1345-4E51-AC96-46DF-9B76CD366A55}" dt="2025-05-31T18:54:50.655" v="567"/>
          <ac:spMkLst>
            <pc:docMk/>
            <pc:sldMk cId="174183825" sldId="266"/>
            <ac:spMk id="2" creationId="{DD4010B6-DBE4-56FC-87B3-4FA030E7FA5E}"/>
          </ac:spMkLst>
        </pc:spChg>
        <pc:spChg chg="del mod">
          <ac:chgData name="ALBERT JOSE PEREIRA" userId="424e197652c00712" providerId="Windows Live" clId="Web-{729E1345-4E51-AC96-46DF-9B76CD366A55}" dt="2025-05-31T19:00:50.213" v="815"/>
          <ac:spMkLst>
            <pc:docMk/>
            <pc:sldMk cId="174183825" sldId="266"/>
            <ac:spMk id="3" creationId="{AA5524A3-9CBA-4918-C370-A16B765FF3B4}"/>
          </ac:spMkLst>
        </pc:spChg>
        <pc:spChg chg="add mod">
          <ac:chgData name="ALBERT JOSE PEREIRA" userId="424e197652c00712" providerId="Windows Live" clId="Web-{729E1345-4E51-AC96-46DF-9B76CD366A55}" dt="2025-05-31T19:00:49.526" v="813" actId="20577"/>
          <ac:spMkLst>
            <pc:docMk/>
            <pc:sldMk cId="174183825" sldId="266"/>
            <ac:spMk id="5" creationId="{E8CDDE6D-3D34-9E0A-BFB9-A3DE82639419}"/>
          </ac:spMkLst>
        </pc:spChg>
      </pc:sldChg>
      <pc:sldChg chg="addSp delSp modSp new ord">
        <pc:chgData name="ALBERT JOSE PEREIRA" userId="424e197652c00712" providerId="Windows Live" clId="Web-{729E1345-4E51-AC96-46DF-9B76CD366A55}" dt="2025-06-01T00:50:08.731" v="841" actId="1076"/>
        <pc:sldMkLst>
          <pc:docMk/>
          <pc:sldMk cId="2930145480" sldId="267"/>
        </pc:sldMkLst>
        <pc:spChg chg="del">
          <ac:chgData name="ALBERT JOSE PEREIRA" userId="424e197652c00712" providerId="Windows Live" clId="Web-{729E1345-4E51-AC96-46DF-9B76CD366A55}" dt="2025-06-01T00:07:08.619" v="833"/>
          <ac:spMkLst>
            <pc:docMk/>
            <pc:sldMk cId="2930145480" sldId="267"/>
            <ac:spMk id="2" creationId="{3BB52318-6BE3-FA15-C7A7-E439B28E0880}"/>
          </ac:spMkLst>
        </pc:spChg>
        <pc:spChg chg="del">
          <ac:chgData name="ALBERT JOSE PEREIRA" userId="424e197652c00712" providerId="Windows Live" clId="Web-{729E1345-4E51-AC96-46DF-9B76CD366A55}" dt="2025-06-01T00:07:38.902" v="835"/>
          <ac:spMkLst>
            <pc:docMk/>
            <pc:sldMk cId="2930145480" sldId="267"/>
            <ac:spMk id="3" creationId="{E3ECAF82-A034-E8A5-A625-4EBBD0BA1550}"/>
          </ac:spMkLst>
        </pc:spChg>
        <pc:spChg chg="add mod">
          <ac:chgData name="ALBERT JOSE PEREIRA" userId="424e197652c00712" providerId="Windows Live" clId="Web-{729E1345-4E51-AC96-46DF-9B76CD366A55}" dt="2025-06-01T00:07:10.103" v="834"/>
          <ac:spMkLst>
            <pc:docMk/>
            <pc:sldMk cId="2930145480" sldId="267"/>
            <ac:spMk id="5" creationId="{F82380C4-612B-DFF4-8B87-BA83CAF3BDF5}"/>
          </ac:spMkLst>
        </pc:spChg>
        <pc:picChg chg="add mod">
          <ac:chgData name="ALBERT JOSE PEREIRA" userId="424e197652c00712" providerId="Windows Live" clId="Web-{729E1345-4E51-AC96-46DF-9B76CD366A55}" dt="2025-06-01T00:50:08.731" v="841" actId="1076"/>
          <ac:picMkLst>
            <pc:docMk/>
            <pc:sldMk cId="2930145480" sldId="267"/>
            <ac:picMk id="2" creationId="{F0218A57-B09D-9CA8-C597-BEDBFFF40A12}"/>
          </ac:picMkLst>
        </pc:picChg>
      </pc:sldChg>
      <pc:sldChg chg="addSp delSp modSp new">
        <pc:chgData name="ALBERT JOSE PEREIRA" userId="424e197652c00712" providerId="Windows Live" clId="Web-{729E1345-4E51-AC96-46DF-9B76CD366A55}" dt="2025-06-01T01:00:22.110" v="846"/>
        <pc:sldMkLst>
          <pc:docMk/>
          <pc:sldMk cId="3190831794" sldId="268"/>
        </pc:sldMkLst>
        <pc:spChg chg="del mod">
          <ac:chgData name="ALBERT JOSE PEREIRA" userId="424e197652c00712" providerId="Windows Live" clId="Web-{729E1345-4E51-AC96-46DF-9B76CD366A55}" dt="2025-06-01T01:00:15.328" v="844"/>
          <ac:spMkLst>
            <pc:docMk/>
            <pc:sldMk cId="3190831794" sldId="268"/>
            <ac:spMk id="2" creationId="{E173A7F0-6EED-418B-ACAD-74324860273C}"/>
          </ac:spMkLst>
        </pc:spChg>
        <pc:spChg chg="del">
          <ac:chgData name="ALBERT JOSE PEREIRA" userId="424e197652c00712" providerId="Windows Live" clId="Web-{729E1345-4E51-AC96-46DF-9B76CD366A55}" dt="2025-06-01T01:00:19.156" v="845"/>
          <ac:spMkLst>
            <pc:docMk/>
            <pc:sldMk cId="3190831794" sldId="268"/>
            <ac:spMk id="3" creationId="{01446A7B-D4CE-6619-6C73-38E6D9E6A0BF}"/>
          </ac:spMkLst>
        </pc:spChg>
        <pc:spChg chg="add mod">
          <ac:chgData name="ALBERT JOSE PEREIRA" userId="424e197652c00712" providerId="Windows Live" clId="Web-{729E1345-4E51-AC96-46DF-9B76CD366A55}" dt="2025-06-01T01:00:22.110" v="846"/>
          <ac:spMkLst>
            <pc:docMk/>
            <pc:sldMk cId="3190831794" sldId="268"/>
            <ac:spMk id="5" creationId="{FE9C3E8C-7D47-39E0-40CA-CE37FE7F785C}"/>
          </ac:spMkLst>
        </pc:spChg>
      </pc:sldChg>
      <pc:sldChg chg="addSp delSp modSp new">
        <pc:chgData name="ALBERT JOSE PEREIRA" userId="424e197652c00712" providerId="Windows Live" clId="Web-{729E1345-4E51-AC96-46DF-9B76CD366A55}" dt="2025-06-01T02:03:21.291" v="930" actId="1076"/>
        <pc:sldMkLst>
          <pc:docMk/>
          <pc:sldMk cId="2555411356" sldId="269"/>
        </pc:sldMkLst>
        <pc:spChg chg="del">
          <ac:chgData name="ALBERT JOSE PEREIRA" userId="424e197652c00712" providerId="Windows Live" clId="Web-{729E1345-4E51-AC96-46DF-9B76CD366A55}" dt="2025-06-01T01:09:13.611" v="848"/>
          <ac:spMkLst>
            <pc:docMk/>
            <pc:sldMk cId="2555411356" sldId="269"/>
            <ac:spMk id="2" creationId="{7708D3AF-4D56-4DB4-BDE2-D4401D120F8E}"/>
          </ac:spMkLst>
        </pc:spChg>
        <pc:spChg chg="add mod">
          <ac:chgData name="ALBERT JOSE PEREIRA" userId="424e197652c00712" providerId="Windows Live" clId="Web-{729E1345-4E51-AC96-46DF-9B76CD366A55}" dt="2025-06-01T02:03:21.291" v="930" actId="1076"/>
          <ac:spMkLst>
            <pc:docMk/>
            <pc:sldMk cId="2555411356" sldId="269"/>
            <ac:spMk id="2" creationId="{AEA4235B-CF21-AD2C-38D6-3E6D3EDEA71F}"/>
          </ac:spMkLst>
        </pc:spChg>
        <pc:spChg chg="del">
          <ac:chgData name="ALBERT JOSE PEREIRA" userId="424e197652c00712" providerId="Windows Live" clId="Web-{729E1345-4E51-AC96-46DF-9B76CD366A55}" dt="2025-06-01T01:09:19.189" v="849"/>
          <ac:spMkLst>
            <pc:docMk/>
            <pc:sldMk cId="2555411356" sldId="269"/>
            <ac:spMk id="3" creationId="{EA31F79B-188A-3EDF-3C29-B42443819010}"/>
          </ac:spMkLst>
        </pc:spChg>
        <pc:spChg chg="add del mod">
          <ac:chgData name="ALBERT JOSE PEREIRA" userId="424e197652c00712" providerId="Windows Live" clId="Web-{729E1345-4E51-AC96-46DF-9B76CD366A55}" dt="2025-06-01T02:02:21.067" v="866" actId="20577"/>
          <ac:spMkLst>
            <pc:docMk/>
            <pc:sldMk cId="2555411356" sldId="269"/>
            <ac:spMk id="5" creationId="{06F2B29F-C823-4547-E65C-9D1373FA71B6}"/>
          </ac:spMkLst>
        </pc:spChg>
      </pc:sldChg>
    </pc:docChg>
  </pc:docChgLst>
  <pc:docChgLst>
    <pc:chgData name="ALBERT JOSE PEREIRA" userId="424e197652c00712" providerId="Windows Live" clId="Web-{73BA2BF4-D5AD-DEA4-B186-F63F033C8181}"/>
    <pc:docChg chg="addSld modSld modSection">
      <pc:chgData name="ALBERT JOSE PEREIRA" userId="424e197652c00712" providerId="Windows Live" clId="Web-{73BA2BF4-D5AD-DEA4-B186-F63F033C8181}" dt="2025-06-03T16:35:09.360" v="170" actId="20577"/>
      <pc:docMkLst>
        <pc:docMk/>
      </pc:docMkLst>
      <pc:sldChg chg="modSp">
        <pc:chgData name="ALBERT JOSE PEREIRA" userId="424e197652c00712" providerId="Windows Live" clId="Web-{73BA2BF4-D5AD-DEA4-B186-F63F033C8181}" dt="2025-06-02T10:49:13.767" v="53" actId="20577"/>
        <pc:sldMkLst>
          <pc:docMk/>
          <pc:sldMk cId="174183825" sldId="266"/>
        </pc:sldMkLst>
        <pc:spChg chg="mod">
          <ac:chgData name="ALBERT JOSE PEREIRA" userId="424e197652c00712" providerId="Windows Live" clId="Web-{73BA2BF4-D5AD-DEA4-B186-F63F033C8181}" dt="2025-06-02T10:49:13.767" v="53" actId="20577"/>
          <ac:spMkLst>
            <pc:docMk/>
            <pc:sldMk cId="174183825" sldId="266"/>
            <ac:spMk id="2" creationId="{39EA1518-3A02-D2A9-6C51-02D371B947CF}"/>
          </ac:spMkLst>
        </pc:spChg>
      </pc:sldChg>
      <pc:sldChg chg="addSp delSp modSp">
        <pc:chgData name="ALBERT JOSE PEREIRA" userId="424e197652c00712" providerId="Windows Live" clId="Web-{73BA2BF4-D5AD-DEA4-B186-F63F033C8181}" dt="2025-06-02T13:38:37.327" v="75" actId="14100"/>
        <pc:sldMkLst>
          <pc:docMk/>
          <pc:sldMk cId="3190831794" sldId="268"/>
        </pc:sldMkLst>
        <pc:spChg chg="add del mod">
          <ac:chgData name="ALBERT JOSE PEREIRA" userId="424e197652c00712" providerId="Windows Live" clId="Web-{73BA2BF4-D5AD-DEA4-B186-F63F033C8181}" dt="2025-06-02T13:36:29.556" v="56"/>
          <ac:spMkLst>
            <pc:docMk/>
            <pc:sldMk cId="3190831794" sldId="268"/>
            <ac:spMk id="2" creationId="{962AAC5D-0223-9DD2-7CFD-867BEBB49E02}"/>
          </ac:spMkLst>
        </pc:spChg>
        <pc:spChg chg="add">
          <ac:chgData name="ALBERT JOSE PEREIRA" userId="424e197652c00712" providerId="Windows Live" clId="Web-{73BA2BF4-D5AD-DEA4-B186-F63F033C8181}" dt="2025-06-02T13:36:37.712" v="57"/>
          <ac:spMkLst>
            <pc:docMk/>
            <pc:sldMk cId="3190831794" sldId="268"/>
            <ac:spMk id="3" creationId="{7470E912-C072-CC47-8DBE-06299C92F312}"/>
          </ac:spMkLst>
        </pc:spChg>
        <pc:spChg chg="add mod">
          <ac:chgData name="ALBERT JOSE PEREIRA" userId="424e197652c00712" providerId="Windows Live" clId="Web-{73BA2BF4-D5AD-DEA4-B186-F63F033C8181}" dt="2025-06-02T13:38:37.327" v="75" actId="14100"/>
          <ac:spMkLst>
            <pc:docMk/>
            <pc:sldMk cId="3190831794" sldId="268"/>
            <ac:spMk id="4" creationId="{B03D2A26-D272-B540-573F-A99897E66228}"/>
          </ac:spMkLst>
        </pc:spChg>
      </pc:sldChg>
      <pc:sldChg chg="addSp modSp">
        <pc:chgData name="ALBERT JOSE PEREIRA" userId="424e197652c00712" providerId="Windows Live" clId="Web-{73BA2BF4-D5AD-DEA4-B186-F63F033C8181}" dt="2025-06-01T17:11:50.697" v="47" actId="20577"/>
        <pc:sldMkLst>
          <pc:docMk/>
          <pc:sldMk cId="2555411356" sldId="269"/>
        </pc:sldMkLst>
        <pc:spChg chg="mod">
          <ac:chgData name="ALBERT JOSE PEREIRA" userId="424e197652c00712" providerId="Windows Live" clId="Web-{73BA2BF4-D5AD-DEA4-B186-F63F033C8181}" dt="2025-06-01T17:10:46.757" v="45" actId="20577"/>
          <ac:spMkLst>
            <pc:docMk/>
            <pc:sldMk cId="2555411356" sldId="269"/>
            <ac:spMk id="2" creationId="{AEA4235B-CF21-AD2C-38D6-3E6D3EDEA71F}"/>
          </ac:spMkLst>
        </pc:spChg>
        <pc:spChg chg="add mod">
          <ac:chgData name="ALBERT JOSE PEREIRA" userId="424e197652c00712" providerId="Windows Live" clId="Web-{73BA2BF4-D5AD-DEA4-B186-F63F033C8181}" dt="2025-06-01T17:11:50.697" v="47" actId="20577"/>
          <ac:spMkLst>
            <pc:docMk/>
            <pc:sldMk cId="2555411356" sldId="269"/>
            <ac:spMk id="3" creationId="{A281F27B-C549-46AD-D899-29F6E57FDCC2}"/>
          </ac:spMkLst>
        </pc:spChg>
      </pc:sldChg>
      <pc:sldChg chg="addSp delSp modSp add replId">
        <pc:chgData name="ALBERT JOSE PEREIRA" userId="424e197652c00712" providerId="Windows Live" clId="Web-{73BA2BF4-D5AD-DEA4-B186-F63F033C8181}" dt="2025-06-03T09:00:10.844" v="151" actId="1076"/>
        <pc:sldMkLst>
          <pc:docMk/>
          <pc:sldMk cId="506217287" sldId="270"/>
        </pc:sldMkLst>
        <pc:spChg chg="add del mod">
          <ac:chgData name="ALBERT JOSE PEREIRA" userId="424e197652c00712" providerId="Windows Live" clId="Web-{73BA2BF4-D5AD-DEA4-B186-F63F033C8181}" dt="2025-06-03T08:05:32.087" v="93"/>
          <ac:spMkLst>
            <pc:docMk/>
            <pc:sldMk cId="506217287" sldId="270"/>
            <ac:spMk id="2" creationId="{1DF2BF61-C286-8B41-314F-7C484E86677C}"/>
          </ac:spMkLst>
        </pc:spChg>
        <pc:spChg chg="mod">
          <ac:chgData name="ALBERT JOSE PEREIRA" userId="424e197652c00712" providerId="Windows Live" clId="Web-{73BA2BF4-D5AD-DEA4-B186-F63F033C8181}" dt="2025-06-03T09:00:10.844" v="151" actId="1076"/>
          <ac:spMkLst>
            <pc:docMk/>
            <pc:sldMk cId="506217287" sldId="270"/>
            <ac:spMk id="4" creationId="{E8D3BBE1-9F46-9F6D-94FC-9702A9C4D4E0}"/>
          </ac:spMkLst>
        </pc:spChg>
        <pc:spChg chg="mod">
          <ac:chgData name="ALBERT JOSE PEREIRA" userId="424e197652c00712" providerId="Windows Live" clId="Web-{73BA2BF4-D5AD-DEA4-B186-F63F033C8181}" dt="2025-06-03T08:59:24.390" v="143" actId="1076"/>
          <ac:spMkLst>
            <pc:docMk/>
            <pc:sldMk cId="506217287" sldId="270"/>
            <ac:spMk id="5" creationId="{A58FF521-1FE6-ABF9-391F-578A85CF69E9}"/>
          </ac:spMkLst>
        </pc:spChg>
        <pc:spChg chg="add mod">
          <ac:chgData name="ALBERT JOSE PEREIRA" userId="424e197652c00712" providerId="Windows Live" clId="Web-{73BA2BF4-D5AD-DEA4-B186-F63F033C8181}" dt="2025-06-03T08:59:45.515" v="147" actId="14100"/>
          <ac:spMkLst>
            <pc:docMk/>
            <pc:sldMk cId="506217287" sldId="270"/>
            <ac:spMk id="6" creationId="{4026969C-236C-0495-50A0-30767D45E4D2}"/>
          </ac:spMkLst>
        </pc:spChg>
        <pc:spChg chg="add mod">
          <ac:chgData name="ALBERT JOSE PEREIRA" userId="424e197652c00712" providerId="Windows Live" clId="Web-{73BA2BF4-D5AD-DEA4-B186-F63F033C8181}" dt="2025-06-03T08:59:58.485" v="150" actId="1076"/>
          <ac:spMkLst>
            <pc:docMk/>
            <pc:sldMk cId="506217287" sldId="270"/>
            <ac:spMk id="7" creationId="{6EE35531-AFB2-2ABE-1421-8C7F77D3C4DD}"/>
          </ac:spMkLst>
        </pc:spChg>
      </pc:sldChg>
      <pc:sldChg chg="addSp delSp modSp add replId">
        <pc:chgData name="ALBERT JOSE PEREIRA" userId="424e197652c00712" providerId="Windows Live" clId="Web-{73BA2BF4-D5AD-DEA4-B186-F63F033C8181}" dt="2025-06-03T16:35:09.360" v="170" actId="20577"/>
        <pc:sldMkLst>
          <pc:docMk/>
          <pc:sldMk cId="2905628068" sldId="271"/>
        </pc:sldMkLst>
        <pc:spChg chg="add mod">
          <ac:chgData name="ALBERT JOSE PEREIRA" userId="424e197652c00712" providerId="Windows Live" clId="Web-{73BA2BF4-D5AD-DEA4-B186-F63F033C8181}" dt="2025-06-03T16:35:09.360" v="170" actId="20577"/>
          <ac:spMkLst>
            <pc:docMk/>
            <pc:sldMk cId="2905628068" sldId="271"/>
            <ac:spMk id="2" creationId="{CFD8685B-06B5-6131-8192-7398CADBD1DD}"/>
          </ac:spMkLst>
        </pc:spChg>
        <pc:spChg chg="del mod">
          <ac:chgData name="ALBERT JOSE PEREIRA" userId="424e197652c00712" providerId="Windows Live" clId="Web-{73BA2BF4-D5AD-DEA4-B186-F63F033C8181}" dt="2025-06-03T09:00:43.392" v="153"/>
          <ac:spMkLst>
            <pc:docMk/>
            <pc:sldMk cId="2905628068" sldId="271"/>
            <ac:spMk id="4" creationId="{277565B2-49C9-5497-94DC-839D4BF37612}"/>
          </ac:spMkLst>
        </pc:spChg>
        <pc:spChg chg="del">
          <ac:chgData name="ALBERT JOSE PEREIRA" userId="424e197652c00712" providerId="Windows Live" clId="Web-{73BA2BF4-D5AD-DEA4-B186-F63F033C8181}" dt="2025-06-03T09:00:43.455" v="154"/>
          <ac:spMkLst>
            <pc:docMk/>
            <pc:sldMk cId="2905628068" sldId="271"/>
            <ac:spMk id="5" creationId="{6AA4D0E7-D501-DA16-074D-5745073E909B}"/>
          </ac:spMkLst>
        </pc:spChg>
        <pc:spChg chg="del mod">
          <ac:chgData name="ALBERT JOSE PEREIRA" userId="424e197652c00712" providerId="Windows Live" clId="Web-{73BA2BF4-D5AD-DEA4-B186-F63F033C8181}" dt="2025-06-03T09:00:32.751" v="152"/>
          <ac:spMkLst>
            <pc:docMk/>
            <pc:sldMk cId="2905628068" sldId="271"/>
            <ac:spMk id="6" creationId="{DCFAED7A-7D67-3731-0CE9-167FE8C6C5A8}"/>
          </ac:spMkLst>
        </pc:spChg>
        <pc:spChg chg="add del mod">
          <ac:chgData name="ALBERT JOSE PEREIRA" userId="424e197652c00712" providerId="Windows Live" clId="Web-{73BA2BF4-D5AD-DEA4-B186-F63F033C8181}" dt="2025-06-03T09:02:03.598" v="157"/>
          <ac:spMkLst>
            <pc:docMk/>
            <pc:sldMk cId="2905628068" sldId="271"/>
            <ac:spMk id="7" creationId="{C528E10B-0CED-A3E0-C400-B911924CA786}"/>
          </ac:spMkLst>
        </pc:spChg>
        <pc:spChg chg="add">
          <ac:chgData name="ALBERT JOSE PEREIRA" userId="424e197652c00712" providerId="Windows Live" clId="Web-{73BA2BF4-D5AD-DEA4-B186-F63F033C8181}" dt="2025-06-03T09:00:43.502" v="155"/>
          <ac:spMkLst>
            <pc:docMk/>
            <pc:sldMk cId="2905628068" sldId="271"/>
            <ac:spMk id="9" creationId="{79FF2F64-0EC4-80D3-65D0-F219E6707F15}"/>
          </ac:spMkLst>
        </pc:spChg>
        <pc:spChg chg="add">
          <ac:chgData name="ALBERT JOSE PEREIRA" userId="424e197652c00712" providerId="Windows Live" clId="Web-{73BA2BF4-D5AD-DEA4-B186-F63F033C8181}" dt="2025-06-03T09:00:43.517" v="156"/>
          <ac:spMkLst>
            <pc:docMk/>
            <pc:sldMk cId="2905628068" sldId="271"/>
            <ac:spMk id="11" creationId="{C98FB598-E2C2-F207-8CCB-D2DEB5AAEB94}"/>
          </ac:spMkLst>
        </pc:spChg>
      </pc:sldChg>
    </pc:docChg>
  </pc:docChgLst>
  <pc:docChgLst>
    <pc:chgData name="ALBERT JOSE PEREIRA" userId="424e197652c00712" providerId="Windows Live" clId="Web-{FC273F81-0CCA-F451-035E-808682E8E993}"/>
    <pc:docChg chg="mod addSld delSld modSld sldOrd modSection">
      <pc:chgData name="ALBERT JOSE PEREIRA" userId="424e197652c00712" providerId="Windows Live" clId="Web-{FC273F81-0CCA-F451-035E-808682E8E993}" dt="2025-06-03T21:24:36.750" v="420" actId="1076"/>
      <pc:docMkLst>
        <pc:docMk/>
      </pc:docMkLst>
      <pc:sldChg chg="addSp delSp modSp">
        <pc:chgData name="ALBERT JOSE PEREIRA" userId="424e197652c00712" providerId="Windows Live" clId="Web-{FC273F81-0CCA-F451-035E-808682E8E993}" dt="2025-06-03T20:44:51.709" v="124" actId="1076"/>
        <pc:sldMkLst>
          <pc:docMk/>
          <pc:sldMk cId="506217287" sldId="270"/>
        </pc:sldMkLst>
        <pc:spChg chg="mod">
          <ac:chgData name="ALBERT JOSE PEREIRA" userId="424e197652c00712" providerId="Windows Live" clId="Web-{FC273F81-0CCA-F451-035E-808682E8E993}" dt="2025-06-03T20:44:35.240" v="120" actId="20577"/>
          <ac:spMkLst>
            <pc:docMk/>
            <pc:sldMk cId="506217287" sldId="270"/>
            <ac:spMk id="6" creationId="{4026969C-236C-0495-50A0-30767D45E4D2}"/>
          </ac:spMkLst>
        </pc:spChg>
        <pc:spChg chg="del">
          <ac:chgData name="ALBERT JOSE PEREIRA" userId="424e197652c00712" providerId="Windows Live" clId="Web-{FC273F81-0CCA-F451-035E-808682E8E993}" dt="2025-06-03T20:44:16.458" v="116"/>
          <ac:spMkLst>
            <pc:docMk/>
            <pc:sldMk cId="506217287" sldId="270"/>
            <ac:spMk id="7" creationId="{6EE35531-AFB2-2ABE-1421-8C7F77D3C4DD}"/>
          </ac:spMkLst>
        </pc:spChg>
        <pc:picChg chg="add mod">
          <ac:chgData name="ALBERT JOSE PEREIRA" userId="424e197652c00712" providerId="Windows Live" clId="Web-{FC273F81-0CCA-F451-035E-808682E8E993}" dt="2025-06-03T20:44:51.709" v="124" actId="1076"/>
          <ac:picMkLst>
            <pc:docMk/>
            <pc:sldMk cId="506217287" sldId="270"/>
            <ac:picMk id="8" creationId="{A82B9D6F-43A8-4312-AD7B-C9BE72D9BFCB}"/>
          </ac:picMkLst>
        </pc:picChg>
      </pc:sldChg>
      <pc:sldChg chg="addSp delSp modSp del">
        <pc:chgData name="ALBERT JOSE PEREIRA" userId="424e197652c00712" providerId="Windows Live" clId="Web-{FC273F81-0CCA-F451-035E-808682E8E993}" dt="2025-06-03T20:44:55.959" v="125"/>
        <pc:sldMkLst>
          <pc:docMk/>
          <pc:sldMk cId="2905628068" sldId="271"/>
        </pc:sldMkLst>
        <pc:spChg chg="del">
          <ac:chgData name="ALBERT JOSE PEREIRA" userId="424e197652c00712" providerId="Windows Live" clId="Web-{FC273F81-0CCA-F451-035E-808682E8E993}" dt="2025-06-03T16:37:56.890" v="0"/>
          <ac:spMkLst>
            <pc:docMk/>
            <pc:sldMk cId="2905628068" sldId="271"/>
            <ac:spMk id="2" creationId="{CFD8685B-06B5-6131-8192-7398CADBD1DD}"/>
          </ac:spMkLst>
        </pc:spChg>
        <pc:spChg chg="add del mod">
          <ac:chgData name="ALBERT JOSE PEREIRA" userId="424e197652c00712" providerId="Windows Live" clId="Web-{FC273F81-0CCA-F451-035E-808682E8E993}" dt="2025-06-03T20:35:13.129" v="61"/>
          <ac:spMkLst>
            <pc:docMk/>
            <pc:sldMk cId="2905628068" sldId="271"/>
            <ac:spMk id="5" creationId="{7B391255-12E2-99B6-AF19-217B48B3FC70}"/>
          </ac:spMkLst>
        </pc:spChg>
        <pc:spChg chg="mod">
          <ac:chgData name="ALBERT JOSE PEREIRA" userId="424e197652c00712" providerId="Windows Live" clId="Web-{FC273F81-0CCA-F451-035E-808682E8E993}" dt="2025-06-03T20:36:05.193" v="75" actId="14100"/>
          <ac:spMkLst>
            <pc:docMk/>
            <pc:sldMk cId="2905628068" sldId="271"/>
            <ac:spMk id="9" creationId="{79FF2F64-0EC4-80D3-65D0-F219E6707F15}"/>
          </ac:spMkLst>
        </pc:spChg>
        <pc:spChg chg="mod">
          <ac:chgData name="ALBERT JOSE PEREIRA" userId="424e197652c00712" providerId="Windows Live" clId="Web-{FC273F81-0CCA-F451-035E-808682E8E993}" dt="2025-06-03T20:35:23.332" v="67" actId="1076"/>
          <ac:spMkLst>
            <pc:docMk/>
            <pc:sldMk cId="2905628068" sldId="271"/>
            <ac:spMk id="11" creationId="{C98FB598-E2C2-F207-8CCB-D2DEB5AAEB94}"/>
          </ac:spMkLst>
        </pc:spChg>
        <pc:picChg chg="add mod">
          <ac:chgData name="ALBERT JOSE PEREIRA" userId="424e197652c00712" providerId="Windows Live" clId="Web-{FC273F81-0CCA-F451-035E-808682E8E993}" dt="2025-06-03T20:35:41.630" v="72" actId="1076"/>
          <ac:picMkLst>
            <pc:docMk/>
            <pc:sldMk cId="2905628068" sldId="271"/>
            <ac:picMk id="4" creationId="{A012DAF2-2494-AED6-31F7-C969103DD63A}"/>
          </ac:picMkLst>
        </pc:picChg>
      </pc:sldChg>
      <pc:sldChg chg="addSp delSp modSp add ord replId">
        <pc:chgData name="ALBERT JOSE PEREIRA" userId="424e197652c00712" providerId="Windows Live" clId="Web-{FC273F81-0CCA-F451-035E-808682E8E993}" dt="2025-06-03T20:37:21.211" v="93" actId="1076"/>
        <pc:sldMkLst>
          <pc:docMk/>
          <pc:sldMk cId="2444293598" sldId="272"/>
        </pc:sldMkLst>
        <pc:spChg chg="add mod">
          <ac:chgData name="ALBERT JOSE PEREIRA" userId="424e197652c00712" providerId="Windows Live" clId="Web-{FC273F81-0CCA-F451-035E-808682E8E993}" dt="2025-06-03T20:37:10.898" v="91" actId="1076"/>
          <ac:spMkLst>
            <pc:docMk/>
            <pc:sldMk cId="2444293598" sldId="272"/>
            <ac:spMk id="2" creationId="{72A4BF22-CC8C-E3D2-2918-7DABD8C5B413}"/>
          </ac:spMkLst>
        </pc:spChg>
        <pc:spChg chg="add mod">
          <ac:chgData name="ALBERT JOSE PEREIRA" userId="424e197652c00712" providerId="Windows Live" clId="Web-{FC273F81-0CCA-F451-035E-808682E8E993}" dt="2025-06-03T20:37:15.226" v="92" actId="1076"/>
          <ac:spMkLst>
            <pc:docMk/>
            <pc:sldMk cId="2444293598" sldId="272"/>
            <ac:spMk id="4" creationId="{7B391255-12E2-99B6-AF19-217B48B3FC70}"/>
          </ac:spMkLst>
        </pc:spChg>
        <pc:spChg chg="del mod">
          <ac:chgData name="ALBERT JOSE PEREIRA" userId="424e197652c00712" providerId="Windows Live" clId="Web-{FC273F81-0CCA-F451-035E-808682E8E993}" dt="2025-06-03T20:33:03.313" v="26"/>
          <ac:spMkLst>
            <pc:docMk/>
            <pc:sldMk cId="2444293598" sldId="272"/>
            <ac:spMk id="5" creationId="{5C6D6C42-4536-BB35-419E-4F2C67E7A0E7}"/>
          </ac:spMkLst>
        </pc:spChg>
        <pc:spChg chg="mod">
          <ac:chgData name="ALBERT JOSE PEREIRA" userId="424e197652c00712" providerId="Windows Live" clId="Web-{FC273F81-0CCA-F451-035E-808682E8E993}" dt="2025-06-03T20:37:21.211" v="93" actId="1076"/>
          <ac:spMkLst>
            <pc:docMk/>
            <pc:sldMk cId="2444293598" sldId="272"/>
            <ac:spMk id="11" creationId="{3F419F4F-51CF-5762-3BE5-EB11A9613692}"/>
          </ac:spMkLst>
        </pc:spChg>
        <pc:picChg chg="del">
          <ac:chgData name="ALBERT JOSE PEREIRA" userId="424e197652c00712" providerId="Windows Live" clId="Web-{FC273F81-0CCA-F451-035E-808682E8E993}" dt="2025-06-03T16:44:31.307" v="23"/>
          <ac:picMkLst>
            <pc:docMk/>
            <pc:sldMk cId="2444293598" sldId="272"/>
            <ac:picMk id="4" creationId="{472FC9A6-E4BB-7797-33C3-1D318FE9585D}"/>
          </ac:picMkLst>
        </pc:picChg>
      </pc:sldChg>
      <pc:sldChg chg="addSp delSp modSp add replId">
        <pc:chgData name="ALBERT JOSE PEREIRA" userId="424e197652c00712" providerId="Windows Live" clId="Web-{FC273F81-0CCA-F451-035E-808682E8E993}" dt="2025-06-03T20:39:51.340" v="115" actId="1076"/>
        <pc:sldMkLst>
          <pc:docMk/>
          <pc:sldMk cId="3748295631" sldId="273"/>
        </pc:sldMkLst>
        <pc:spChg chg="del">
          <ac:chgData name="ALBERT JOSE PEREIRA" userId="424e197652c00712" providerId="Windows Live" clId="Web-{FC273F81-0CCA-F451-035E-808682E8E993}" dt="2025-06-03T20:37:54.149" v="95"/>
          <ac:spMkLst>
            <pc:docMk/>
            <pc:sldMk cId="3748295631" sldId="273"/>
            <ac:spMk id="2" creationId="{EF219058-F641-1FBA-D56E-0DB9913DA31C}"/>
          </ac:spMkLst>
        </pc:spChg>
        <pc:spChg chg="mod">
          <ac:chgData name="ALBERT JOSE PEREIRA" userId="424e197652c00712" providerId="Windows Live" clId="Web-{FC273F81-0CCA-F451-035E-808682E8E993}" dt="2025-06-03T20:38:32.604" v="99" actId="1076"/>
          <ac:spMkLst>
            <pc:docMk/>
            <pc:sldMk cId="3748295631" sldId="273"/>
            <ac:spMk id="3" creationId="{B45FB593-E8CE-69E1-BA24-915CF574EC73}"/>
          </ac:spMkLst>
        </pc:spChg>
        <pc:spChg chg="mod">
          <ac:chgData name="ALBERT JOSE PEREIRA" userId="424e197652c00712" providerId="Windows Live" clId="Web-{FC273F81-0CCA-F451-035E-808682E8E993}" dt="2025-06-03T20:39:14.277" v="105" actId="1076"/>
          <ac:spMkLst>
            <pc:docMk/>
            <pc:sldMk cId="3748295631" sldId="273"/>
            <ac:spMk id="4" creationId="{F4079FFA-1291-B854-CCD6-44340D718BE2}"/>
          </ac:spMkLst>
        </pc:spChg>
        <pc:spChg chg="add mod">
          <ac:chgData name="ALBERT JOSE PEREIRA" userId="424e197652c00712" providerId="Windows Live" clId="Web-{FC273F81-0CCA-F451-035E-808682E8E993}" dt="2025-06-03T20:39:51.340" v="115" actId="1076"/>
          <ac:spMkLst>
            <pc:docMk/>
            <pc:sldMk cId="3748295631" sldId="273"/>
            <ac:spMk id="5" creationId="{5D878B13-5E38-2C23-C82E-3A7F2D8FC70C}"/>
          </ac:spMkLst>
        </pc:spChg>
      </pc:sldChg>
      <pc:sldChg chg="addSp delSp modSp add mod replId setBg">
        <pc:chgData name="ALBERT JOSE PEREIRA" userId="424e197652c00712" providerId="Windows Live" clId="Web-{FC273F81-0CCA-F451-035E-808682E8E993}" dt="2025-06-03T20:54:14.351" v="149"/>
        <pc:sldMkLst>
          <pc:docMk/>
          <pc:sldMk cId="3230834252" sldId="274"/>
        </pc:sldMkLst>
        <pc:spChg chg="ord">
          <ac:chgData name="ALBERT JOSE PEREIRA" userId="424e197652c00712" providerId="Windows Live" clId="Web-{FC273F81-0CCA-F451-035E-808682E8E993}" dt="2025-06-03T20:54:14.351" v="149"/>
          <ac:spMkLst>
            <pc:docMk/>
            <pc:sldMk cId="3230834252" sldId="274"/>
            <ac:spMk id="3" creationId="{3FEDAFDA-FA9D-A702-A0A9-C790E7F2B63F}"/>
          </ac:spMkLst>
        </pc:spChg>
        <pc:spChg chg="del">
          <ac:chgData name="ALBERT JOSE PEREIRA" userId="424e197652c00712" providerId="Windows Live" clId="Web-{FC273F81-0CCA-F451-035E-808682E8E993}" dt="2025-06-03T20:52:15.816" v="128"/>
          <ac:spMkLst>
            <pc:docMk/>
            <pc:sldMk cId="3230834252" sldId="274"/>
            <ac:spMk id="4" creationId="{3BAB3525-3CAF-B34A-02CD-FD70ACCDC459}"/>
          </ac:spMkLst>
        </pc:spChg>
        <pc:spChg chg="del">
          <ac:chgData name="ALBERT JOSE PEREIRA" userId="424e197652c00712" providerId="Windows Live" clId="Web-{FC273F81-0CCA-F451-035E-808682E8E993}" dt="2025-06-03T20:52:13.082" v="127"/>
          <ac:spMkLst>
            <pc:docMk/>
            <pc:sldMk cId="3230834252" sldId="274"/>
            <ac:spMk id="5" creationId="{D713E33C-4795-C23F-B2CD-DB2C668DEE61}"/>
          </ac:spMkLst>
        </pc:spChg>
        <pc:spChg chg="mod">
          <ac:chgData name="ALBERT JOSE PEREIRA" userId="424e197652c00712" providerId="Windows Live" clId="Web-{FC273F81-0CCA-F451-035E-808682E8E993}" dt="2025-06-03T20:54:14.351" v="149"/>
          <ac:spMkLst>
            <pc:docMk/>
            <pc:sldMk cId="3230834252" sldId="274"/>
            <ac:spMk id="9" creationId="{669A1B9C-9CA9-6089-5BED-C7FE35004BEC}"/>
          </ac:spMkLst>
        </pc:spChg>
        <pc:spChg chg="mod">
          <ac:chgData name="ALBERT JOSE PEREIRA" userId="424e197652c00712" providerId="Windows Live" clId="Web-{FC273F81-0CCA-F451-035E-808682E8E993}" dt="2025-06-03T20:54:14.351" v="149"/>
          <ac:spMkLst>
            <pc:docMk/>
            <pc:sldMk cId="3230834252" sldId="274"/>
            <ac:spMk id="11" creationId="{4A4743AD-D9E2-7705-585B-4FD0E4A79C6F}"/>
          </ac:spMkLst>
        </pc:spChg>
        <pc:spChg chg="add del">
          <ac:chgData name="ALBERT JOSE PEREIRA" userId="424e197652c00712" providerId="Windows Live" clId="Web-{FC273F81-0CCA-F451-035E-808682E8E993}" dt="2025-06-03T20:53:01.021" v="135"/>
          <ac:spMkLst>
            <pc:docMk/>
            <pc:sldMk cId="3230834252" sldId="274"/>
            <ac:spMk id="44" creationId="{B8FE8EF1-7AF2-4864-A8DE-7EE3481DA1D4}"/>
          </ac:spMkLst>
        </pc:spChg>
        <pc:spChg chg="add del">
          <ac:chgData name="ALBERT JOSE PEREIRA" userId="424e197652c00712" providerId="Windows Live" clId="Web-{FC273F81-0CCA-F451-035E-808682E8E993}" dt="2025-06-03T20:53:01.021" v="135"/>
          <ac:spMkLst>
            <pc:docMk/>
            <pc:sldMk cId="3230834252" sldId="274"/>
            <ac:spMk id="46" creationId="{76CB6AE4-A444-41E5-A744-47F048A15E7D}"/>
          </ac:spMkLst>
        </pc:spChg>
        <pc:spChg chg="add del">
          <ac:chgData name="ALBERT JOSE PEREIRA" userId="424e197652c00712" providerId="Windows Live" clId="Web-{FC273F81-0CCA-F451-035E-808682E8E993}" dt="2025-06-03T20:53:01.021" v="135"/>
          <ac:spMkLst>
            <pc:docMk/>
            <pc:sldMk cId="3230834252" sldId="274"/>
            <ac:spMk id="48" creationId="{B4BAC1B2-6636-4CB3-8018-BAAE8A0456CC}"/>
          </ac:spMkLst>
        </pc:spChg>
        <pc:spChg chg="add del">
          <ac:chgData name="ALBERT JOSE PEREIRA" userId="424e197652c00712" providerId="Windows Live" clId="Web-{FC273F81-0CCA-F451-035E-808682E8E993}" dt="2025-06-03T20:53:01.021" v="135"/>
          <ac:spMkLst>
            <pc:docMk/>
            <pc:sldMk cId="3230834252" sldId="274"/>
            <ac:spMk id="50" creationId="{99E51F2A-41B1-4159-8DCF-C9E46EDC595D}"/>
          </ac:spMkLst>
        </pc:spChg>
        <pc:spChg chg="add del">
          <ac:chgData name="ALBERT JOSE PEREIRA" userId="424e197652c00712" providerId="Windows Live" clId="Web-{FC273F81-0CCA-F451-035E-808682E8E993}" dt="2025-06-03T20:53:01.021" v="135"/>
          <ac:spMkLst>
            <pc:docMk/>
            <pc:sldMk cId="3230834252" sldId="274"/>
            <ac:spMk id="80" creationId="{FE8CCA1D-3EED-438C-8DF2-1F365B6F1CC5}"/>
          </ac:spMkLst>
        </pc:spChg>
        <pc:spChg chg="add del">
          <ac:chgData name="ALBERT JOSE PEREIRA" userId="424e197652c00712" providerId="Windows Live" clId="Web-{FC273F81-0CCA-F451-035E-808682E8E993}" dt="2025-06-03T20:53:01.021" v="135"/>
          <ac:spMkLst>
            <pc:docMk/>
            <pc:sldMk cId="3230834252" sldId="274"/>
            <ac:spMk id="82" creationId="{32D9B158-7DEE-41F9-AC1A-4F746D42820B}"/>
          </ac:spMkLst>
        </pc:spChg>
        <pc:picChg chg="add mod">
          <ac:chgData name="ALBERT JOSE PEREIRA" userId="424e197652c00712" providerId="Windows Live" clId="Web-{FC273F81-0CCA-F451-035E-808682E8E993}" dt="2025-06-03T20:54:14.351" v="149"/>
          <ac:picMkLst>
            <pc:docMk/>
            <pc:sldMk cId="3230834252" sldId="274"/>
            <ac:picMk id="2" creationId="{E3299996-CCEB-802F-292A-EA1DC7A46CB1}"/>
          </ac:picMkLst>
        </pc:picChg>
      </pc:sldChg>
      <pc:sldChg chg="addSp delSp modSp add mod replId setBg">
        <pc:chgData name="ALBERT JOSE PEREIRA" userId="424e197652c00712" providerId="Windows Live" clId="Web-{FC273F81-0CCA-F451-035E-808682E8E993}" dt="2025-06-03T21:19:43.397" v="341"/>
        <pc:sldMkLst>
          <pc:docMk/>
          <pc:sldMk cId="4195686666" sldId="275"/>
        </pc:sldMkLst>
        <pc:spChg chg="ord">
          <ac:chgData name="ALBERT JOSE PEREIRA" userId="424e197652c00712" providerId="Windows Live" clId="Web-{FC273F81-0CCA-F451-035E-808682E8E993}" dt="2025-06-03T21:19:43.397" v="341"/>
          <ac:spMkLst>
            <pc:docMk/>
            <pc:sldMk cId="4195686666" sldId="275"/>
            <ac:spMk id="3" creationId="{03571E60-8C43-27C3-33E0-35D0FAFBC60A}"/>
          </ac:spMkLst>
        </pc:spChg>
        <pc:spChg chg="add mod">
          <ac:chgData name="ALBERT JOSE PEREIRA" userId="424e197652c00712" providerId="Windows Live" clId="Web-{FC273F81-0CCA-F451-035E-808682E8E993}" dt="2025-06-03T21:19:43.397" v="341"/>
          <ac:spMkLst>
            <pc:docMk/>
            <pc:sldMk cId="4195686666" sldId="275"/>
            <ac:spMk id="4" creationId="{F1642B88-4325-41F1-71B1-F4F7FA899CBC}"/>
          </ac:spMkLst>
        </pc:spChg>
        <pc:spChg chg="mod">
          <ac:chgData name="ALBERT JOSE PEREIRA" userId="424e197652c00712" providerId="Windows Live" clId="Web-{FC273F81-0CCA-F451-035E-808682E8E993}" dt="2025-06-03T21:19:43.397" v="341"/>
          <ac:spMkLst>
            <pc:docMk/>
            <pc:sldMk cId="4195686666" sldId="275"/>
            <ac:spMk id="9" creationId="{BFCBEAD3-9E7C-4EDB-9F6F-948FDD6B9926}"/>
          </ac:spMkLst>
        </pc:spChg>
        <pc:spChg chg="add del mod">
          <ac:chgData name="ALBERT JOSE PEREIRA" userId="424e197652c00712" providerId="Windows Live" clId="Web-{FC273F81-0CCA-F451-035E-808682E8E993}" dt="2025-06-03T21:10:40.709" v="245"/>
          <ac:spMkLst>
            <pc:docMk/>
            <pc:sldMk cId="4195686666" sldId="275"/>
            <ac:spMk id="11" creationId="{717C8475-3CBA-089B-93FE-2A8997544BDF}"/>
          </ac:spMkLst>
        </pc:spChg>
        <pc:spChg chg="add del">
          <ac:chgData name="ALBERT JOSE PEREIRA" userId="424e197652c00712" providerId="Windows Live" clId="Web-{FC273F81-0CCA-F451-035E-808682E8E993}" dt="2025-06-03T21:19:28.210" v="339"/>
          <ac:spMkLst>
            <pc:docMk/>
            <pc:sldMk cId="4195686666" sldId="275"/>
            <ac:spMk id="14" creationId="{E9D11FD5-487C-4A6B-836F-3831DC830FB7}"/>
          </ac:spMkLst>
        </pc:spChg>
        <pc:spChg chg="add del">
          <ac:chgData name="ALBERT JOSE PEREIRA" userId="424e197652c00712" providerId="Windows Live" clId="Web-{FC273F81-0CCA-F451-035E-808682E8E993}" dt="2025-06-03T21:19:28.210" v="339"/>
          <ac:spMkLst>
            <pc:docMk/>
            <pc:sldMk cId="4195686666" sldId="275"/>
            <ac:spMk id="16" creationId="{99765169-F70D-4841-BE65-62E10CBED84D}"/>
          </ac:spMkLst>
        </pc:spChg>
        <pc:spChg chg="add del">
          <ac:chgData name="ALBERT JOSE PEREIRA" userId="424e197652c00712" providerId="Windows Live" clId="Web-{FC273F81-0CCA-F451-035E-808682E8E993}" dt="2025-06-03T21:19:28.210" v="339"/>
          <ac:spMkLst>
            <pc:docMk/>
            <pc:sldMk cId="4195686666" sldId="275"/>
            <ac:spMk id="18" creationId="{2A2CC818-8106-45C0-93D5-7051F99F2C81}"/>
          </ac:spMkLst>
        </pc:spChg>
        <pc:picChg chg="del">
          <ac:chgData name="ALBERT JOSE PEREIRA" userId="424e197652c00712" providerId="Windows Live" clId="Web-{FC273F81-0CCA-F451-035E-808682E8E993}" dt="2025-06-03T21:07:35.672" v="152"/>
          <ac:picMkLst>
            <pc:docMk/>
            <pc:sldMk cId="4195686666" sldId="275"/>
            <ac:picMk id="2" creationId="{309602AA-4D9C-AD38-9714-1DD264AE479C}"/>
          </ac:picMkLst>
        </pc:picChg>
        <pc:picChg chg="add mod">
          <ac:chgData name="ALBERT JOSE PEREIRA" userId="424e197652c00712" providerId="Windows Live" clId="Web-{FC273F81-0CCA-F451-035E-808682E8E993}" dt="2025-06-03T21:19:43.397" v="341"/>
          <ac:picMkLst>
            <pc:docMk/>
            <pc:sldMk cId="4195686666" sldId="275"/>
            <ac:picMk id="5" creationId="{43C68521-C7AD-5095-5FBE-F0918965CBA7}"/>
          </ac:picMkLst>
        </pc:picChg>
      </pc:sldChg>
      <pc:sldChg chg="addSp delSp modSp add replId">
        <pc:chgData name="ALBERT JOSE PEREIRA" userId="424e197652c00712" providerId="Windows Live" clId="Web-{FC273F81-0CCA-F451-035E-808682E8E993}" dt="2025-06-03T21:16:47.814" v="324" actId="1076"/>
        <pc:sldMkLst>
          <pc:docMk/>
          <pc:sldMk cId="2330057045" sldId="276"/>
        </pc:sldMkLst>
        <pc:spChg chg="mod">
          <ac:chgData name="ALBERT JOSE PEREIRA" userId="424e197652c00712" providerId="Windows Live" clId="Web-{FC273F81-0CCA-F451-035E-808682E8E993}" dt="2025-06-03T21:16:41.767" v="322" actId="20577"/>
          <ac:spMkLst>
            <pc:docMk/>
            <pc:sldMk cId="2330057045" sldId="276"/>
            <ac:spMk id="4" creationId="{B4A39A9E-27B3-C4B5-BC8B-19AB4A49C250}"/>
          </ac:spMkLst>
        </pc:spChg>
        <pc:spChg chg="mod">
          <ac:chgData name="ALBERT JOSE PEREIRA" userId="424e197652c00712" providerId="Windows Live" clId="Web-{FC273F81-0CCA-F451-035E-808682E8E993}" dt="2025-06-03T21:13:38.574" v="260" actId="20577"/>
          <ac:spMkLst>
            <pc:docMk/>
            <pc:sldMk cId="2330057045" sldId="276"/>
            <ac:spMk id="9" creationId="{8BABDC5B-FCE4-2021-42E0-D466E5DFEAA3}"/>
          </ac:spMkLst>
        </pc:spChg>
        <pc:picChg chg="add mod">
          <ac:chgData name="ALBERT JOSE PEREIRA" userId="424e197652c00712" providerId="Windows Live" clId="Web-{FC273F81-0CCA-F451-035E-808682E8E993}" dt="2025-06-03T21:16:47.814" v="324" actId="1076"/>
          <ac:picMkLst>
            <pc:docMk/>
            <pc:sldMk cId="2330057045" sldId="276"/>
            <ac:picMk id="2" creationId="{A5B3D799-2811-4499-C476-BF76376E08B4}"/>
          </ac:picMkLst>
        </pc:picChg>
        <pc:picChg chg="del">
          <ac:chgData name="ALBERT JOSE PEREIRA" userId="424e197652c00712" providerId="Windows Live" clId="Web-{FC273F81-0CCA-F451-035E-808682E8E993}" dt="2025-06-03T21:13:43.012" v="261"/>
          <ac:picMkLst>
            <pc:docMk/>
            <pc:sldMk cId="2330057045" sldId="276"/>
            <ac:picMk id="5" creationId="{DF812304-D3F5-91FF-E8F8-DE02BC311F09}"/>
          </ac:picMkLst>
        </pc:picChg>
      </pc:sldChg>
      <pc:sldChg chg="addSp delSp modSp add mod replId setBg">
        <pc:chgData name="ALBERT JOSE PEREIRA" userId="424e197652c00712" providerId="Windows Live" clId="Web-{FC273F81-0CCA-F451-035E-808682E8E993}" dt="2025-06-03T21:22:35.918" v="367" actId="1076"/>
        <pc:sldMkLst>
          <pc:docMk/>
          <pc:sldMk cId="376790476" sldId="277"/>
        </pc:sldMkLst>
        <pc:spChg chg="ord">
          <ac:chgData name="ALBERT JOSE PEREIRA" userId="424e197652c00712" providerId="Windows Live" clId="Web-{FC273F81-0CCA-F451-035E-808682E8E993}" dt="2025-06-03T21:20:04.695" v="342"/>
          <ac:spMkLst>
            <pc:docMk/>
            <pc:sldMk cId="376790476" sldId="277"/>
            <ac:spMk id="3" creationId="{D0E1CD1B-AF47-DF1E-8B30-DE9182BD8A1B}"/>
          </ac:spMkLst>
        </pc:spChg>
        <pc:spChg chg="mod">
          <ac:chgData name="ALBERT JOSE PEREIRA" userId="424e197652c00712" providerId="Windows Live" clId="Web-{FC273F81-0CCA-F451-035E-808682E8E993}" dt="2025-06-03T21:20:53.400" v="349" actId="14100"/>
          <ac:spMkLst>
            <pc:docMk/>
            <pc:sldMk cId="376790476" sldId="277"/>
            <ac:spMk id="4" creationId="{AF7B0A8A-47A0-FA41-4A24-1962F49D99AB}"/>
          </ac:spMkLst>
        </pc:spChg>
        <pc:spChg chg="mod">
          <ac:chgData name="ALBERT JOSE PEREIRA" userId="424e197652c00712" providerId="Windows Live" clId="Web-{FC273F81-0CCA-F451-035E-808682E8E993}" dt="2025-06-03T21:22:35.918" v="367" actId="1076"/>
          <ac:spMkLst>
            <pc:docMk/>
            <pc:sldMk cId="376790476" sldId="277"/>
            <ac:spMk id="9" creationId="{2F9F6172-7677-84A2-AD9A-386C4735024E}"/>
          </ac:spMkLst>
        </pc:spChg>
        <pc:spChg chg="add del">
          <ac:chgData name="ALBERT JOSE PEREIRA" userId="424e197652c00712" providerId="Windows Live" clId="Web-{FC273F81-0CCA-F451-035E-808682E8E993}" dt="2025-06-03T21:20:04.695" v="342"/>
          <ac:spMkLst>
            <pc:docMk/>
            <pc:sldMk cId="376790476" sldId="277"/>
            <ac:spMk id="14" creationId="{E9D11FD5-487C-4A6B-836F-3831DC830FB7}"/>
          </ac:spMkLst>
        </pc:spChg>
        <pc:spChg chg="add del">
          <ac:chgData name="ALBERT JOSE PEREIRA" userId="424e197652c00712" providerId="Windows Live" clId="Web-{FC273F81-0CCA-F451-035E-808682E8E993}" dt="2025-06-03T21:20:04.695" v="342"/>
          <ac:spMkLst>
            <pc:docMk/>
            <pc:sldMk cId="376790476" sldId="277"/>
            <ac:spMk id="16" creationId="{99765169-F70D-4841-BE65-62E10CBED84D}"/>
          </ac:spMkLst>
        </pc:spChg>
        <pc:spChg chg="add del">
          <ac:chgData name="ALBERT JOSE PEREIRA" userId="424e197652c00712" providerId="Windows Live" clId="Web-{FC273F81-0CCA-F451-035E-808682E8E993}" dt="2025-06-03T21:20:04.695" v="342"/>
          <ac:spMkLst>
            <pc:docMk/>
            <pc:sldMk cId="376790476" sldId="277"/>
            <ac:spMk id="18" creationId="{2A2CC818-8106-45C0-93D5-7051F99F2C81}"/>
          </ac:spMkLst>
        </pc:spChg>
        <pc:picChg chg="del">
          <ac:chgData name="ALBERT JOSE PEREIRA" userId="424e197652c00712" providerId="Windows Live" clId="Web-{FC273F81-0CCA-F451-035E-808682E8E993}" dt="2025-06-03T21:16:56.064" v="326"/>
          <ac:picMkLst>
            <pc:docMk/>
            <pc:sldMk cId="376790476" sldId="277"/>
            <ac:picMk id="2" creationId="{A634ACD5-7879-71D0-E22D-F8443D5D17FC}"/>
          </ac:picMkLst>
        </pc:picChg>
        <pc:picChg chg="add mod">
          <ac:chgData name="ALBERT JOSE PEREIRA" userId="424e197652c00712" providerId="Windows Live" clId="Web-{FC273F81-0CCA-F451-035E-808682E8E993}" dt="2025-06-03T21:20:57.337" v="350" actId="1076"/>
          <ac:picMkLst>
            <pc:docMk/>
            <pc:sldMk cId="376790476" sldId="277"/>
            <ac:picMk id="5" creationId="{C4C3CC53-ED00-5E5C-1175-9E26B11C7CB3}"/>
          </ac:picMkLst>
        </pc:picChg>
      </pc:sldChg>
      <pc:sldChg chg="addSp delSp modSp add replId">
        <pc:chgData name="ALBERT JOSE PEREIRA" userId="424e197652c00712" providerId="Windows Live" clId="Web-{FC273F81-0CCA-F451-035E-808682E8E993}" dt="2025-06-03T21:24:36.750" v="420" actId="1076"/>
        <pc:sldMkLst>
          <pc:docMk/>
          <pc:sldMk cId="1571614426" sldId="278"/>
        </pc:sldMkLst>
        <pc:spChg chg="add mod">
          <ac:chgData name="ALBERT JOSE PEREIRA" userId="424e197652c00712" providerId="Windows Live" clId="Web-{FC273F81-0CCA-F451-035E-808682E8E993}" dt="2025-06-03T21:24:36.750" v="420" actId="1076"/>
          <ac:spMkLst>
            <pc:docMk/>
            <pc:sldMk cId="1571614426" sldId="278"/>
            <ac:spMk id="2" creationId="{9C4C720F-DA35-C4FF-C949-1A2670CA877F}"/>
          </ac:spMkLst>
        </pc:spChg>
        <pc:spChg chg="mod">
          <ac:chgData name="ALBERT JOSE PEREIRA" userId="424e197652c00712" providerId="Windows Live" clId="Web-{FC273F81-0CCA-F451-035E-808682E8E993}" dt="2025-06-03T21:23:46.874" v="373" actId="20577"/>
          <ac:spMkLst>
            <pc:docMk/>
            <pc:sldMk cId="1571614426" sldId="278"/>
            <ac:spMk id="4" creationId="{E599CF12-27A0-4120-9CB5-8B7D554B66CB}"/>
          </ac:spMkLst>
        </pc:spChg>
        <pc:spChg chg="mod">
          <ac:chgData name="ALBERT JOSE PEREIRA" userId="424e197652c00712" providerId="Windows Live" clId="Web-{FC273F81-0CCA-F451-035E-808682E8E993}" dt="2025-06-03T21:22:32.028" v="366" actId="1076"/>
          <ac:spMkLst>
            <pc:docMk/>
            <pc:sldMk cId="1571614426" sldId="278"/>
            <ac:spMk id="9" creationId="{9777404F-A1C9-3443-40FF-F151F6F680E1}"/>
          </ac:spMkLst>
        </pc:spChg>
        <pc:picChg chg="del">
          <ac:chgData name="ALBERT JOSE PEREIRA" userId="424e197652c00712" providerId="Windows Live" clId="Web-{FC273F81-0CCA-F451-035E-808682E8E993}" dt="2025-06-03T21:23:43.170" v="372"/>
          <ac:picMkLst>
            <pc:docMk/>
            <pc:sldMk cId="1571614426" sldId="278"/>
            <ac:picMk id="5" creationId="{E00F85D0-356B-D6A8-DB55-1B53A6F1DBFF}"/>
          </ac:picMkLst>
        </pc:picChg>
      </pc:sldChg>
    </pc:docChg>
  </pc:docChgLst>
  <pc:docChgLst>
    <pc:chgData name="ALBERT JOSE PEREIRA" userId="424e197652c00712" providerId="Windows Live" clId="Web-{B1E7C6CF-B46B-81B6-6B9E-695AFDFDC967}"/>
    <pc:docChg chg="addSld delSld modSld addMainMaster delMainMaster">
      <pc:chgData name="ALBERT JOSE PEREIRA" userId="424e197652c00712" providerId="Windows Live" clId="Web-{B1E7C6CF-B46B-81B6-6B9E-695AFDFDC967}" dt="2025-05-29T14:08:44.166" v="307" actId="20577"/>
      <pc:docMkLst>
        <pc:docMk/>
      </pc:docMkLst>
      <pc:sldChg chg="addSp delSp modSp mod modClrScheme chgLayout">
        <pc:chgData name="ALBERT JOSE PEREIRA" userId="424e197652c00712" providerId="Windows Live" clId="Web-{B1E7C6CF-B46B-81B6-6B9E-695AFDFDC967}" dt="2025-05-29T12:31:47.798" v="294" actId="14100"/>
        <pc:sldMkLst>
          <pc:docMk/>
          <pc:sldMk cId="2210866551" sldId="256"/>
        </pc:sldMkLst>
        <pc:spChg chg="mod ord">
          <ac:chgData name="ALBERT JOSE PEREIRA" userId="424e197652c00712" providerId="Windows Live" clId="Web-{B1E7C6CF-B46B-81B6-6B9E-695AFDFDC967}" dt="2025-05-29T12:31:28.219" v="290" actId="1076"/>
          <ac:spMkLst>
            <pc:docMk/>
            <pc:sldMk cId="2210866551" sldId="256"/>
            <ac:spMk id="2" creationId="{00000000-0000-0000-0000-000000000000}"/>
          </ac:spMkLst>
        </pc:spChg>
        <pc:spChg chg="mod ord">
          <ac:chgData name="ALBERT JOSE PEREIRA" userId="424e197652c00712" providerId="Windows Live" clId="Web-{B1E7C6CF-B46B-81B6-6B9E-695AFDFDC967}" dt="2025-05-29T12:31:47.798" v="294" actId="14100"/>
          <ac:spMkLst>
            <pc:docMk/>
            <pc:sldMk cId="2210866551" sldId="256"/>
            <ac:spMk id="3" creationId="{00000000-0000-0000-0000-000000000000}"/>
          </ac:spMkLst>
        </pc:spChg>
        <pc:spChg chg="add del mod">
          <ac:chgData name="ALBERT JOSE PEREIRA" userId="424e197652c00712" providerId="Windows Live" clId="Web-{B1E7C6CF-B46B-81B6-6B9E-695AFDFDC967}" dt="2025-05-29T11:59:19.306" v="182"/>
          <ac:spMkLst>
            <pc:docMk/>
            <pc:sldMk cId="2210866551" sldId="256"/>
            <ac:spMk id="4" creationId="{20448238-364C-7CDA-CF04-30D80ED54C3C}"/>
          </ac:spMkLst>
        </pc:spChg>
        <pc:spChg chg="add del mod">
          <ac:chgData name="ALBERT JOSE PEREIRA" userId="424e197652c00712" providerId="Windows Live" clId="Web-{B1E7C6CF-B46B-81B6-6B9E-695AFDFDC967}" dt="2025-05-29T10:57:08.467" v="147"/>
          <ac:spMkLst>
            <pc:docMk/>
            <pc:sldMk cId="2210866551" sldId="256"/>
            <ac:spMk id="7" creationId="{63CAA0DA-A799-80B1-0149-BA1B9D0B25E4}"/>
          </ac:spMkLst>
        </pc:spChg>
        <pc:spChg chg="add del mod">
          <ac:chgData name="ALBERT JOSE PEREIRA" userId="424e197652c00712" providerId="Windows Live" clId="Web-{B1E7C6CF-B46B-81B6-6B9E-695AFDFDC967}" dt="2025-05-29T12:03:32.300" v="222"/>
          <ac:spMkLst>
            <pc:docMk/>
            <pc:sldMk cId="2210866551" sldId="256"/>
            <ac:spMk id="7" creationId="{ADD9DE29-6652-A4B4-702A-91A413AD9983}"/>
          </ac:spMkLst>
        </pc:spChg>
        <pc:picChg chg="add del mod">
          <ac:chgData name="ALBERT JOSE PEREIRA" userId="424e197652c00712" providerId="Windows Live" clId="Web-{B1E7C6CF-B46B-81B6-6B9E-695AFDFDC967}" dt="2025-05-29T10:56:42.404" v="141"/>
          <ac:picMkLst>
            <pc:docMk/>
            <pc:sldMk cId="2210866551" sldId="256"/>
            <ac:picMk id="4" creationId="{FB6046E9-A51C-6DC8-FEC4-01E643735CFC}"/>
          </ac:picMkLst>
        </pc:picChg>
        <pc:picChg chg="add mod">
          <ac:chgData name="ALBERT JOSE PEREIRA" userId="424e197652c00712" providerId="Windows Live" clId="Web-{B1E7C6CF-B46B-81B6-6B9E-695AFDFDC967}" dt="2025-05-29T12:05:18.975" v="251" actId="1076"/>
          <ac:picMkLst>
            <pc:docMk/>
            <pc:sldMk cId="2210866551" sldId="256"/>
            <ac:picMk id="5" creationId="{68769791-4633-104E-9DD1-DCE5E2E559C3}"/>
          </ac:picMkLst>
        </pc:picChg>
        <pc:picChg chg="add mod">
          <ac:chgData name="ALBERT JOSE PEREIRA" userId="424e197652c00712" providerId="Windows Live" clId="Web-{B1E7C6CF-B46B-81B6-6B9E-695AFDFDC967}" dt="2025-05-29T12:31:34.360" v="291" actId="1076"/>
          <ac:picMkLst>
            <pc:docMk/>
            <pc:sldMk cId="2210866551" sldId="256"/>
            <ac:picMk id="8" creationId="{89CA3E5A-A485-0593-0138-EF6746234A34}"/>
          </ac:picMkLst>
        </pc:picChg>
      </pc:sldChg>
      <pc:sldChg chg="addSp delSp modSp new add del mod modClrScheme chgLayout">
        <pc:chgData name="ALBERT JOSE PEREIRA" userId="424e197652c00712" providerId="Windows Live" clId="Web-{B1E7C6CF-B46B-81B6-6B9E-695AFDFDC967}" dt="2025-05-29T12:31:05.750" v="288" actId="14100"/>
        <pc:sldMkLst>
          <pc:docMk/>
          <pc:sldMk cId="2793528675" sldId="257"/>
        </pc:sldMkLst>
        <pc:spChg chg="mod ord">
          <ac:chgData name="ALBERT JOSE PEREIRA" userId="424e197652c00712" providerId="Windows Live" clId="Web-{B1E7C6CF-B46B-81B6-6B9E-695AFDFDC967}" dt="2025-05-29T12:04:48.740" v="245" actId="20577"/>
          <ac:spMkLst>
            <pc:docMk/>
            <pc:sldMk cId="2793528675" sldId="257"/>
            <ac:spMk id="2" creationId="{E7D6F7C1-E3DC-D961-A53B-06293BBDB1B0}"/>
          </ac:spMkLst>
        </pc:spChg>
        <pc:spChg chg="mod ord">
          <ac:chgData name="ALBERT JOSE PEREIRA" userId="424e197652c00712" providerId="Windows Live" clId="Web-{B1E7C6CF-B46B-81B6-6B9E-695AFDFDC967}" dt="2025-05-29T12:29:01.964" v="270" actId="20577"/>
          <ac:spMkLst>
            <pc:docMk/>
            <pc:sldMk cId="2793528675" sldId="257"/>
            <ac:spMk id="3" creationId="{22596DA9-413C-BAE9-0E75-05F4EF78C7A0}"/>
          </ac:spMkLst>
        </pc:spChg>
        <pc:spChg chg="add del mod">
          <ac:chgData name="ALBERT JOSE PEREIRA" userId="424e197652c00712" providerId="Windows Live" clId="Web-{B1E7C6CF-B46B-81B6-6B9E-695AFDFDC967}" dt="2025-05-29T12:03:59.441" v="228"/>
          <ac:spMkLst>
            <pc:docMk/>
            <pc:sldMk cId="2793528675" sldId="257"/>
            <ac:spMk id="4" creationId="{ADD9DE29-6652-A4B4-702A-91A413AD9983}"/>
          </ac:spMkLst>
        </pc:spChg>
        <pc:spChg chg="add mod">
          <ac:chgData name="ALBERT JOSE PEREIRA" userId="424e197652c00712" providerId="Windows Live" clId="Web-{B1E7C6CF-B46B-81B6-6B9E-695AFDFDC967}" dt="2025-05-29T12:30:56.343" v="287" actId="14100"/>
          <ac:spMkLst>
            <pc:docMk/>
            <pc:sldMk cId="2793528675" sldId="257"/>
            <ac:spMk id="6" creationId="{512E2FD1-6C2D-FBCE-D0E7-86AE6287F539}"/>
          </ac:spMkLst>
        </pc:spChg>
        <pc:picChg chg="add mod">
          <ac:chgData name="ALBERT JOSE PEREIRA" userId="424e197652c00712" providerId="Windows Live" clId="Web-{B1E7C6CF-B46B-81B6-6B9E-695AFDFDC967}" dt="2025-05-29T12:28:43.307" v="262" actId="1076"/>
          <ac:picMkLst>
            <pc:docMk/>
            <pc:sldMk cId="2793528675" sldId="257"/>
            <ac:picMk id="5" creationId="{375A0118-F1A7-AC6A-4A6B-222321164E12}"/>
          </ac:picMkLst>
        </pc:picChg>
        <pc:picChg chg="add del mod">
          <ac:chgData name="ALBERT JOSE PEREIRA" userId="424e197652c00712" providerId="Windows Live" clId="Web-{B1E7C6CF-B46B-81B6-6B9E-695AFDFDC967}" dt="2025-05-29T12:30:13.435" v="280"/>
          <ac:picMkLst>
            <pc:docMk/>
            <pc:sldMk cId="2793528675" sldId="257"/>
            <ac:picMk id="7" creationId="{CE12B6DF-DB49-9074-2FD0-3E91D1A7C069}"/>
          </ac:picMkLst>
        </pc:picChg>
        <pc:picChg chg="add mod">
          <ac:chgData name="ALBERT JOSE PEREIRA" userId="424e197652c00712" providerId="Windows Live" clId="Web-{B1E7C6CF-B46B-81B6-6B9E-695AFDFDC967}" dt="2025-05-29T12:31:05.750" v="288" actId="14100"/>
          <ac:picMkLst>
            <pc:docMk/>
            <pc:sldMk cId="2793528675" sldId="257"/>
            <ac:picMk id="8" creationId="{61B8C6B4-EF91-2EFC-E928-B9BEC868FDE4}"/>
          </ac:picMkLst>
        </pc:picChg>
      </pc:sldChg>
      <pc:sldChg chg="modSp new">
        <pc:chgData name="ALBERT JOSE PEREIRA" userId="424e197652c00712" providerId="Windows Live" clId="Web-{B1E7C6CF-B46B-81B6-6B9E-695AFDFDC967}" dt="2025-05-29T14:08:44.166" v="307" actId="20577"/>
        <pc:sldMkLst>
          <pc:docMk/>
          <pc:sldMk cId="3954184596" sldId="258"/>
        </pc:sldMkLst>
        <pc:spChg chg="mod">
          <ac:chgData name="ALBERT JOSE PEREIRA" userId="424e197652c00712" providerId="Windows Live" clId="Web-{B1E7C6CF-B46B-81B6-6B9E-695AFDFDC967}" dt="2025-05-29T14:08:44.166" v="307" actId="20577"/>
          <ac:spMkLst>
            <pc:docMk/>
            <pc:sldMk cId="3954184596" sldId="258"/>
            <ac:spMk id="2" creationId="{9795E89E-4502-DFAE-5E4A-BDF080BE7B0E}"/>
          </ac:spMkLst>
        </pc:spChg>
        <pc:spChg chg="mod">
          <ac:chgData name="ALBERT JOSE PEREIRA" userId="424e197652c00712" providerId="Windows Live" clId="Web-{B1E7C6CF-B46B-81B6-6B9E-695AFDFDC967}" dt="2025-05-29T14:08:42.322" v="304" actId="14100"/>
          <ac:spMkLst>
            <pc:docMk/>
            <pc:sldMk cId="3954184596" sldId="258"/>
            <ac:spMk id="3" creationId="{DBD1692E-8093-DE29-530A-C7CE1041B606}"/>
          </ac:spMkLst>
        </pc:spChg>
      </pc:sldChg>
      <pc:sldMasterChg chg="del delSldLayout">
        <pc:chgData name="ALBERT JOSE PEREIRA" userId="424e197652c00712" providerId="Windows Live" clId="Web-{B1E7C6CF-B46B-81B6-6B9E-695AFDFDC967}" dt="2025-05-27T14:01:16.463" v="15"/>
        <pc:sldMasterMkLst>
          <pc:docMk/>
          <pc:sldMasterMk cId="2675746937" sldId="2147483648"/>
        </pc:sldMasterMkLst>
        <pc:sldLayoutChg chg="del">
          <pc:chgData name="ALBERT JOSE PEREIRA" userId="424e197652c00712" providerId="Windows Live" clId="Web-{B1E7C6CF-B46B-81B6-6B9E-695AFDFDC967}" dt="2025-05-27T14:01:16.463" v="15"/>
          <pc:sldLayoutMkLst>
            <pc:docMk/>
            <pc:sldMasterMk cId="2675746937" sldId="2147483648"/>
            <pc:sldLayoutMk cId="877683876" sldId="2147483649"/>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314005268" sldId="2147483650"/>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3781375764" sldId="2147483651"/>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2124613824" sldId="2147483652"/>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3694421058" sldId="2147483653"/>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3108533492" sldId="2147483654"/>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578281579" sldId="2147483655"/>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2217836567" sldId="2147483656"/>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2245566346" sldId="2147483657"/>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746588027" sldId="2147483658"/>
          </pc:sldLayoutMkLst>
        </pc:sldLayoutChg>
        <pc:sldLayoutChg chg="del">
          <pc:chgData name="ALBERT JOSE PEREIRA" userId="424e197652c00712" providerId="Windows Live" clId="Web-{B1E7C6CF-B46B-81B6-6B9E-695AFDFDC967}" dt="2025-05-27T14:01:16.463" v="15"/>
          <pc:sldLayoutMkLst>
            <pc:docMk/>
            <pc:sldMasterMk cId="2675746937" sldId="2147483648"/>
            <pc:sldLayoutMk cId="1306397509" sldId="2147483659"/>
          </pc:sldLayoutMkLst>
        </pc:sldLayoutChg>
      </pc:sldMasterChg>
      <pc:sldMasterChg chg="add del addSldLayout delSldLayout modSldLayout">
        <pc:chgData name="ALBERT JOSE PEREIRA" userId="424e197652c00712" providerId="Windows Live" clId="Web-{B1E7C6CF-B46B-81B6-6B9E-695AFDFDC967}" dt="2025-05-27T14:01:20.135" v="16"/>
        <pc:sldMasterMkLst>
          <pc:docMk/>
          <pc:sldMasterMk cId="4137339780" sldId="2147483660"/>
        </pc:sldMasterMkLst>
        <pc:sldLayoutChg chg="add del mod replId">
          <pc:chgData name="ALBERT JOSE PEREIRA" userId="424e197652c00712" providerId="Windows Live" clId="Web-{B1E7C6CF-B46B-81B6-6B9E-695AFDFDC967}" dt="2025-05-27T14:01:20.135" v="16"/>
          <pc:sldLayoutMkLst>
            <pc:docMk/>
            <pc:sldMasterMk cId="4137339780" sldId="2147483660"/>
            <pc:sldLayoutMk cId="2575522868" sldId="2147483661"/>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1057341669" sldId="2147483662"/>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1858673545" sldId="2147483663"/>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1313621421" sldId="2147483664"/>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2637942373" sldId="2147483665"/>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560537565" sldId="2147483666"/>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2553821214" sldId="2147483667"/>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429283794" sldId="2147483668"/>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3087974800" sldId="2147483669"/>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3459399" sldId="2147483670"/>
          </pc:sldLayoutMkLst>
        </pc:sldLayoutChg>
        <pc:sldLayoutChg chg="add del mod replId">
          <pc:chgData name="ALBERT JOSE PEREIRA" userId="424e197652c00712" providerId="Windows Live" clId="Web-{B1E7C6CF-B46B-81B6-6B9E-695AFDFDC967}" dt="2025-05-27T14:01:20.135" v="16"/>
          <pc:sldLayoutMkLst>
            <pc:docMk/>
            <pc:sldMasterMk cId="4137339780" sldId="2147483660"/>
            <pc:sldLayoutMk cId="1716606888" sldId="2147483671"/>
          </pc:sldLayoutMkLst>
        </pc:sldLayoutChg>
      </pc:sldMasterChg>
      <pc:sldMasterChg chg="add del addSldLayout delSldLayout modSldLayout">
        <pc:chgData name="ALBERT JOSE PEREIRA" userId="424e197652c00712" providerId="Windows Live" clId="Web-{B1E7C6CF-B46B-81B6-6B9E-695AFDFDC967}" dt="2025-05-27T14:01:23.822" v="17"/>
        <pc:sldMasterMkLst>
          <pc:docMk/>
          <pc:sldMasterMk cId="1179523132" sldId="2147483672"/>
        </pc:sldMasterMkLst>
        <pc:sldLayoutChg chg="add del mod replId">
          <pc:chgData name="ALBERT JOSE PEREIRA" userId="424e197652c00712" providerId="Windows Live" clId="Web-{B1E7C6CF-B46B-81B6-6B9E-695AFDFDC967}" dt="2025-05-27T14:01:23.822" v="17"/>
          <pc:sldLayoutMkLst>
            <pc:docMk/>
            <pc:sldMasterMk cId="1179523132" sldId="2147483672"/>
            <pc:sldLayoutMk cId="1879950397" sldId="2147483673"/>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2797062916" sldId="2147483674"/>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3736101423" sldId="2147483675"/>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319271243" sldId="2147483676"/>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1317645228" sldId="2147483677"/>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1860775823" sldId="2147483678"/>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4103950414" sldId="2147483679"/>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1983646655" sldId="2147483680"/>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952926257" sldId="2147483681"/>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2211018141" sldId="2147483682"/>
          </pc:sldLayoutMkLst>
        </pc:sldLayoutChg>
        <pc:sldLayoutChg chg="add del mod replId">
          <pc:chgData name="ALBERT JOSE PEREIRA" userId="424e197652c00712" providerId="Windows Live" clId="Web-{B1E7C6CF-B46B-81B6-6B9E-695AFDFDC967}" dt="2025-05-27T14:01:23.822" v="17"/>
          <pc:sldLayoutMkLst>
            <pc:docMk/>
            <pc:sldMasterMk cId="1179523132" sldId="2147483672"/>
            <pc:sldLayoutMk cId="738407671" sldId="2147483683"/>
          </pc:sldLayoutMkLst>
        </pc:sldLayoutChg>
      </pc:sldMasterChg>
      <pc:sldMasterChg chg="add del addSldLayout delSldLayout modSldLayout">
        <pc:chgData name="ALBERT JOSE PEREIRA" userId="424e197652c00712" providerId="Windows Live" clId="Web-{B1E7C6CF-B46B-81B6-6B9E-695AFDFDC967}" dt="2025-05-27T14:01:26.791" v="18"/>
        <pc:sldMasterMkLst>
          <pc:docMk/>
          <pc:sldMasterMk cId="1877167630" sldId="2147483684"/>
        </pc:sldMasterMkLst>
        <pc:sldLayoutChg chg="add del mod replId">
          <pc:chgData name="ALBERT JOSE PEREIRA" userId="424e197652c00712" providerId="Windows Live" clId="Web-{B1E7C6CF-B46B-81B6-6B9E-695AFDFDC967}" dt="2025-05-27T14:01:26.791" v="18"/>
          <pc:sldLayoutMkLst>
            <pc:docMk/>
            <pc:sldMasterMk cId="1877167630" sldId="2147483684"/>
            <pc:sldLayoutMk cId="3808535079" sldId="2147483685"/>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2959930077" sldId="2147483686"/>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1939582682" sldId="2147483687"/>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3987564553" sldId="2147483688"/>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2846265304" sldId="2147483689"/>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3111859790" sldId="2147483690"/>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2103731176" sldId="2147483691"/>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3979784020" sldId="2147483692"/>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3148398123" sldId="2147483693"/>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3048022862" sldId="2147483694"/>
          </pc:sldLayoutMkLst>
        </pc:sldLayoutChg>
        <pc:sldLayoutChg chg="add del mod replId">
          <pc:chgData name="ALBERT JOSE PEREIRA" userId="424e197652c00712" providerId="Windows Live" clId="Web-{B1E7C6CF-B46B-81B6-6B9E-695AFDFDC967}" dt="2025-05-27T14:01:26.791" v="18"/>
          <pc:sldLayoutMkLst>
            <pc:docMk/>
            <pc:sldMasterMk cId="1877167630" sldId="2147483684"/>
            <pc:sldLayoutMk cId="4031228373" sldId="2147483695"/>
          </pc:sldLayoutMkLst>
        </pc:sldLayoutChg>
      </pc:sldMasterChg>
      <pc:sldMasterChg chg="add del addSldLayout delSldLayout modSldLayout">
        <pc:chgData name="ALBERT JOSE PEREIRA" userId="424e197652c00712" providerId="Windows Live" clId="Web-{B1E7C6CF-B46B-81B6-6B9E-695AFDFDC967}" dt="2025-05-27T14:01:28.479" v="19"/>
        <pc:sldMasterMkLst>
          <pc:docMk/>
          <pc:sldMasterMk cId="1733895924" sldId="2147483696"/>
        </pc:sldMasterMkLst>
        <pc:sldLayoutChg chg="add del mod replId">
          <pc:chgData name="ALBERT JOSE PEREIRA" userId="424e197652c00712" providerId="Windows Live" clId="Web-{B1E7C6CF-B46B-81B6-6B9E-695AFDFDC967}" dt="2025-05-27T14:01:28.479" v="19"/>
          <pc:sldLayoutMkLst>
            <pc:docMk/>
            <pc:sldMasterMk cId="1733895924" sldId="2147483696"/>
            <pc:sldLayoutMk cId="2435071926" sldId="2147483697"/>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1577668171" sldId="2147483698"/>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3276606659" sldId="2147483699"/>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215331172" sldId="2147483700"/>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2726556324" sldId="2147483701"/>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155602037" sldId="2147483702"/>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4186391188" sldId="2147483703"/>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1722218922" sldId="2147483704"/>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1565929571" sldId="2147483705"/>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3331644832" sldId="2147483706"/>
          </pc:sldLayoutMkLst>
        </pc:sldLayoutChg>
        <pc:sldLayoutChg chg="add del mod replId">
          <pc:chgData name="ALBERT JOSE PEREIRA" userId="424e197652c00712" providerId="Windows Live" clId="Web-{B1E7C6CF-B46B-81B6-6B9E-695AFDFDC967}" dt="2025-05-27T14:01:28.479" v="19"/>
          <pc:sldLayoutMkLst>
            <pc:docMk/>
            <pc:sldMasterMk cId="1733895924" sldId="2147483696"/>
            <pc:sldLayoutMk cId="3999692563" sldId="2147483707"/>
          </pc:sldLayoutMkLst>
        </pc:sldLayoutChg>
      </pc:sldMasterChg>
      <pc:sldMasterChg chg="add del addSldLayout delSldLayout modSldLayout">
        <pc:chgData name="ALBERT JOSE PEREIRA" userId="424e197652c00712" providerId="Windows Live" clId="Web-{B1E7C6CF-B46B-81B6-6B9E-695AFDFDC967}" dt="2025-05-27T14:01:44.323" v="20"/>
        <pc:sldMasterMkLst>
          <pc:docMk/>
          <pc:sldMasterMk cId="1910715449" sldId="2147483708"/>
        </pc:sldMasterMkLst>
        <pc:sldLayoutChg chg="add del mod replId">
          <pc:chgData name="ALBERT JOSE PEREIRA" userId="424e197652c00712" providerId="Windows Live" clId="Web-{B1E7C6CF-B46B-81B6-6B9E-695AFDFDC967}" dt="2025-05-27T14:01:44.323" v="20"/>
          <pc:sldLayoutMkLst>
            <pc:docMk/>
            <pc:sldMasterMk cId="1910715449" sldId="2147483708"/>
            <pc:sldLayoutMk cId="1134362888" sldId="2147483709"/>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3369969558" sldId="2147483710"/>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184596056" sldId="2147483711"/>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1031822602" sldId="2147483712"/>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2995248723" sldId="2147483713"/>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2727655580" sldId="2147483714"/>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1605668145" sldId="2147483715"/>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458380732" sldId="2147483716"/>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3421185399" sldId="2147483717"/>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2832755088" sldId="2147483718"/>
          </pc:sldLayoutMkLst>
        </pc:sldLayoutChg>
        <pc:sldLayoutChg chg="add del mod replId">
          <pc:chgData name="ALBERT JOSE PEREIRA" userId="424e197652c00712" providerId="Windows Live" clId="Web-{B1E7C6CF-B46B-81B6-6B9E-695AFDFDC967}" dt="2025-05-27T14:01:44.323" v="20"/>
          <pc:sldLayoutMkLst>
            <pc:docMk/>
            <pc:sldMasterMk cId="1910715449" sldId="2147483708"/>
            <pc:sldLayoutMk cId="2100383631" sldId="2147483719"/>
          </pc:sldLayoutMkLst>
        </pc:sldLayoutChg>
      </pc:sldMasterChg>
      <pc:sldMasterChg chg="add del addSldLayout delSldLayout modSldLayout">
        <pc:chgData name="ALBERT JOSE PEREIRA" userId="424e197652c00712" providerId="Windows Live" clId="Web-{B1E7C6CF-B46B-81B6-6B9E-695AFDFDC967}" dt="2025-05-29T12:01:11.326" v="203"/>
        <pc:sldMasterMkLst>
          <pc:docMk/>
          <pc:sldMasterMk cId="706588293" sldId="2147483720"/>
        </pc:sldMasterMkLst>
        <pc:sldLayoutChg chg="add del mod replId">
          <pc:chgData name="ALBERT JOSE PEREIRA" userId="424e197652c00712" providerId="Windows Live" clId="Web-{B1E7C6CF-B46B-81B6-6B9E-695AFDFDC967}" dt="2025-05-29T12:01:11.326" v="203"/>
          <pc:sldLayoutMkLst>
            <pc:docMk/>
            <pc:sldMasterMk cId="706588293" sldId="2147483720"/>
            <pc:sldLayoutMk cId="3165992096" sldId="2147483721"/>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3590558336" sldId="2147483722"/>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2744942770" sldId="2147483723"/>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14284974" sldId="2147483724"/>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3464175452" sldId="2147483725"/>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2689751552" sldId="2147483726"/>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1917284723" sldId="2147483727"/>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2731821815" sldId="2147483728"/>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4054856970" sldId="2147483729"/>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4141745422" sldId="2147483730"/>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4150179055" sldId="2147483731"/>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3871172306" sldId="2147483732"/>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1274099582" sldId="2147483733"/>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1927220873" sldId="2147483734"/>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3343470054" sldId="2147483735"/>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2323264927" sldId="2147483736"/>
          </pc:sldLayoutMkLst>
        </pc:sldLayoutChg>
        <pc:sldLayoutChg chg="add del mod replId">
          <pc:chgData name="ALBERT JOSE PEREIRA" userId="424e197652c00712" providerId="Windows Live" clId="Web-{B1E7C6CF-B46B-81B6-6B9E-695AFDFDC967}" dt="2025-05-29T12:01:11.326" v="203"/>
          <pc:sldLayoutMkLst>
            <pc:docMk/>
            <pc:sldMasterMk cId="706588293" sldId="2147483720"/>
            <pc:sldLayoutMk cId="2669895477" sldId="2147483737"/>
          </pc:sldLayoutMkLst>
        </pc:sldLayoutChg>
      </pc:sldMasterChg>
      <pc:sldMasterChg chg="add del addSldLayout delSldLayout modSldLayout">
        <pc:chgData name="ALBERT JOSE PEREIRA" userId="424e197652c00712" providerId="Windows Live" clId="Web-{B1E7C6CF-B46B-81B6-6B9E-695AFDFDC967}" dt="2025-05-29T12:01:14.326" v="204"/>
        <pc:sldMasterMkLst>
          <pc:docMk/>
          <pc:sldMasterMk cId="2731775724" sldId="2147483738"/>
        </pc:sldMasterMkLst>
        <pc:sldLayoutChg chg="add del mod replId">
          <pc:chgData name="ALBERT JOSE PEREIRA" userId="424e197652c00712" providerId="Windows Live" clId="Web-{B1E7C6CF-B46B-81B6-6B9E-695AFDFDC967}" dt="2025-05-29T12:01:14.326" v="204"/>
          <pc:sldLayoutMkLst>
            <pc:docMk/>
            <pc:sldMasterMk cId="2731775724" sldId="2147483738"/>
            <pc:sldLayoutMk cId="702497641" sldId="2147483739"/>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487271300" sldId="2147483740"/>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1973336617" sldId="2147483741"/>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1707351204" sldId="2147483742"/>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594140082" sldId="2147483743"/>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349558345" sldId="2147483744"/>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2735866431" sldId="2147483745"/>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594241500" sldId="2147483746"/>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926183279" sldId="2147483747"/>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4094061498" sldId="2147483748"/>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288553052" sldId="2147483749"/>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594553607" sldId="2147483750"/>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140460571" sldId="2147483751"/>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2212706804" sldId="2147483752"/>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359424379" sldId="2147483753"/>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780176395" sldId="2147483754"/>
          </pc:sldLayoutMkLst>
        </pc:sldLayoutChg>
        <pc:sldLayoutChg chg="add del mod replId">
          <pc:chgData name="ALBERT JOSE PEREIRA" userId="424e197652c00712" providerId="Windows Live" clId="Web-{B1E7C6CF-B46B-81B6-6B9E-695AFDFDC967}" dt="2025-05-29T12:01:14.326" v="204"/>
          <pc:sldLayoutMkLst>
            <pc:docMk/>
            <pc:sldMasterMk cId="2731775724" sldId="2147483738"/>
            <pc:sldLayoutMk cId="3726615149" sldId="2147483755"/>
          </pc:sldLayoutMkLst>
        </pc:sldLayoutChg>
      </pc:sldMasterChg>
      <pc:sldMasterChg chg="add del addSldLayout delSldLayout modSldLayout">
        <pc:chgData name="ALBERT JOSE PEREIRA" userId="424e197652c00712" providerId="Windows Live" clId="Web-{B1E7C6CF-B46B-81B6-6B9E-695AFDFDC967}" dt="2025-05-29T12:01:17.638" v="205"/>
        <pc:sldMasterMkLst>
          <pc:docMk/>
          <pc:sldMasterMk cId="2617103691" sldId="2147483756"/>
        </pc:sldMasterMkLst>
        <pc:sldLayoutChg chg="add del mod replId">
          <pc:chgData name="ALBERT JOSE PEREIRA" userId="424e197652c00712" providerId="Windows Live" clId="Web-{B1E7C6CF-B46B-81B6-6B9E-695AFDFDC967}" dt="2025-05-29T12:01:17.638" v="205"/>
          <pc:sldLayoutMkLst>
            <pc:docMk/>
            <pc:sldMasterMk cId="2617103691" sldId="2147483756"/>
            <pc:sldLayoutMk cId="3685747618" sldId="2147483757"/>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1572236732" sldId="2147483758"/>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2383559680" sldId="2147483759"/>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3968128075" sldId="2147483760"/>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3043315090" sldId="2147483761"/>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3276262936" sldId="2147483762"/>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1775513365" sldId="2147483763"/>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2477214994" sldId="2147483764"/>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3576024268" sldId="2147483765"/>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4064249331" sldId="2147483766"/>
          </pc:sldLayoutMkLst>
        </pc:sldLayoutChg>
        <pc:sldLayoutChg chg="add del mod replId">
          <pc:chgData name="ALBERT JOSE PEREIRA" userId="424e197652c00712" providerId="Windows Live" clId="Web-{B1E7C6CF-B46B-81B6-6B9E-695AFDFDC967}" dt="2025-05-29T12:01:17.638" v="205"/>
          <pc:sldLayoutMkLst>
            <pc:docMk/>
            <pc:sldMasterMk cId="2617103691" sldId="2147483756"/>
            <pc:sldLayoutMk cId="2263172095" sldId="2147483767"/>
          </pc:sldLayoutMkLst>
        </pc:sldLayoutChg>
      </pc:sldMasterChg>
      <pc:sldMasterChg chg="add del addSldLayout delSldLayout modSldLayout">
        <pc:chgData name="ALBERT JOSE PEREIRA" userId="424e197652c00712" providerId="Windows Live" clId="Web-{B1E7C6CF-B46B-81B6-6B9E-695AFDFDC967}" dt="2025-05-29T12:01:21.029" v="206"/>
        <pc:sldMasterMkLst>
          <pc:docMk/>
          <pc:sldMasterMk cId="4114003559" sldId="2147483768"/>
        </pc:sldMasterMkLst>
        <pc:sldLayoutChg chg="add del mod replId">
          <pc:chgData name="ALBERT JOSE PEREIRA" userId="424e197652c00712" providerId="Windows Live" clId="Web-{B1E7C6CF-B46B-81B6-6B9E-695AFDFDC967}" dt="2025-05-29T12:01:21.029" v="206"/>
          <pc:sldLayoutMkLst>
            <pc:docMk/>
            <pc:sldMasterMk cId="4114003559" sldId="2147483768"/>
            <pc:sldLayoutMk cId="3590947145" sldId="2147483769"/>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4250863925" sldId="2147483770"/>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1737269529" sldId="2147483771"/>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167531473" sldId="2147483772"/>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346297160" sldId="2147483773"/>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3821522425" sldId="2147483774"/>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3216570303" sldId="2147483775"/>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809991699" sldId="2147483776"/>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2147117062" sldId="2147483777"/>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712170982" sldId="2147483778"/>
          </pc:sldLayoutMkLst>
        </pc:sldLayoutChg>
        <pc:sldLayoutChg chg="add del mod replId">
          <pc:chgData name="ALBERT JOSE PEREIRA" userId="424e197652c00712" providerId="Windows Live" clId="Web-{B1E7C6CF-B46B-81B6-6B9E-695AFDFDC967}" dt="2025-05-29T12:01:21.029" v="206"/>
          <pc:sldLayoutMkLst>
            <pc:docMk/>
            <pc:sldMasterMk cId="4114003559" sldId="2147483768"/>
            <pc:sldLayoutMk cId="389999949" sldId="2147483779"/>
          </pc:sldLayoutMkLst>
        </pc:sldLayoutChg>
      </pc:sldMasterChg>
      <pc:sldMasterChg chg="add del addSldLayout delSldLayout modSldLayout">
        <pc:chgData name="ALBERT JOSE PEREIRA" userId="424e197652c00712" providerId="Windows Live" clId="Web-{B1E7C6CF-B46B-81B6-6B9E-695AFDFDC967}" dt="2025-05-29T12:01:28.936" v="207"/>
        <pc:sldMasterMkLst>
          <pc:docMk/>
          <pc:sldMasterMk cId="2389772558" sldId="2147483780"/>
        </pc:sldMasterMkLst>
        <pc:sldLayoutChg chg="add del mod replId">
          <pc:chgData name="ALBERT JOSE PEREIRA" userId="424e197652c00712" providerId="Windows Live" clId="Web-{B1E7C6CF-B46B-81B6-6B9E-695AFDFDC967}" dt="2025-05-29T12:01:28.936" v="207"/>
          <pc:sldLayoutMkLst>
            <pc:docMk/>
            <pc:sldMasterMk cId="2389772558" sldId="2147483780"/>
            <pc:sldLayoutMk cId="1263949948" sldId="2147483781"/>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1091501507" sldId="2147483782"/>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3675792972" sldId="2147483783"/>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1733889035" sldId="2147483784"/>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1923183715" sldId="2147483785"/>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626199638" sldId="2147483786"/>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3254082283" sldId="2147483787"/>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2333271527" sldId="2147483788"/>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509937387" sldId="2147483789"/>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3178263692" sldId="2147483790"/>
          </pc:sldLayoutMkLst>
        </pc:sldLayoutChg>
        <pc:sldLayoutChg chg="add del mod replId">
          <pc:chgData name="ALBERT JOSE PEREIRA" userId="424e197652c00712" providerId="Windows Live" clId="Web-{B1E7C6CF-B46B-81B6-6B9E-695AFDFDC967}" dt="2025-05-29T12:01:28.936" v="207"/>
          <pc:sldLayoutMkLst>
            <pc:docMk/>
            <pc:sldMasterMk cId="2389772558" sldId="2147483780"/>
            <pc:sldLayoutMk cId="2279986879" sldId="2147483791"/>
          </pc:sldLayoutMkLst>
        </pc:sldLayoutChg>
      </pc:sldMasterChg>
      <pc:sldMasterChg chg="add del addSldLayout delSldLayout modSldLayout">
        <pc:chgData name="ALBERT JOSE PEREIRA" userId="424e197652c00712" providerId="Windows Live" clId="Web-{B1E7C6CF-B46B-81B6-6B9E-695AFDFDC967}" dt="2025-05-29T12:01:39.171" v="208"/>
        <pc:sldMasterMkLst>
          <pc:docMk/>
          <pc:sldMasterMk cId="1724940217" sldId="2147483792"/>
        </pc:sldMasterMkLst>
        <pc:sldLayoutChg chg="add del mod replId">
          <pc:chgData name="ALBERT JOSE PEREIRA" userId="424e197652c00712" providerId="Windows Live" clId="Web-{B1E7C6CF-B46B-81B6-6B9E-695AFDFDC967}" dt="2025-05-29T12:01:39.171" v="208"/>
          <pc:sldLayoutMkLst>
            <pc:docMk/>
            <pc:sldMasterMk cId="1724940217" sldId="2147483792"/>
            <pc:sldLayoutMk cId="2735472079" sldId="2147483793"/>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1684417243" sldId="2147483794"/>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2995504124" sldId="2147483795"/>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1199723920" sldId="2147483796"/>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3023260517" sldId="2147483797"/>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3143192939" sldId="2147483798"/>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1065947679" sldId="2147483799"/>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409339369" sldId="2147483800"/>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1778158134" sldId="2147483801"/>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2106252249" sldId="2147483802"/>
          </pc:sldLayoutMkLst>
        </pc:sldLayoutChg>
        <pc:sldLayoutChg chg="add del mod replId">
          <pc:chgData name="ALBERT JOSE PEREIRA" userId="424e197652c00712" providerId="Windows Live" clId="Web-{B1E7C6CF-B46B-81B6-6B9E-695AFDFDC967}" dt="2025-05-29T12:01:39.171" v="208"/>
          <pc:sldLayoutMkLst>
            <pc:docMk/>
            <pc:sldMasterMk cId="1724940217" sldId="2147483792"/>
            <pc:sldLayoutMk cId="752396517" sldId="2147483803"/>
          </pc:sldLayoutMkLst>
        </pc:sldLayoutChg>
      </pc:sldMasterChg>
      <pc:sldMasterChg chg="add del addSldLayout delSldLayout modSldLayout">
        <pc:chgData name="ALBERT JOSE PEREIRA" userId="424e197652c00712" providerId="Windows Live" clId="Web-{B1E7C6CF-B46B-81B6-6B9E-695AFDFDC967}" dt="2025-05-29T12:01:46.749" v="209"/>
        <pc:sldMasterMkLst>
          <pc:docMk/>
          <pc:sldMasterMk cId="1255403094" sldId="2147483804"/>
        </pc:sldMasterMkLst>
        <pc:sldLayoutChg chg="add del mod replId">
          <pc:chgData name="ALBERT JOSE PEREIRA" userId="424e197652c00712" providerId="Windows Live" clId="Web-{B1E7C6CF-B46B-81B6-6B9E-695AFDFDC967}" dt="2025-05-29T12:01:46.749" v="209"/>
          <pc:sldLayoutMkLst>
            <pc:docMk/>
            <pc:sldMasterMk cId="1255403094" sldId="2147483804"/>
            <pc:sldLayoutMk cId="1995938489" sldId="2147483805"/>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4157533037" sldId="2147483806"/>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2039480216" sldId="2147483807"/>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1455237571" sldId="2147483808"/>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923253044" sldId="2147483809"/>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2066664699" sldId="2147483810"/>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1795637877" sldId="2147483811"/>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3144315244" sldId="2147483812"/>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456520158" sldId="2147483813"/>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1344502249" sldId="2147483814"/>
          </pc:sldLayoutMkLst>
        </pc:sldLayoutChg>
        <pc:sldLayoutChg chg="add del mod replId">
          <pc:chgData name="ALBERT JOSE PEREIRA" userId="424e197652c00712" providerId="Windows Live" clId="Web-{B1E7C6CF-B46B-81B6-6B9E-695AFDFDC967}" dt="2025-05-29T12:01:46.749" v="209"/>
          <pc:sldLayoutMkLst>
            <pc:docMk/>
            <pc:sldMasterMk cId="1255403094" sldId="2147483804"/>
            <pc:sldLayoutMk cId="1981821471" sldId="2147483815"/>
          </pc:sldLayoutMkLst>
        </pc:sldLayoutChg>
      </pc:sldMasterChg>
      <pc:sldMasterChg chg="add del addSldLayout delSldLayout modSldLayout">
        <pc:chgData name="ALBERT JOSE PEREIRA" userId="424e197652c00712" providerId="Windows Live" clId="Web-{B1E7C6CF-B46B-81B6-6B9E-695AFDFDC967}" dt="2025-05-29T12:02:09.359" v="210"/>
        <pc:sldMasterMkLst>
          <pc:docMk/>
          <pc:sldMasterMk cId="3069438720" sldId="2147483816"/>
        </pc:sldMasterMkLst>
        <pc:sldLayoutChg chg="add del mod replId">
          <pc:chgData name="ALBERT JOSE PEREIRA" userId="424e197652c00712" providerId="Windows Live" clId="Web-{B1E7C6CF-B46B-81B6-6B9E-695AFDFDC967}" dt="2025-05-29T12:02:09.359" v="210"/>
          <pc:sldLayoutMkLst>
            <pc:docMk/>
            <pc:sldMasterMk cId="3069438720" sldId="2147483816"/>
            <pc:sldLayoutMk cId="3716672169" sldId="2147483817"/>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2290510014" sldId="2147483818"/>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2456227937" sldId="2147483819"/>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798141564" sldId="2147483820"/>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1058488723" sldId="2147483821"/>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1185960354" sldId="2147483822"/>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3783837299" sldId="2147483823"/>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3813569908" sldId="2147483824"/>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265289612" sldId="2147483825"/>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2247041302" sldId="2147483826"/>
          </pc:sldLayoutMkLst>
        </pc:sldLayoutChg>
        <pc:sldLayoutChg chg="add del mod replId">
          <pc:chgData name="ALBERT JOSE PEREIRA" userId="424e197652c00712" providerId="Windows Live" clId="Web-{B1E7C6CF-B46B-81B6-6B9E-695AFDFDC967}" dt="2025-05-29T12:02:09.359" v="210"/>
          <pc:sldLayoutMkLst>
            <pc:docMk/>
            <pc:sldMasterMk cId="3069438720" sldId="2147483816"/>
            <pc:sldLayoutMk cId="3556012097" sldId="2147483827"/>
          </pc:sldLayoutMkLst>
        </pc:sldLayoutChg>
      </pc:sldMasterChg>
      <pc:sldMasterChg chg="add del addSldLayout delSldLayout modSldLayout">
        <pc:chgData name="ALBERT JOSE PEREIRA" userId="424e197652c00712" providerId="Windows Live" clId="Web-{B1E7C6CF-B46B-81B6-6B9E-695AFDFDC967}" dt="2025-05-29T12:02:18.500" v="211"/>
        <pc:sldMasterMkLst>
          <pc:docMk/>
          <pc:sldMasterMk cId="3902804905" sldId="2147483828"/>
        </pc:sldMasterMkLst>
        <pc:sldLayoutChg chg="add del mod replId">
          <pc:chgData name="ALBERT JOSE PEREIRA" userId="424e197652c00712" providerId="Windows Live" clId="Web-{B1E7C6CF-B46B-81B6-6B9E-695AFDFDC967}" dt="2025-05-29T12:02:18.500" v="211"/>
          <pc:sldLayoutMkLst>
            <pc:docMk/>
            <pc:sldMasterMk cId="3902804905" sldId="2147483828"/>
            <pc:sldLayoutMk cId="4193455409" sldId="2147483829"/>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606289843" sldId="2147483830"/>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1383412501" sldId="2147483831"/>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1502021352" sldId="2147483832"/>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4228312934" sldId="2147483833"/>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590449294" sldId="2147483834"/>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4064343283" sldId="2147483835"/>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1974201289" sldId="2147483836"/>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583402045" sldId="2147483837"/>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827024097" sldId="2147483838"/>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97293062" sldId="2147483839"/>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3958130578" sldId="2147483840"/>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1838068775" sldId="2147483841"/>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249506232" sldId="2147483842"/>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3836340781" sldId="2147483843"/>
          </pc:sldLayoutMkLst>
        </pc:sldLayoutChg>
        <pc:sldLayoutChg chg="add del mod replId">
          <pc:chgData name="ALBERT JOSE PEREIRA" userId="424e197652c00712" providerId="Windows Live" clId="Web-{B1E7C6CF-B46B-81B6-6B9E-695AFDFDC967}" dt="2025-05-29T12:02:18.500" v="211"/>
          <pc:sldLayoutMkLst>
            <pc:docMk/>
            <pc:sldMasterMk cId="3902804905" sldId="2147483828"/>
            <pc:sldLayoutMk cId="3666460051" sldId="2147483844"/>
          </pc:sldLayoutMkLst>
        </pc:sldLayoutChg>
      </pc:sldMasterChg>
      <pc:sldMasterChg chg="add addSldLayout modSldLayout">
        <pc:chgData name="ALBERT JOSE PEREIRA" userId="424e197652c00712" providerId="Windows Live" clId="Web-{B1E7C6CF-B46B-81B6-6B9E-695AFDFDC967}" dt="2025-05-29T12:02:18.500" v="211"/>
        <pc:sldMasterMkLst>
          <pc:docMk/>
          <pc:sldMasterMk cId="4040975963" sldId="2147483845"/>
        </pc:sldMasterMkLst>
        <pc:sldLayoutChg chg="add mod replId">
          <pc:chgData name="ALBERT JOSE PEREIRA" userId="424e197652c00712" providerId="Windows Live" clId="Web-{B1E7C6CF-B46B-81B6-6B9E-695AFDFDC967}" dt="2025-05-29T12:02:18.500" v="211"/>
          <pc:sldLayoutMkLst>
            <pc:docMk/>
            <pc:sldMasterMk cId="4040975963" sldId="2147483845"/>
            <pc:sldLayoutMk cId="2755850889" sldId="2147483846"/>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364021315" sldId="2147483847"/>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2373418552" sldId="2147483848"/>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736864521" sldId="2147483849"/>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4294727741" sldId="2147483850"/>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2157612988" sldId="2147483851"/>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3419068078" sldId="2147483852"/>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4086860894" sldId="2147483853"/>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1379324550" sldId="2147483854"/>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1695506682" sldId="2147483855"/>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2894301383" sldId="2147483856"/>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3130552780" sldId="2147483857"/>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311449023" sldId="2147483858"/>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1096788629" sldId="2147483859"/>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1039527612" sldId="2147483860"/>
          </pc:sldLayoutMkLst>
        </pc:sldLayoutChg>
        <pc:sldLayoutChg chg="add mod replId">
          <pc:chgData name="ALBERT JOSE PEREIRA" userId="424e197652c00712" providerId="Windows Live" clId="Web-{B1E7C6CF-B46B-81B6-6B9E-695AFDFDC967}" dt="2025-05-29T12:02:18.500" v="211"/>
          <pc:sldLayoutMkLst>
            <pc:docMk/>
            <pc:sldMasterMk cId="4040975963" sldId="2147483845"/>
            <pc:sldLayoutMk cId="3731790357" sldId="2147483861"/>
          </pc:sldLayoutMkLst>
        </pc:sldLayoutChg>
      </pc:sldMasterChg>
    </pc:docChg>
  </pc:docChgLst>
</pc:chgInfo>
</file>

<file path=ppt/comments/modernComment_110_91B0F5DE.xml><?xml version="1.0" encoding="utf-8"?>
<p188:cmLst xmlns:a="http://schemas.openxmlformats.org/drawingml/2006/main" xmlns:r="http://schemas.openxmlformats.org/officeDocument/2006/relationships" xmlns:p188="http://schemas.microsoft.com/office/powerpoint/2018/8/main">
  <p188:cm id="{84599D1E-EB89-4D3C-93E5-25264FE2BFAB}" authorId="{590CEA80-8AD6-82EC-3FAB-53FD7C8328A3}" created="2025-06-03T21:03:42.118">
    <pc:sldMkLst xmlns:pc="http://schemas.microsoft.com/office/powerpoint/2013/main/command">
      <pc:docMk/>
      <pc:sldMk cId="2444293598" sldId="272"/>
    </pc:sldMkLst>
    <p188:txBody>
      <a:bodyPr/>
      <a:lstStyle/>
      <a:p>
        <a:r>
          <a:rPr lang="pt-BR"/>
          <a:t> Precisão de pré-busca: Para avaliar a eficácia das pré-buscas entre núcleos, o APAC inclui um bit de preferência na entrada tag-store de cada bloco pré-buscado. A precisão da pré-busca é medida usando Dois contadores de hardware: pref-total conta todas as pré-buscas emitidas, enquanto used-total conta apenas aqueles que foram posteriormente solicitados por um núcleo. A precisão é calculada como a porcentagem de used-total para pref-total, o que ajuda a reduzir pré-buscas desnecessárias que, de outra forma, podem levar à poluição do cache e à contenção de recursos compartilhados. Atraso de pré-busca: Em sistemas paralelos, as pré-buscas atrasadas podem interromper o fluxo de dados críticos entre os núcleos. Cada entrada no Registro de Retenção de Status de Perda (MSHR) do cache L2 contém um bit de preferência indicando uma solicitação de pré busca. Uma pré-busca é considerada "atrasada" se o endereço pré-buscado é exigido por um núcleo antes que a pré-busca seja preenchida. Os incrementos do contador de totais tardios para cada pré-busca atrasada, calculada como a porcentagem do total atrasado para o total usado. Essa métrica permite que a APAC ajuste a agressividade da pré-busca para minimizar atrasos, o que é especialmente importante para manter a disponibilidade de dados entre os núcleos. [11] Poluição de cache induzida por pré-busca: Em arquiteturas paralelas, a pré-busca excessiva pode aumentar a contenção de cache, levando a para armazenar em cache a poluição que afeta todos os núcleos. Para medir a poluição do cache, a APAC rastreia a demanda induzida por pré-busca é perdida usando um filtro Bloom, seguindo a abordagem descrita no . Quando um bloco é trazido para o cache L2 devido a uma perda de demanda e, posteriormente, removido por uma pré-busca, seu endereço é hash e registrado no filtro Bloom. Sobre uma falha de demanda subsequente, o endereço do bloco é verificado em relação ao filtro Bloom. Se uma correspondência for encontrada, isso indica que a falha foi causada por uma remoção de pré-busca. A APAC emprega dois contadores para cada núcleo: o contador de poluição total, que rastreia o número de indisponibilidades de procura resultantes de despejos induzidos por pré-busca, e o total da procura contador, que rastreia todas as perdas de demanda. A poluição do cache para cada núcleo é calculada como a relação entre a poluição total e a demanda total, fornecendo uma estimativa da porcentagem da de falta de demanda causada por pré-busca. Embora a APAC seja baseada no mecanismo descrito no, ele refina essa abordagem para lidar com ambientes multi-core calculando poluição de cache independentemente para cada núcleo. Esse refinamento garante que a poluição A medição reflete com precisão o impacto da pré-busca de cada núcleo</a:t>
        </a:r>
      </a:p>
    </p188:txBody>
  </p188:cm>
  <p188:cm id="{5D731125-C36D-4020-B39F-112431F51547}" authorId="{590CEA80-8AD6-82EC-3FAB-53FD7C8328A3}" created="2025-06-03T21:04:45.745">
    <pc:sldMkLst xmlns:pc="http://schemas.microsoft.com/office/powerpoint/2013/main/command">
      <pc:docMk/>
      <pc:sldMk cId="2444293598" sldId="272"/>
    </pc:sldMkLst>
    <p188:txBody>
      <a:bodyPr/>
      <a:lstStyle/>
      <a:p>
        <a:r>
          <a:rPr lang="pt-BR"/>
          <a:t> O gerenciamento eficiente da largura de banda é vital em sistemas paralelos para evitar que um núcleo acesso à memória de impactar negativamente os outros. O APAC rastreia a utilização da largura de banda da memória usando um contador no controlador de memória, que mede o CAS (Acesso à Coluna DRAM) comandos em uma janela de 4 × ciclos tRC (onde tRC é o intervalo mínimo entre duas ativações de linha).</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58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55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9430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0552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1449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678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952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17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02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341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686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6/3/2025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9472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761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1906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686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932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04097596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ieeecomputersociety.org/10.1109/TPDS.2025.3550531"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0_91B0F5DE.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computer.org/csdl/search/default?type=author&amp;givenName=Juan&amp;surname=Fang" TargetMode="External"/><Relationship Id="rId7" Type="http://schemas.openxmlformats.org/officeDocument/2006/relationships/hyperlink" Target="https://www.computer.org/csdl/search/default?type=author&amp;givenName=Neal%20N.&amp;surname=Xiong" TargetMode="External"/><Relationship Id="rId2" Type="http://schemas.openxmlformats.org/officeDocument/2006/relationships/hyperlink" Target="https://www.computer.org/csdl/search/default?type=author&amp;givenName=Huijing&amp;surname=Yang"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computer.org/csdl/search/default?type=author&amp;givenName=Xing&amp;surname=Su" TargetMode="External"/><Relationship Id="rId4" Type="http://schemas.openxmlformats.org/officeDocument/2006/relationships/hyperlink" Target="https://www.computer.org/csdl/search/default?type=author&amp;givenName=Yumin&amp;surname=Ho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31740" y="2034620"/>
            <a:ext cx="9617914" cy="2272831"/>
          </a:xfrm>
          <a:ln>
            <a:solidFill>
              <a:schemeClr val="accent3"/>
            </a:solidFill>
          </a:ln>
        </p:spPr>
        <p:txBody>
          <a:bodyPr vert="horz" lIns="91440" tIns="45720" rIns="91440" bIns="45720" rtlCol="0" anchor="b">
            <a:noAutofit/>
          </a:bodyPr>
          <a:lstStyle/>
          <a:p>
            <a:r>
              <a:rPr lang="de-DE" sz="3600" b="1">
                <a:solidFill>
                  <a:schemeClr val="accent2">
                    <a:lumMod val="76000"/>
                  </a:schemeClr>
                </a:solidFill>
                <a:latin typeface="Century Gothic"/>
              </a:rPr>
              <a:t>Reinforcement Learning-Driven Adaptive </a:t>
            </a:r>
            <a:r>
              <a:rPr lang="de-DE" sz="3600" b="1" err="1">
                <a:solidFill>
                  <a:schemeClr val="accent2">
                    <a:lumMod val="76000"/>
                  </a:schemeClr>
                </a:solidFill>
                <a:latin typeface="Century Gothic"/>
              </a:rPr>
              <a:t>Prefetch</a:t>
            </a:r>
            <a:r>
              <a:rPr lang="de-DE" sz="3600" b="1">
                <a:solidFill>
                  <a:schemeClr val="accent2">
                    <a:lumMod val="76000"/>
                  </a:schemeClr>
                </a:solidFill>
                <a:latin typeface="Century Gothic"/>
              </a:rPr>
              <a:t> </a:t>
            </a:r>
            <a:r>
              <a:rPr lang="de-DE" sz="3600" b="1" err="1">
                <a:solidFill>
                  <a:schemeClr val="accent2">
                    <a:lumMod val="76000"/>
                  </a:schemeClr>
                </a:solidFill>
                <a:latin typeface="Century Gothic"/>
              </a:rPr>
              <a:t>Aggressiveness</a:t>
            </a:r>
            <a:r>
              <a:rPr lang="de-DE" sz="3600" b="1">
                <a:solidFill>
                  <a:schemeClr val="accent2">
                    <a:lumMod val="76000"/>
                  </a:schemeClr>
                </a:solidFill>
                <a:latin typeface="Century Gothic"/>
              </a:rPr>
              <a:t> Control </a:t>
            </a:r>
            <a:r>
              <a:rPr lang="de-DE" sz="3600" b="1" err="1">
                <a:solidFill>
                  <a:schemeClr val="accent2">
                    <a:lumMod val="76000"/>
                  </a:schemeClr>
                </a:solidFill>
                <a:latin typeface="Century Gothic"/>
              </a:rPr>
              <a:t>for</a:t>
            </a:r>
            <a:r>
              <a:rPr lang="de-DE" sz="3600" b="1">
                <a:solidFill>
                  <a:schemeClr val="accent2">
                    <a:lumMod val="76000"/>
                  </a:schemeClr>
                </a:solidFill>
                <a:latin typeface="Century Gothic"/>
              </a:rPr>
              <a:t> Enhanced Performance in Parallel System </a:t>
            </a:r>
            <a:r>
              <a:rPr lang="de-DE" sz="3600" b="1" err="1">
                <a:solidFill>
                  <a:schemeClr val="accent2">
                    <a:lumMod val="76000"/>
                  </a:schemeClr>
                </a:solidFill>
                <a:latin typeface="Century Gothic"/>
              </a:rPr>
              <a:t>Architectures</a:t>
            </a:r>
            <a:endParaRPr lang="pt-BR" sz="3600" err="1">
              <a:solidFill>
                <a:schemeClr val="accent2">
                  <a:lumMod val="76000"/>
                </a:schemeClr>
              </a:solidFill>
              <a:latin typeface="Century Gothic"/>
            </a:endParaRPr>
          </a:p>
        </p:txBody>
      </p:sp>
      <p:sp>
        <p:nvSpPr>
          <p:cNvPr id="3" name="Subtítulo 2"/>
          <p:cNvSpPr>
            <a:spLocks noGrp="1"/>
          </p:cNvSpPr>
          <p:nvPr>
            <p:ph type="subTitle" idx="1"/>
          </p:nvPr>
        </p:nvSpPr>
        <p:spPr>
          <a:xfrm>
            <a:off x="5910423" y="214738"/>
            <a:ext cx="5492951" cy="1500738"/>
          </a:xfrm>
        </p:spPr>
        <p:txBody>
          <a:bodyPr vert="horz" lIns="91440" tIns="45720" rIns="91440" bIns="45720" rtlCol="0" anchor="t">
            <a:normAutofit fontScale="92500" lnSpcReduction="20000"/>
          </a:bodyPr>
          <a:lstStyle/>
          <a:p>
            <a:r>
              <a:rPr lang="de-DE" sz="2000">
                <a:solidFill>
                  <a:srgbClr val="454545"/>
                </a:solidFill>
                <a:ea typeface="+mn-lt"/>
                <a:cs typeface="+mn-lt"/>
              </a:rPr>
              <a:t>IEEE TRANSACTIONS </a:t>
            </a:r>
            <a:endParaRPr lang="pt-BR" sz="2000">
              <a:solidFill>
                <a:srgbClr val="595959"/>
              </a:solidFill>
              <a:ea typeface="+mn-lt"/>
              <a:cs typeface="+mn-lt"/>
            </a:endParaRPr>
          </a:p>
          <a:p>
            <a:r>
              <a:rPr lang="de-DE" sz="2000">
                <a:solidFill>
                  <a:srgbClr val="454545"/>
                </a:solidFill>
                <a:ea typeface="+mn-lt"/>
                <a:cs typeface="+mn-lt"/>
              </a:rPr>
              <a:t>ON PARALLEL AND DISTRIBUTED SYSTEMS,</a:t>
            </a:r>
            <a:endParaRPr lang="pt-BR" sz="2000">
              <a:solidFill>
                <a:srgbClr val="595959"/>
              </a:solidFill>
              <a:ea typeface="+mn-lt"/>
              <a:cs typeface="+mn-lt"/>
            </a:endParaRPr>
          </a:p>
          <a:p>
            <a:r>
              <a:rPr lang="de-DE" sz="2000">
                <a:solidFill>
                  <a:srgbClr val="454545"/>
                </a:solidFill>
                <a:ea typeface="+mn-lt"/>
                <a:cs typeface="+mn-lt"/>
              </a:rPr>
              <a:t>VOL.36, NO.5, MAY 2025 </a:t>
            </a:r>
            <a:r>
              <a:rPr lang="de-DE" sz="2000">
                <a:solidFill>
                  <a:srgbClr val="454545"/>
                </a:solidFill>
                <a:latin typeface="Open Sans"/>
                <a:ea typeface="Open Sans"/>
                <a:cs typeface="Open Sans"/>
              </a:rPr>
              <a:t>pp. 977-993, vol. 36</a:t>
            </a:r>
            <a:endParaRPr lang="pt-BR" sz="2000"/>
          </a:p>
          <a:p>
            <a:r>
              <a:rPr lang="de-DE" sz="2000">
                <a:solidFill>
                  <a:srgbClr val="454545"/>
                </a:solidFill>
                <a:latin typeface="Open Sans"/>
                <a:ea typeface="Open Sans"/>
                <a:cs typeface="Open Sans"/>
              </a:rPr>
              <a:t>DOI Bookmark: </a:t>
            </a:r>
            <a:r>
              <a:rPr lang="de-DE" sz="2000">
                <a:solidFill>
                  <a:srgbClr val="00629B"/>
                </a:solidFill>
                <a:latin typeface="Open Sans"/>
                <a:ea typeface="Open Sans"/>
                <a:cs typeface="Open Sans"/>
                <a:hlinkClick r:id="rId2"/>
              </a:rPr>
              <a:t>10.1109/TPDS.2025.3550531</a:t>
            </a:r>
            <a:endParaRPr lang="de-DE" sz="2000"/>
          </a:p>
          <a:p>
            <a:endParaRPr lang="de-DE" sz="2100" b="1">
              <a:solidFill>
                <a:srgbClr val="454545"/>
              </a:solidFill>
              <a:latin typeface="Montserrat"/>
            </a:endParaRPr>
          </a:p>
          <a:p>
            <a:endParaRPr lang="de-DE"/>
          </a:p>
        </p:txBody>
      </p:sp>
      <p:pic>
        <p:nvPicPr>
          <p:cNvPr id="5" name="Imagem 4" descr="Logotipo&#10;&#10;O conteúdo gerado por IA pode estar incorreto.">
            <a:extLst>
              <a:ext uri="{FF2B5EF4-FFF2-40B4-BE49-F238E27FC236}">
                <a16:creationId xmlns:a16="http://schemas.microsoft.com/office/drawing/2014/main" id="{68769791-4633-104E-9DD1-DCE5E2E559C3}"/>
              </a:ext>
            </a:extLst>
          </p:cNvPr>
          <p:cNvPicPr>
            <a:picLocks noChangeAspect="1"/>
          </p:cNvPicPr>
          <p:nvPr/>
        </p:nvPicPr>
        <p:blipFill>
          <a:blip r:embed="rId3"/>
          <a:stretch>
            <a:fillRect/>
          </a:stretch>
        </p:blipFill>
        <p:spPr>
          <a:xfrm>
            <a:off x="605236" y="382569"/>
            <a:ext cx="2924175" cy="695325"/>
          </a:xfrm>
          <a:prstGeom prst="rect">
            <a:avLst/>
          </a:prstGeom>
        </p:spPr>
      </p:pic>
      <p:pic>
        <p:nvPicPr>
          <p:cNvPr id="8" name="Imagem 7" descr="Interface gráfica do usuário, Texto, Aplicativo&#10;&#10;O conteúdo gerado por IA pode estar incorreto.">
            <a:extLst>
              <a:ext uri="{FF2B5EF4-FFF2-40B4-BE49-F238E27FC236}">
                <a16:creationId xmlns:a16="http://schemas.microsoft.com/office/drawing/2014/main" id="{89CA3E5A-A485-0593-0138-EF6746234A34}"/>
              </a:ext>
            </a:extLst>
          </p:cNvPr>
          <p:cNvPicPr>
            <a:picLocks noChangeAspect="1"/>
          </p:cNvPicPr>
          <p:nvPr/>
        </p:nvPicPr>
        <p:blipFill>
          <a:blip r:embed="rId4"/>
          <a:stretch>
            <a:fillRect/>
          </a:stretch>
        </p:blipFill>
        <p:spPr>
          <a:xfrm>
            <a:off x="4849167" y="4413921"/>
            <a:ext cx="6703926" cy="2280608"/>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DFEE76-CA86-7DF4-7412-37EC74769E91}"/>
              </a:ext>
            </a:extLst>
          </p:cNvPr>
          <p:cNvSpPr>
            <a:spLocks noGrp="1"/>
          </p:cNvSpPr>
          <p:nvPr>
            <p:ph type="title"/>
          </p:nvPr>
        </p:nvSpPr>
        <p:spPr>
          <a:xfrm>
            <a:off x="1983325" y="659279"/>
            <a:ext cx="8911687" cy="765075"/>
          </a:xfrm>
        </p:spPr>
        <p:txBody>
          <a:bodyPr/>
          <a:lstStyle/>
          <a:p>
            <a:r>
              <a:rPr lang="pt-BR" b="1"/>
              <a:t>Entendendo os conceitos</a:t>
            </a:r>
          </a:p>
        </p:txBody>
      </p:sp>
      <p:sp>
        <p:nvSpPr>
          <p:cNvPr id="7" name="Content Placeholder 2">
            <a:extLst>
              <a:ext uri="{FF2B5EF4-FFF2-40B4-BE49-F238E27FC236}">
                <a16:creationId xmlns:a16="http://schemas.microsoft.com/office/drawing/2014/main" id="{A717B021-8CFA-1683-0B47-DAA282867E44}"/>
              </a:ext>
            </a:extLst>
          </p:cNvPr>
          <p:cNvSpPr>
            <a:spLocks noGrp="1"/>
          </p:cNvSpPr>
          <p:nvPr>
            <p:ph idx="1"/>
          </p:nvPr>
        </p:nvSpPr>
        <p:spPr>
          <a:xfrm>
            <a:off x="2589212" y="1488830"/>
            <a:ext cx="9149861" cy="4785806"/>
          </a:xfrm>
        </p:spPr>
        <p:txBody>
          <a:bodyPr vert="horz" lIns="91440" tIns="45720" rIns="91440" bIns="45720" rtlCol="0" anchor="t">
            <a:normAutofit lnSpcReduction="10000"/>
          </a:bodyPr>
          <a:lstStyle/>
          <a:p>
            <a:r>
              <a:rPr lang="pt-BR" sz="2000" b="1" err="1">
                <a:ea typeface="+mn-lt"/>
                <a:cs typeface="+mn-lt"/>
              </a:rPr>
              <a:t>Separating</a:t>
            </a:r>
            <a:r>
              <a:rPr lang="pt-BR" sz="2000" b="1">
                <a:ea typeface="+mn-lt"/>
                <a:cs typeface="+mn-lt"/>
              </a:rPr>
              <a:t> </a:t>
            </a:r>
            <a:r>
              <a:rPr lang="pt-BR" sz="2000" b="1" err="1">
                <a:ea typeface="+mn-lt"/>
                <a:cs typeface="+mn-lt"/>
              </a:rPr>
              <a:t>policy</a:t>
            </a:r>
            <a:r>
              <a:rPr lang="pt-BR" sz="2000" b="1">
                <a:ea typeface="+mn-lt"/>
                <a:cs typeface="+mn-lt"/>
              </a:rPr>
              <a:t> </a:t>
            </a:r>
            <a:r>
              <a:rPr lang="pt-BR" sz="2000" b="1" err="1">
                <a:ea typeface="+mn-lt"/>
                <a:cs typeface="+mn-lt"/>
              </a:rPr>
              <a:t>from</a:t>
            </a:r>
            <a:r>
              <a:rPr lang="pt-BR" sz="2000" b="1">
                <a:ea typeface="+mn-lt"/>
                <a:cs typeface="+mn-lt"/>
              </a:rPr>
              <a:t> </a:t>
            </a:r>
            <a:r>
              <a:rPr lang="pt-BR" sz="2000" b="1" err="1">
                <a:ea typeface="+mn-lt"/>
                <a:cs typeface="+mn-lt"/>
              </a:rPr>
              <a:t>mechanism</a:t>
            </a:r>
            <a:r>
              <a:rPr lang="pt-BR" sz="2000" b="1">
                <a:ea typeface="+mn-lt"/>
                <a:cs typeface="+mn-lt"/>
              </a:rPr>
              <a:t> </a:t>
            </a:r>
          </a:p>
          <a:p>
            <a:pPr marL="0" indent="0">
              <a:buNone/>
            </a:pPr>
            <a:r>
              <a:rPr lang="pt-BR" sz="2000" err="1">
                <a:ea typeface="+mn-lt"/>
                <a:cs typeface="+mn-lt"/>
              </a:rPr>
              <a:t>To</a:t>
            </a:r>
            <a:r>
              <a:rPr lang="pt-BR" sz="2000">
                <a:ea typeface="+mn-lt"/>
                <a:cs typeface="+mn-lt"/>
              </a:rPr>
              <a:t> </a:t>
            </a:r>
            <a:r>
              <a:rPr lang="pt-BR" sz="2000" err="1">
                <a:ea typeface="+mn-lt"/>
                <a:cs typeface="+mn-lt"/>
              </a:rPr>
              <a:t>achieve</a:t>
            </a:r>
            <a:r>
              <a:rPr lang="pt-BR" sz="2000">
                <a:ea typeface="+mn-lt"/>
                <a:cs typeface="+mn-lt"/>
              </a:rPr>
              <a:t> </a:t>
            </a:r>
            <a:r>
              <a:rPr lang="pt-BR" sz="2000" err="1">
                <a:ea typeface="+mn-lt"/>
                <a:cs typeface="+mn-lt"/>
              </a:rPr>
              <a:t>flexibility</a:t>
            </a:r>
            <a:r>
              <a:rPr lang="pt-BR" sz="2000">
                <a:ea typeface="+mn-lt"/>
                <a:cs typeface="+mn-lt"/>
              </a:rPr>
              <a:t> in open </a:t>
            </a:r>
            <a:r>
              <a:rPr lang="pt-BR" sz="2000" err="1">
                <a:ea typeface="+mn-lt"/>
                <a:cs typeface="+mn-lt"/>
              </a:rPr>
              <a:t>distributed</a:t>
            </a:r>
            <a:r>
              <a:rPr lang="pt-BR" sz="2000">
                <a:ea typeface="+mn-lt"/>
                <a:cs typeface="+mn-lt"/>
              </a:rPr>
              <a:t> systems, it </a:t>
            </a:r>
            <a:r>
              <a:rPr lang="pt-BR" sz="2000" err="1">
                <a:ea typeface="+mn-lt"/>
                <a:cs typeface="+mn-lt"/>
              </a:rPr>
              <a:t>is</a:t>
            </a:r>
            <a:r>
              <a:rPr lang="pt-BR" sz="2000">
                <a:ea typeface="+mn-lt"/>
                <a:cs typeface="+mn-lt"/>
              </a:rPr>
              <a:t> crucial </a:t>
            </a:r>
            <a:r>
              <a:rPr lang="pt-BR" sz="2000" err="1">
                <a:ea typeface="+mn-lt"/>
                <a:cs typeface="+mn-lt"/>
              </a:rPr>
              <a:t>that</a:t>
            </a:r>
            <a:r>
              <a:rPr lang="pt-BR" sz="2000">
                <a:ea typeface="+mn-lt"/>
                <a:cs typeface="+mn-lt"/>
              </a:rPr>
              <a:t> </a:t>
            </a:r>
            <a:r>
              <a:rPr lang="pt-BR" sz="2000" err="1">
                <a:ea typeface="+mn-lt"/>
                <a:cs typeface="+mn-lt"/>
              </a:rPr>
              <a:t>the</a:t>
            </a:r>
            <a:r>
              <a:rPr lang="pt-BR" sz="2000">
                <a:ea typeface="+mn-lt"/>
                <a:cs typeface="+mn-lt"/>
              </a:rPr>
              <a:t> system </a:t>
            </a:r>
            <a:r>
              <a:rPr lang="pt-BR" sz="2000" err="1">
                <a:ea typeface="+mn-lt"/>
                <a:cs typeface="+mn-lt"/>
              </a:rPr>
              <a:t>be</a:t>
            </a:r>
            <a:r>
              <a:rPr lang="pt-BR" sz="2000">
                <a:ea typeface="+mn-lt"/>
                <a:cs typeface="+mn-lt"/>
              </a:rPr>
              <a:t> </a:t>
            </a:r>
            <a:r>
              <a:rPr lang="pt-BR" sz="2000" err="1">
                <a:ea typeface="+mn-lt"/>
                <a:cs typeface="+mn-lt"/>
              </a:rPr>
              <a:t>organized</a:t>
            </a:r>
            <a:r>
              <a:rPr lang="pt-BR" sz="2000">
                <a:ea typeface="+mn-lt"/>
                <a:cs typeface="+mn-lt"/>
              </a:rPr>
              <a:t> as a </a:t>
            </a:r>
            <a:r>
              <a:rPr lang="pt-BR" sz="2000" err="1">
                <a:ea typeface="+mn-lt"/>
                <a:cs typeface="+mn-lt"/>
              </a:rPr>
              <a:t>collection</a:t>
            </a:r>
            <a:r>
              <a:rPr lang="pt-BR" sz="2000">
                <a:ea typeface="+mn-lt"/>
                <a:cs typeface="+mn-lt"/>
              </a:rPr>
              <a:t> </a:t>
            </a:r>
            <a:r>
              <a:rPr lang="pt-BR" sz="2000" err="1">
                <a:ea typeface="+mn-lt"/>
                <a:cs typeface="+mn-lt"/>
              </a:rPr>
              <a:t>of</a:t>
            </a:r>
            <a:r>
              <a:rPr lang="pt-BR" sz="2000">
                <a:ea typeface="+mn-lt"/>
                <a:cs typeface="+mn-lt"/>
              </a:rPr>
              <a:t> </a:t>
            </a:r>
            <a:r>
              <a:rPr lang="pt-BR" sz="2000" err="1">
                <a:ea typeface="+mn-lt"/>
                <a:cs typeface="+mn-lt"/>
              </a:rPr>
              <a:t>relatively</a:t>
            </a:r>
            <a:r>
              <a:rPr lang="pt-BR" sz="2000">
                <a:ea typeface="+mn-lt"/>
                <a:cs typeface="+mn-lt"/>
              </a:rPr>
              <a:t> </a:t>
            </a:r>
            <a:r>
              <a:rPr lang="pt-BR" sz="2000" err="1">
                <a:ea typeface="+mn-lt"/>
                <a:cs typeface="+mn-lt"/>
              </a:rPr>
              <a:t>small</a:t>
            </a:r>
            <a:r>
              <a:rPr lang="pt-BR" sz="2000">
                <a:ea typeface="+mn-lt"/>
                <a:cs typeface="+mn-lt"/>
              </a:rPr>
              <a:t> </a:t>
            </a:r>
            <a:r>
              <a:rPr lang="pt-BR" sz="2000" err="1">
                <a:ea typeface="+mn-lt"/>
                <a:cs typeface="+mn-lt"/>
              </a:rPr>
              <a:t>and</a:t>
            </a:r>
            <a:r>
              <a:rPr lang="pt-BR" sz="2000">
                <a:ea typeface="+mn-lt"/>
                <a:cs typeface="+mn-lt"/>
              </a:rPr>
              <a:t> </a:t>
            </a:r>
            <a:r>
              <a:rPr lang="pt-BR" sz="2000" err="1">
                <a:ea typeface="+mn-lt"/>
                <a:cs typeface="+mn-lt"/>
              </a:rPr>
              <a:t>easily</a:t>
            </a:r>
            <a:r>
              <a:rPr lang="pt-BR" sz="2000">
                <a:ea typeface="+mn-lt"/>
                <a:cs typeface="+mn-lt"/>
              </a:rPr>
              <a:t> </a:t>
            </a:r>
            <a:r>
              <a:rPr lang="pt-BR" sz="2000" err="1">
                <a:ea typeface="+mn-lt"/>
                <a:cs typeface="+mn-lt"/>
              </a:rPr>
              <a:t>replaceable</a:t>
            </a:r>
            <a:r>
              <a:rPr lang="pt-BR" sz="2000">
                <a:ea typeface="+mn-lt"/>
                <a:cs typeface="+mn-lt"/>
              </a:rPr>
              <a:t> </a:t>
            </a:r>
            <a:r>
              <a:rPr lang="pt-BR" sz="2000" err="1">
                <a:ea typeface="+mn-lt"/>
                <a:cs typeface="+mn-lt"/>
              </a:rPr>
              <a:t>or</a:t>
            </a:r>
            <a:r>
              <a:rPr lang="pt-BR" sz="2000">
                <a:ea typeface="+mn-lt"/>
                <a:cs typeface="+mn-lt"/>
              </a:rPr>
              <a:t> </a:t>
            </a:r>
            <a:r>
              <a:rPr lang="pt-BR" sz="2000" err="1">
                <a:ea typeface="+mn-lt"/>
                <a:cs typeface="+mn-lt"/>
              </a:rPr>
              <a:t>adaptable</a:t>
            </a:r>
            <a:r>
              <a:rPr lang="pt-BR" sz="2000">
                <a:ea typeface="+mn-lt"/>
                <a:cs typeface="+mn-lt"/>
              </a:rPr>
              <a:t> </a:t>
            </a:r>
            <a:r>
              <a:rPr lang="pt-BR" sz="2000" err="1">
                <a:ea typeface="+mn-lt"/>
                <a:cs typeface="+mn-lt"/>
              </a:rPr>
              <a:t>components</a:t>
            </a:r>
            <a:r>
              <a:rPr lang="pt-BR" sz="2000">
                <a:ea typeface="+mn-lt"/>
                <a:cs typeface="+mn-lt"/>
              </a:rPr>
              <a:t>. </a:t>
            </a:r>
            <a:r>
              <a:rPr lang="pt-BR" sz="2000" err="1">
                <a:ea typeface="+mn-lt"/>
                <a:cs typeface="+mn-lt"/>
              </a:rPr>
              <a:t>This</a:t>
            </a:r>
            <a:r>
              <a:rPr lang="pt-BR" sz="2000">
                <a:ea typeface="+mn-lt"/>
                <a:cs typeface="+mn-lt"/>
              </a:rPr>
              <a:t> </a:t>
            </a:r>
            <a:r>
              <a:rPr lang="pt-BR" sz="2000" err="1">
                <a:ea typeface="+mn-lt"/>
                <a:cs typeface="+mn-lt"/>
              </a:rPr>
              <a:t>implies</a:t>
            </a:r>
            <a:r>
              <a:rPr lang="pt-BR" sz="2000">
                <a:ea typeface="+mn-lt"/>
                <a:cs typeface="+mn-lt"/>
              </a:rPr>
              <a:t> </a:t>
            </a:r>
            <a:r>
              <a:rPr lang="pt-BR" sz="2000" err="1">
                <a:ea typeface="+mn-lt"/>
                <a:cs typeface="+mn-lt"/>
              </a:rPr>
              <a:t>that</a:t>
            </a:r>
            <a:r>
              <a:rPr lang="pt-BR" sz="2000">
                <a:ea typeface="+mn-lt"/>
                <a:cs typeface="+mn-lt"/>
              </a:rPr>
              <a:t> </a:t>
            </a:r>
            <a:r>
              <a:rPr lang="pt-BR" sz="2000" err="1">
                <a:ea typeface="+mn-lt"/>
                <a:cs typeface="+mn-lt"/>
              </a:rPr>
              <a:t>we</a:t>
            </a:r>
            <a:r>
              <a:rPr lang="pt-BR" sz="2000">
                <a:ea typeface="+mn-lt"/>
                <a:cs typeface="+mn-lt"/>
              </a:rPr>
              <a:t> </a:t>
            </a:r>
            <a:r>
              <a:rPr lang="pt-BR" sz="2000" err="1">
                <a:ea typeface="+mn-lt"/>
                <a:cs typeface="+mn-lt"/>
              </a:rPr>
              <a:t>should</a:t>
            </a:r>
            <a:r>
              <a:rPr lang="pt-BR" sz="2000">
                <a:ea typeface="+mn-lt"/>
                <a:cs typeface="+mn-lt"/>
              </a:rPr>
              <a:t> </a:t>
            </a:r>
            <a:r>
              <a:rPr lang="pt-BR" sz="2000" err="1">
                <a:ea typeface="+mn-lt"/>
                <a:cs typeface="+mn-lt"/>
              </a:rPr>
              <a:t>provide</a:t>
            </a:r>
            <a:r>
              <a:rPr lang="pt-BR" sz="2000">
                <a:ea typeface="+mn-lt"/>
                <a:cs typeface="+mn-lt"/>
              </a:rPr>
              <a:t> </a:t>
            </a:r>
            <a:r>
              <a:rPr lang="pt-BR" sz="2000" err="1">
                <a:ea typeface="+mn-lt"/>
                <a:cs typeface="+mn-lt"/>
              </a:rPr>
              <a:t>definitions</a:t>
            </a:r>
            <a:r>
              <a:rPr lang="pt-BR" sz="2000">
                <a:ea typeface="+mn-lt"/>
                <a:cs typeface="+mn-lt"/>
              </a:rPr>
              <a:t> </a:t>
            </a:r>
            <a:r>
              <a:rPr lang="pt-BR" sz="2000" err="1">
                <a:ea typeface="+mn-lt"/>
                <a:cs typeface="+mn-lt"/>
              </a:rPr>
              <a:t>of</a:t>
            </a:r>
            <a:r>
              <a:rPr lang="pt-BR" sz="2000">
                <a:ea typeface="+mn-lt"/>
                <a:cs typeface="+mn-lt"/>
              </a:rPr>
              <a:t> </a:t>
            </a:r>
            <a:r>
              <a:rPr lang="pt-BR" sz="2000" err="1">
                <a:ea typeface="+mn-lt"/>
                <a:cs typeface="+mn-lt"/>
              </a:rPr>
              <a:t>not</a:t>
            </a:r>
            <a:r>
              <a:rPr lang="pt-BR" sz="2000">
                <a:ea typeface="+mn-lt"/>
                <a:cs typeface="+mn-lt"/>
              </a:rPr>
              <a:t> </a:t>
            </a:r>
            <a:r>
              <a:rPr lang="pt-BR" sz="2000" err="1">
                <a:ea typeface="+mn-lt"/>
                <a:cs typeface="+mn-lt"/>
              </a:rPr>
              <a:t>only</a:t>
            </a:r>
            <a:r>
              <a:rPr lang="pt-BR" sz="2000">
                <a:ea typeface="+mn-lt"/>
                <a:cs typeface="+mn-lt"/>
              </a:rPr>
              <a:t> </a:t>
            </a:r>
            <a:r>
              <a:rPr lang="pt-BR" sz="2000" err="1">
                <a:ea typeface="+mn-lt"/>
                <a:cs typeface="+mn-lt"/>
              </a:rPr>
              <a:t>the</a:t>
            </a:r>
            <a:r>
              <a:rPr lang="pt-BR" sz="2000">
                <a:ea typeface="+mn-lt"/>
                <a:cs typeface="+mn-lt"/>
              </a:rPr>
              <a:t> </a:t>
            </a:r>
            <a:r>
              <a:rPr lang="pt-BR" sz="2000" err="1">
                <a:ea typeface="+mn-lt"/>
                <a:cs typeface="+mn-lt"/>
              </a:rPr>
              <a:t>highest-level</a:t>
            </a:r>
            <a:r>
              <a:rPr lang="pt-BR" sz="2000">
                <a:ea typeface="+mn-lt"/>
                <a:cs typeface="+mn-lt"/>
              </a:rPr>
              <a:t> interfaces, </a:t>
            </a:r>
            <a:r>
              <a:rPr lang="pt-BR" sz="2000" err="1">
                <a:ea typeface="+mn-lt"/>
                <a:cs typeface="+mn-lt"/>
              </a:rPr>
              <a:t>that</a:t>
            </a:r>
            <a:r>
              <a:rPr lang="pt-BR" sz="2000">
                <a:ea typeface="+mn-lt"/>
                <a:cs typeface="+mn-lt"/>
              </a:rPr>
              <a:t> </a:t>
            </a:r>
            <a:r>
              <a:rPr lang="pt-BR" sz="2000" err="1">
                <a:ea typeface="+mn-lt"/>
                <a:cs typeface="+mn-lt"/>
              </a:rPr>
              <a:t>is</a:t>
            </a:r>
            <a:r>
              <a:rPr lang="pt-BR" sz="2000">
                <a:ea typeface="+mn-lt"/>
                <a:cs typeface="+mn-lt"/>
              </a:rPr>
              <a:t>, </a:t>
            </a:r>
            <a:r>
              <a:rPr lang="pt-BR" sz="2000" err="1">
                <a:ea typeface="+mn-lt"/>
                <a:cs typeface="+mn-lt"/>
              </a:rPr>
              <a:t>those</a:t>
            </a:r>
            <a:r>
              <a:rPr lang="pt-BR" sz="2000">
                <a:ea typeface="+mn-lt"/>
                <a:cs typeface="+mn-lt"/>
              </a:rPr>
              <a:t> </a:t>
            </a:r>
            <a:r>
              <a:rPr lang="pt-BR" sz="2000" err="1">
                <a:ea typeface="+mn-lt"/>
                <a:cs typeface="+mn-lt"/>
              </a:rPr>
              <a:t>seen</a:t>
            </a:r>
            <a:r>
              <a:rPr lang="pt-BR" sz="2000">
                <a:ea typeface="+mn-lt"/>
                <a:cs typeface="+mn-lt"/>
              </a:rPr>
              <a:t> </a:t>
            </a:r>
            <a:r>
              <a:rPr lang="pt-BR" sz="2000" err="1">
                <a:ea typeface="+mn-lt"/>
                <a:cs typeface="+mn-lt"/>
              </a:rPr>
              <a:t>by</a:t>
            </a:r>
            <a:r>
              <a:rPr lang="pt-BR" sz="2000">
                <a:ea typeface="+mn-lt"/>
                <a:cs typeface="+mn-lt"/>
              </a:rPr>
              <a:t> </a:t>
            </a:r>
            <a:r>
              <a:rPr lang="pt-BR" sz="2000" err="1">
                <a:ea typeface="+mn-lt"/>
                <a:cs typeface="+mn-lt"/>
              </a:rPr>
              <a:t>users</a:t>
            </a:r>
            <a:r>
              <a:rPr lang="pt-BR" sz="2000">
                <a:ea typeface="+mn-lt"/>
                <a:cs typeface="+mn-lt"/>
              </a:rPr>
              <a:t> </a:t>
            </a:r>
            <a:r>
              <a:rPr lang="pt-BR" sz="2000" err="1">
                <a:ea typeface="+mn-lt"/>
                <a:cs typeface="+mn-lt"/>
              </a:rPr>
              <a:t>and</a:t>
            </a:r>
            <a:r>
              <a:rPr lang="pt-BR" sz="2000">
                <a:ea typeface="+mn-lt"/>
                <a:cs typeface="+mn-lt"/>
              </a:rPr>
              <a:t> </a:t>
            </a:r>
            <a:r>
              <a:rPr lang="pt-BR" sz="2000" err="1">
                <a:ea typeface="+mn-lt"/>
                <a:cs typeface="+mn-lt"/>
              </a:rPr>
              <a:t>applications</a:t>
            </a:r>
            <a:r>
              <a:rPr lang="pt-BR" sz="2000">
                <a:ea typeface="+mn-lt"/>
                <a:cs typeface="+mn-lt"/>
              </a:rPr>
              <a:t>, </a:t>
            </a:r>
            <a:r>
              <a:rPr lang="pt-BR" sz="2000" err="1">
                <a:ea typeface="+mn-lt"/>
                <a:cs typeface="+mn-lt"/>
              </a:rPr>
              <a:t>but</a:t>
            </a:r>
            <a:r>
              <a:rPr lang="pt-BR" sz="2000">
                <a:ea typeface="+mn-lt"/>
                <a:cs typeface="+mn-lt"/>
              </a:rPr>
              <a:t> </a:t>
            </a:r>
            <a:r>
              <a:rPr lang="pt-BR" sz="2000" err="1">
                <a:ea typeface="+mn-lt"/>
                <a:cs typeface="+mn-lt"/>
              </a:rPr>
              <a:t>also</a:t>
            </a:r>
            <a:r>
              <a:rPr lang="pt-BR" sz="2000">
                <a:ea typeface="+mn-lt"/>
                <a:cs typeface="+mn-lt"/>
              </a:rPr>
              <a:t> </a:t>
            </a:r>
            <a:r>
              <a:rPr lang="pt-BR" sz="2000" err="1">
                <a:ea typeface="+mn-lt"/>
                <a:cs typeface="+mn-lt"/>
              </a:rPr>
              <a:t>definitions</a:t>
            </a:r>
            <a:r>
              <a:rPr lang="pt-BR" sz="2000">
                <a:ea typeface="+mn-lt"/>
                <a:cs typeface="+mn-lt"/>
              </a:rPr>
              <a:t> for interfaces </a:t>
            </a:r>
            <a:r>
              <a:rPr lang="pt-BR" sz="2000" err="1">
                <a:ea typeface="+mn-lt"/>
                <a:cs typeface="+mn-lt"/>
              </a:rPr>
              <a:t>to</a:t>
            </a:r>
            <a:r>
              <a:rPr lang="pt-BR" sz="2000">
                <a:ea typeface="+mn-lt"/>
                <a:cs typeface="+mn-lt"/>
              </a:rPr>
              <a:t> </a:t>
            </a:r>
            <a:r>
              <a:rPr lang="pt-BR" sz="2000" err="1">
                <a:ea typeface="+mn-lt"/>
                <a:cs typeface="+mn-lt"/>
              </a:rPr>
              <a:t>internal</a:t>
            </a:r>
            <a:r>
              <a:rPr lang="pt-BR" sz="2000">
                <a:ea typeface="+mn-lt"/>
                <a:cs typeface="+mn-lt"/>
              </a:rPr>
              <a:t> </a:t>
            </a:r>
            <a:r>
              <a:rPr lang="pt-BR" sz="2000" err="1">
                <a:ea typeface="+mn-lt"/>
                <a:cs typeface="+mn-lt"/>
              </a:rPr>
              <a:t>parts</a:t>
            </a:r>
            <a:r>
              <a:rPr lang="pt-BR" sz="2000">
                <a:ea typeface="+mn-lt"/>
                <a:cs typeface="+mn-lt"/>
              </a:rPr>
              <a:t> </a:t>
            </a:r>
            <a:r>
              <a:rPr lang="pt-BR" sz="2000" err="1">
                <a:ea typeface="+mn-lt"/>
                <a:cs typeface="+mn-lt"/>
              </a:rPr>
              <a:t>of</a:t>
            </a:r>
            <a:r>
              <a:rPr lang="pt-BR" sz="2000">
                <a:ea typeface="+mn-lt"/>
                <a:cs typeface="+mn-lt"/>
              </a:rPr>
              <a:t> </a:t>
            </a:r>
            <a:r>
              <a:rPr lang="pt-BR" sz="2000" err="1">
                <a:ea typeface="+mn-lt"/>
                <a:cs typeface="+mn-lt"/>
              </a:rPr>
              <a:t>the</a:t>
            </a:r>
            <a:r>
              <a:rPr lang="pt-BR" sz="2000">
                <a:ea typeface="+mn-lt"/>
                <a:cs typeface="+mn-lt"/>
              </a:rPr>
              <a:t> system </a:t>
            </a:r>
            <a:r>
              <a:rPr lang="pt-BR" sz="2000" err="1">
                <a:ea typeface="+mn-lt"/>
                <a:cs typeface="+mn-lt"/>
              </a:rPr>
              <a:t>and</a:t>
            </a:r>
            <a:r>
              <a:rPr lang="pt-BR" sz="2000">
                <a:ea typeface="+mn-lt"/>
                <a:cs typeface="+mn-lt"/>
              </a:rPr>
              <a:t> </a:t>
            </a:r>
            <a:r>
              <a:rPr lang="pt-BR" sz="2000" err="1">
                <a:ea typeface="+mn-lt"/>
                <a:cs typeface="+mn-lt"/>
              </a:rPr>
              <a:t>describe</a:t>
            </a:r>
            <a:r>
              <a:rPr lang="pt-BR" sz="2000">
                <a:ea typeface="+mn-lt"/>
                <a:cs typeface="+mn-lt"/>
              </a:rPr>
              <a:t> </a:t>
            </a:r>
            <a:r>
              <a:rPr lang="pt-BR" sz="2000" err="1">
                <a:ea typeface="+mn-lt"/>
                <a:cs typeface="+mn-lt"/>
              </a:rPr>
              <a:t>how</a:t>
            </a:r>
            <a:r>
              <a:rPr lang="pt-BR" sz="2000">
                <a:ea typeface="+mn-lt"/>
                <a:cs typeface="+mn-lt"/>
              </a:rPr>
              <a:t> </a:t>
            </a:r>
            <a:r>
              <a:rPr lang="pt-BR" sz="2000" err="1">
                <a:ea typeface="+mn-lt"/>
                <a:cs typeface="+mn-lt"/>
              </a:rPr>
              <a:t>those</a:t>
            </a:r>
            <a:r>
              <a:rPr lang="pt-BR" sz="2000">
                <a:ea typeface="+mn-lt"/>
                <a:cs typeface="+mn-lt"/>
              </a:rPr>
              <a:t> </a:t>
            </a:r>
            <a:r>
              <a:rPr lang="pt-BR" sz="2000" err="1">
                <a:ea typeface="+mn-lt"/>
                <a:cs typeface="+mn-lt"/>
              </a:rPr>
              <a:t>parts</a:t>
            </a:r>
            <a:r>
              <a:rPr lang="pt-BR" sz="2000">
                <a:ea typeface="+mn-lt"/>
                <a:cs typeface="+mn-lt"/>
              </a:rPr>
              <a:t> </a:t>
            </a:r>
            <a:r>
              <a:rPr lang="pt-BR" sz="2000" err="1">
                <a:ea typeface="+mn-lt"/>
                <a:cs typeface="+mn-lt"/>
              </a:rPr>
              <a:t>interact</a:t>
            </a:r>
            <a:r>
              <a:rPr lang="pt-BR" sz="2000">
                <a:ea typeface="+mn-lt"/>
                <a:cs typeface="+mn-lt"/>
              </a:rPr>
              <a:t>. (</a:t>
            </a:r>
            <a:r>
              <a:rPr lang="pt-BR" sz="2000" err="1">
                <a:ea typeface="+mn-lt"/>
                <a:cs typeface="+mn-lt"/>
              </a:rPr>
              <a:t>Distributed</a:t>
            </a:r>
            <a:r>
              <a:rPr lang="pt-BR" sz="2000">
                <a:ea typeface="+mn-lt"/>
                <a:cs typeface="+mn-lt"/>
              </a:rPr>
              <a:t> System, Cap.1 - Pag. 17)</a:t>
            </a:r>
          </a:p>
          <a:p>
            <a:pPr marL="0" indent="0">
              <a:buNone/>
            </a:pPr>
            <a:r>
              <a:rPr lang="pt-BR" sz="2000">
                <a:solidFill>
                  <a:srgbClr val="242424"/>
                </a:solidFill>
                <a:latin typeface="Century Gothic"/>
              </a:rPr>
              <a:t>O mecanismo dá o recurso a ser utilizado para uma atividade ou processamento e a política define como é utilizado este recurso. O comportamento da política de um recurso refere-se mais ao modo como o usuário ou aplicação cliente irá utilizar o recurso do que propriamente uma definição que seja própria do recurso. Isso quer dizer que quanto mais adaptáveis ou customizáveis as políticas de um mecanismo mais assertivo é o seu funcionamento e sucesso.</a:t>
            </a:r>
            <a:endParaRPr lang="pt-BR" sz="2000">
              <a:latin typeface="Century Gothic"/>
            </a:endParaRPr>
          </a:p>
        </p:txBody>
      </p:sp>
    </p:spTree>
    <p:extLst>
      <p:ext uri="{BB962C8B-B14F-4D97-AF65-F5344CB8AC3E}">
        <p14:creationId xmlns:p14="http://schemas.microsoft.com/office/powerpoint/2010/main" val="374575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F2B29F-C823-4547-E65C-9D1373FA71B6}"/>
              </a:ext>
            </a:extLst>
          </p:cNvPr>
          <p:cNvSpPr>
            <a:spLocks noGrp="1"/>
          </p:cNvSpPr>
          <p:nvPr>
            <p:ph type="title"/>
          </p:nvPr>
        </p:nvSpPr>
        <p:spPr>
          <a:xfrm>
            <a:off x="1983325" y="659279"/>
            <a:ext cx="8911687" cy="765075"/>
          </a:xfrm>
        </p:spPr>
        <p:txBody>
          <a:bodyPr>
            <a:normAutofit/>
          </a:bodyPr>
          <a:lstStyle/>
          <a:p>
            <a:r>
              <a:rPr lang="pt-BR" b="1"/>
              <a:t>Entendendo os conceitos</a:t>
            </a:r>
          </a:p>
        </p:txBody>
      </p:sp>
      <p:sp>
        <p:nvSpPr>
          <p:cNvPr id="2" name="CaixaDeTexto 1">
            <a:extLst>
              <a:ext uri="{FF2B5EF4-FFF2-40B4-BE49-F238E27FC236}">
                <a16:creationId xmlns:a16="http://schemas.microsoft.com/office/drawing/2014/main" id="{AEA4235B-CF21-AD2C-38D6-3E6D3EDEA71F}"/>
              </a:ext>
            </a:extLst>
          </p:cNvPr>
          <p:cNvSpPr txBox="1"/>
          <p:nvPr/>
        </p:nvSpPr>
        <p:spPr>
          <a:xfrm>
            <a:off x="1992085" y="1426029"/>
            <a:ext cx="101999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Reinforcement Learning (RL) </a:t>
            </a:r>
            <a:r>
              <a:rPr lang="en-US" sz="2800" err="1"/>
              <a:t>ou</a:t>
            </a:r>
            <a:r>
              <a:rPr lang="en-US" sz="2800"/>
              <a:t> </a:t>
            </a:r>
            <a:r>
              <a:rPr lang="en-US" sz="2800" err="1"/>
              <a:t>Aprendizado</a:t>
            </a:r>
            <a:r>
              <a:rPr lang="en-US" sz="2800"/>
              <a:t> </a:t>
            </a:r>
            <a:r>
              <a:rPr lang="en-US" sz="2800" err="1"/>
              <a:t>por</a:t>
            </a:r>
            <a:r>
              <a:rPr lang="en-US" sz="2800"/>
              <a:t> </a:t>
            </a:r>
            <a:r>
              <a:rPr lang="en-US" sz="2800" err="1"/>
              <a:t>Reforço</a:t>
            </a:r>
            <a:endParaRPr lang="en-US" sz="2400" err="1">
              <a:latin typeface="Century Gothic"/>
            </a:endParaRPr>
          </a:p>
        </p:txBody>
      </p:sp>
      <p:sp>
        <p:nvSpPr>
          <p:cNvPr id="3" name="CaixaDeTexto 2">
            <a:extLst>
              <a:ext uri="{FF2B5EF4-FFF2-40B4-BE49-F238E27FC236}">
                <a16:creationId xmlns:a16="http://schemas.microsoft.com/office/drawing/2014/main" id="{A281F27B-C549-46AD-D899-29F6E57FDCC2}"/>
              </a:ext>
            </a:extLst>
          </p:cNvPr>
          <p:cNvSpPr txBox="1"/>
          <p:nvPr/>
        </p:nvSpPr>
        <p:spPr>
          <a:xfrm>
            <a:off x="1985385" y="2240364"/>
            <a:ext cx="982980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454545"/>
                </a:solidFill>
              </a:rPr>
              <a:t>O </a:t>
            </a:r>
            <a:r>
              <a:rPr lang="en-US" sz="2200" err="1">
                <a:solidFill>
                  <a:srgbClr val="454545"/>
                </a:solidFill>
              </a:rPr>
              <a:t>aprendizado</a:t>
            </a:r>
            <a:r>
              <a:rPr lang="en-US" sz="2200">
                <a:solidFill>
                  <a:srgbClr val="454545"/>
                </a:solidFill>
              </a:rPr>
              <a:t> </a:t>
            </a:r>
            <a:r>
              <a:rPr lang="en-US" sz="2200" err="1">
                <a:solidFill>
                  <a:srgbClr val="454545"/>
                </a:solidFill>
              </a:rPr>
              <a:t>por</a:t>
            </a:r>
            <a:r>
              <a:rPr lang="en-US" sz="2200">
                <a:solidFill>
                  <a:srgbClr val="454545"/>
                </a:solidFill>
              </a:rPr>
              <a:t> </a:t>
            </a:r>
            <a:r>
              <a:rPr lang="en-US" sz="2200" err="1">
                <a:solidFill>
                  <a:srgbClr val="454545"/>
                </a:solidFill>
              </a:rPr>
              <a:t>reforço</a:t>
            </a:r>
            <a:r>
              <a:rPr lang="en-US" sz="2200">
                <a:solidFill>
                  <a:srgbClr val="454545"/>
                </a:solidFill>
              </a:rPr>
              <a:t> </a:t>
            </a:r>
            <a:r>
              <a:rPr lang="en-US" sz="2200" err="1">
                <a:solidFill>
                  <a:srgbClr val="454545"/>
                </a:solidFill>
              </a:rPr>
              <a:t>concentra</a:t>
            </a:r>
            <a:r>
              <a:rPr lang="en-US" sz="2200">
                <a:solidFill>
                  <a:srgbClr val="454545"/>
                </a:solidFill>
              </a:rPr>
              <a:t>-se </a:t>
            </a:r>
            <a:r>
              <a:rPr lang="en-US" sz="2200" err="1">
                <a:solidFill>
                  <a:srgbClr val="454545"/>
                </a:solidFill>
              </a:rPr>
              <a:t>em</a:t>
            </a:r>
            <a:r>
              <a:rPr lang="en-US" sz="2200">
                <a:solidFill>
                  <a:srgbClr val="454545"/>
                </a:solidFill>
              </a:rPr>
              <a:t> tempo real no </a:t>
            </a:r>
            <a:r>
              <a:rPr lang="en-US" sz="2200" err="1">
                <a:solidFill>
                  <a:srgbClr val="454545"/>
                </a:solidFill>
              </a:rPr>
              <a:t>aprendizado</a:t>
            </a:r>
            <a:r>
              <a:rPr lang="en-US" sz="2200">
                <a:solidFill>
                  <a:srgbClr val="454545"/>
                </a:solidFill>
              </a:rPr>
              <a:t> </a:t>
            </a:r>
            <a:r>
              <a:rPr lang="en-US" sz="2200" err="1">
                <a:solidFill>
                  <a:srgbClr val="454545"/>
                </a:solidFill>
              </a:rPr>
              <a:t>orientado</a:t>
            </a:r>
            <a:r>
              <a:rPr lang="en-US" sz="2200">
                <a:solidFill>
                  <a:srgbClr val="454545"/>
                </a:solidFill>
              </a:rPr>
              <a:t> </a:t>
            </a:r>
            <a:r>
              <a:rPr lang="en-US" sz="2200" err="1">
                <a:solidFill>
                  <a:srgbClr val="454545"/>
                </a:solidFill>
              </a:rPr>
              <a:t>ao</a:t>
            </a:r>
            <a:r>
              <a:rPr lang="en-US" sz="2200">
                <a:solidFill>
                  <a:srgbClr val="454545"/>
                </a:solidFill>
              </a:rPr>
              <a:t> </a:t>
            </a:r>
            <a:r>
              <a:rPr lang="en-US" sz="2200" err="1">
                <a:solidFill>
                  <a:srgbClr val="454545"/>
                </a:solidFill>
              </a:rPr>
              <a:t>ambiente</a:t>
            </a:r>
            <a:r>
              <a:rPr lang="en-US" sz="2200">
                <a:solidFill>
                  <a:srgbClr val="454545"/>
                </a:solidFill>
              </a:rPr>
              <a:t> que </a:t>
            </a:r>
            <a:r>
              <a:rPr lang="en-US" sz="2200" err="1">
                <a:solidFill>
                  <a:srgbClr val="454545"/>
                </a:solidFill>
              </a:rPr>
              <a:t>não</a:t>
            </a:r>
            <a:r>
              <a:rPr lang="en-US" sz="2200">
                <a:solidFill>
                  <a:srgbClr val="454545"/>
                </a:solidFill>
              </a:rPr>
              <a:t> </a:t>
            </a:r>
            <a:r>
              <a:rPr lang="en-US" sz="2200" err="1">
                <a:solidFill>
                  <a:srgbClr val="454545"/>
                </a:solidFill>
              </a:rPr>
              <a:t>requer</a:t>
            </a:r>
            <a:r>
              <a:rPr lang="en-US" sz="2200">
                <a:solidFill>
                  <a:srgbClr val="454545"/>
                </a:solidFill>
              </a:rPr>
              <a:t> conjuntos de dados </a:t>
            </a:r>
            <a:r>
              <a:rPr lang="en-US" sz="2200" err="1">
                <a:solidFill>
                  <a:srgbClr val="454545"/>
                </a:solidFill>
              </a:rPr>
              <a:t>pré-existentes</a:t>
            </a:r>
            <a:r>
              <a:rPr lang="en-US" sz="2200">
                <a:solidFill>
                  <a:srgbClr val="454545"/>
                </a:solidFill>
              </a:rPr>
              <a:t>. </a:t>
            </a:r>
            <a:r>
              <a:rPr lang="en-US" sz="2200" err="1">
                <a:solidFill>
                  <a:srgbClr val="454545"/>
                </a:solidFill>
                <a:ea typeface="+mn-lt"/>
                <a:cs typeface="+mn-lt"/>
              </a:rPr>
              <a:t>Abordagens</a:t>
            </a:r>
            <a:r>
              <a:rPr lang="en-US" sz="2200">
                <a:solidFill>
                  <a:srgbClr val="454545"/>
                </a:solidFill>
                <a:ea typeface="+mn-lt"/>
                <a:cs typeface="+mn-lt"/>
              </a:rPr>
              <a:t> </a:t>
            </a:r>
            <a:r>
              <a:rPr lang="en-US" sz="2200" err="1">
                <a:solidFill>
                  <a:srgbClr val="454545"/>
                </a:solidFill>
                <a:ea typeface="+mn-lt"/>
                <a:cs typeface="+mn-lt"/>
              </a:rPr>
              <a:t>baseadas</a:t>
            </a:r>
            <a:r>
              <a:rPr lang="en-US" sz="2200">
                <a:solidFill>
                  <a:srgbClr val="454545"/>
                </a:solidFill>
                <a:ea typeface="+mn-lt"/>
                <a:cs typeface="+mn-lt"/>
              </a:rPr>
              <a:t> </a:t>
            </a:r>
            <a:r>
              <a:rPr lang="en-US" sz="2200" err="1">
                <a:solidFill>
                  <a:srgbClr val="454545"/>
                </a:solidFill>
                <a:ea typeface="+mn-lt"/>
                <a:cs typeface="+mn-lt"/>
              </a:rPr>
              <a:t>em</a:t>
            </a:r>
            <a:r>
              <a:rPr lang="en-US" sz="2200">
                <a:solidFill>
                  <a:srgbClr val="454545"/>
                </a:solidFill>
                <a:ea typeface="+mn-lt"/>
                <a:cs typeface="+mn-lt"/>
              </a:rPr>
              <a:t> RL </a:t>
            </a:r>
            <a:r>
              <a:rPr lang="en-US" sz="2200" err="1">
                <a:solidFill>
                  <a:srgbClr val="454545"/>
                </a:solidFill>
                <a:ea typeface="+mn-lt"/>
                <a:cs typeface="+mn-lt"/>
              </a:rPr>
              <a:t>permitem</a:t>
            </a:r>
            <a:r>
              <a:rPr lang="en-US" sz="2200">
                <a:solidFill>
                  <a:srgbClr val="454545"/>
                </a:solidFill>
                <a:ea typeface="+mn-lt"/>
                <a:cs typeface="+mn-lt"/>
              </a:rPr>
              <a:t> </a:t>
            </a:r>
            <a:r>
              <a:rPr lang="en-US" sz="2200" err="1">
                <a:solidFill>
                  <a:srgbClr val="454545"/>
                </a:solidFill>
                <a:ea typeface="+mn-lt"/>
                <a:cs typeface="+mn-lt"/>
              </a:rPr>
              <a:t>tomadas</a:t>
            </a:r>
            <a:r>
              <a:rPr lang="en-US" sz="2200">
                <a:solidFill>
                  <a:srgbClr val="454545"/>
                </a:solidFill>
                <a:ea typeface="+mn-lt"/>
                <a:cs typeface="+mn-lt"/>
              </a:rPr>
              <a:t> de </a:t>
            </a:r>
            <a:r>
              <a:rPr lang="en-US" sz="2200" err="1">
                <a:solidFill>
                  <a:srgbClr val="454545"/>
                </a:solidFill>
                <a:ea typeface="+mn-lt"/>
                <a:cs typeface="+mn-lt"/>
              </a:rPr>
              <a:t>decisões</a:t>
            </a:r>
            <a:r>
              <a:rPr lang="en-US" sz="2200">
                <a:solidFill>
                  <a:srgbClr val="454545"/>
                </a:solidFill>
                <a:ea typeface="+mn-lt"/>
                <a:cs typeface="+mn-lt"/>
              </a:rPr>
              <a:t> </a:t>
            </a:r>
            <a:r>
              <a:rPr lang="en-US" sz="2200" err="1">
                <a:solidFill>
                  <a:srgbClr val="454545"/>
                </a:solidFill>
                <a:ea typeface="+mn-lt"/>
                <a:cs typeface="+mn-lt"/>
              </a:rPr>
              <a:t>dinâmicas</a:t>
            </a:r>
            <a:r>
              <a:rPr lang="en-US" sz="2200">
                <a:solidFill>
                  <a:srgbClr val="454545"/>
                </a:solidFill>
                <a:ea typeface="+mn-lt"/>
                <a:cs typeface="+mn-lt"/>
              </a:rPr>
              <a:t> e de </a:t>
            </a:r>
            <a:r>
              <a:rPr lang="en-US" sz="2200" err="1">
                <a:solidFill>
                  <a:srgbClr val="454545"/>
                </a:solidFill>
                <a:ea typeface="+mn-lt"/>
                <a:cs typeface="+mn-lt"/>
              </a:rPr>
              <a:t>contextos</a:t>
            </a:r>
            <a:r>
              <a:rPr lang="en-US" sz="2200">
                <a:solidFill>
                  <a:srgbClr val="454545"/>
                </a:solidFill>
                <a:ea typeface="+mn-lt"/>
                <a:cs typeface="+mn-lt"/>
              </a:rPr>
              <a:t> </a:t>
            </a:r>
            <a:r>
              <a:rPr lang="en-US" sz="2200" err="1">
                <a:solidFill>
                  <a:srgbClr val="454545"/>
                </a:solidFill>
                <a:ea typeface="+mn-lt"/>
                <a:cs typeface="+mn-lt"/>
              </a:rPr>
              <a:t>específicos</a:t>
            </a:r>
            <a:r>
              <a:rPr lang="en-US" sz="2200">
                <a:solidFill>
                  <a:srgbClr val="454545"/>
                </a:solidFill>
                <a:ea typeface="+mn-lt"/>
                <a:cs typeface="+mn-lt"/>
              </a:rPr>
              <a:t>, </a:t>
            </a:r>
            <a:r>
              <a:rPr lang="en-US" sz="2200" err="1">
                <a:solidFill>
                  <a:srgbClr val="454545"/>
                </a:solidFill>
                <a:ea typeface="+mn-lt"/>
                <a:cs typeface="+mn-lt"/>
              </a:rPr>
              <a:t>onde</a:t>
            </a:r>
            <a:r>
              <a:rPr lang="en-US" sz="2200">
                <a:solidFill>
                  <a:srgbClr val="454545"/>
                </a:solidFill>
                <a:ea typeface="+mn-lt"/>
                <a:cs typeface="+mn-lt"/>
              </a:rPr>
              <a:t> </a:t>
            </a:r>
            <a:r>
              <a:rPr lang="en-US" sz="2200" err="1">
                <a:solidFill>
                  <a:srgbClr val="454545"/>
                </a:solidFill>
                <a:ea typeface="+mn-lt"/>
                <a:cs typeface="+mn-lt"/>
              </a:rPr>
              <a:t>ações</a:t>
            </a:r>
            <a:r>
              <a:rPr lang="en-US" sz="2200">
                <a:solidFill>
                  <a:srgbClr val="454545"/>
                </a:solidFill>
                <a:ea typeface="+mn-lt"/>
                <a:cs typeface="+mn-lt"/>
              </a:rPr>
              <a:t> </a:t>
            </a:r>
            <a:r>
              <a:rPr lang="en-US" sz="2200" err="1">
                <a:solidFill>
                  <a:srgbClr val="454545"/>
                </a:solidFill>
                <a:ea typeface="+mn-lt"/>
                <a:cs typeface="+mn-lt"/>
              </a:rPr>
              <a:t>otimizadas</a:t>
            </a:r>
            <a:r>
              <a:rPr lang="en-US" sz="2200">
                <a:solidFill>
                  <a:srgbClr val="454545"/>
                </a:solidFill>
                <a:ea typeface="+mn-lt"/>
                <a:cs typeface="+mn-lt"/>
              </a:rPr>
              <a:t> </a:t>
            </a:r>
            <a:r>
              <a:rPr lang="en-US" sz="2200" err="1">
                <a:solidFill>
                  <a:srgbClr val="454545"/>
                </a:solidFill>
                <a:ea typeface="+mn-lt"/>
                <a:cs typeface="+mn-lt"/>
              </a:rPr>
              <a:t>são</a:t>
            </a:r>
            <a:r>
              <a:rPr lang="en-US" sz="2200">
                <a:solidFill>
                  <a:srgbClr val="454545"/>
                </a:solidFill>
                <a:ea typeface="+mn-lt"/>
                <a:cs typeface="+mn-lt"/>
              </a:rPr>
              <a:t> </a:t>
            </a:r>
            <a:r>
              <a:rPr lang="en-US" sz="2200" err="1">
                <a:solidFill>
                  <a:srgbClr val="454545"/>
                </a:solidFill>
                <a:ea typeface="+mn-lt"/>
                <a:cs typeface="+mn-lt"/>
              </a:rPr>
              <a:t>continuamente</a:t>
            </a:r>
            <a:r>
              <a:rPr lang="en-US" sz="2200">
                <a:solidFill>
                  <a:srgbClr val="454545"/>
                </a:solidFill>
                <a:ea typeface="+mn-lt"/>
                <a:cs typeface="+mn-lt"/>
              </a:rPr>
              <a:t> </a:t>
            </a:r>
            <a:r>
              <a:rPr lang="en-US" sz="2200" err="1">
                <a:solidFill>
                  <a:srgbClr val="454545"/>
                </a:solidFill>
                <a:ea typeface="+mn-lt"/>
                <a:cs typeface="+mn-lt"/>
              </a:rPr>
              <a:t>refinadas</a:t>
            </a:r>
            <a:r>
              <a:rPr lang="en-US" sz="2200">
                <a:solidFill>
                  <a:srgbClr val="454545"/>
                </a:solidFill>
                <a:ea typeface="+mn-lt"/>
                <a:cs typeface="+mn-lt"/>
              </a:rPr>
              <a:t> </a:t>
            </a:r>
            <a:r>
              <a:rPr lang="en-US" sz="2200" err="1">
                <a:solidFill>
                  <a:srgbClr val="454545"/>
                </a:solidFill>
                <a:ea typeface="+mn-lt"/>
                <a:cs typeface="+mn-lt"/>
              </a:rPr>
              <a:t>baseadas</a:t>
            </a:r>
            <a:r>
              <a:rPr lang="en-US" sz="2200">
                <a:solidFill>
                  <a:srgbClr val="454545"/>
                </a:solidFill>
                <a:ea typeface="+mn-lt"/>
                <a:cs typeface="+mn-lt"/>
              </a:rPr>
              <a:t> no feedback de </a:t>
            </a:r>
            <a:r>
              <a:rPr lang="en-US" sz="2200" err="1">
                <a:solidFill>
                  <a:srgbClr val="454545"/>
                </a:solidFill>
                <a:ea typeface="+mn-lt"/>
                <a:cs typeface="+mn-lt"/>
              </a:rPr>
              <a:t>retorno</a:t>
            </a:r>
            <a:r>
              <a:rPr lang="en-US" sz="2200">
                <a:solidFill>
                  <a:srgbClr val="454545"/>
                </a:solidFill>
                <a:ea typeface="+mn-lt"/>
                <a:cs typeface="+mn-lt"/>
              </a:rPr>
              <a:t> de </a:t>
            </a:r>
            <a:r>
              <a:rPr lang="en-US" sz="2200" err="1">
                <a:solidFill>
                  <a:srgbClr val="454545"/>
                </a:solidFill>
                <a:ea typeface="+mn-lt"/>
                <a:cs typeface="+mn-lt"/>
              </a:rPr>
              <a:t>utilização</a:t>
            </a:r>
            <a:r>
              <a:rPr lang="en-US" sz="2200">
                <a:solidFill>
                  <a:srgbClr val="454545"/>
                </a:solidFill>
                <a:ea typeface="+mn-lt"/>
                <a:cs typeface="+mn-lt"/>
              </a:rPr>
              <a:t> e </a:t>
            </a:r>
            <a:r>
              <a:rPr lang="en-US" sz="2200" err="1">
                <a:solidFill>
                  <a:srgbClr val="454545"/>
                </a:solidFill>
                <a:ea typeface="+mn-lt"/>
                <a:cs typeface="+mn-lt"/>
              </a:rPr>
              <a:t>métricas</a:t>
            </a:r>
            <a:r>
              <a:rPr lang="en-US" sz="2200">
                <a:solidFill>
                  <a:srgbClr val="454545"/>
                </a:solidFill>
                <a:ea typeface="+mn-lt"/>
                <a:cs typeface="+mn-lt"/>
              </a:rPr>
              <a:t> de performance de </a:t>
            </a:r>
            <a:r>
              <a:rPr lang="en-US" sz="2200" err="1">
                <a:solidFill>
                  <a:srgbClr val="454545"/>
                </a:solidFill>
                <a:ea typeface="+mn-lt"/>
                <a:cs typeface="+mn-lt"/>
              </a:rPr>
              <a:t>sistema</a:t>
            </a:r>
            <a:r>
              <a:rPr lang="en-US" sz="2200">
                <a:solidFill>
                  <a:srgbClr val="454545"/>
                </a:solidFill>
                <a:ea typeface="+mn-lt"/>
                <a:cs typeface="+mn-lt"/>
              </a:rPr>
              <a:t>. Essa </a:t>
            </a:r>
            <a:r>
              <a:rPr lang="en-US" sz="2200" err="1">
                <a:solidFill>
                  <a:srgbClr val="454545"/>
                </a:solidFill>
                <a:ea typeface="+mn-lt"/>
                <a:cs typeface="+mn-lt"/>
              </a:rPr>
              <a:t>adaptabilidade</a:t>
            </a:r>
            <a:r>
              <a:rPr lang="en-US" sz="2200">
                <a:solidFill>
                  <a:srgbClr val="454545"/>
                </a:solidFill>
                <a:ea typeface="+mn-lt"/>
                <a:cs typeface="+mn-lt"/>
              </a:rPr>
              <a:t> </a:t>
            </a:r>
            <a:r>
              <a:rPr lang="en-US" sz="2200" err="1">
                <a:solidFill>
                  <a:srgbClr val="454545"/>
                </a:solidFill>
                <a:ea typeface="+mn-lt"/>
                <a:cs typeface="+mn-lt"/>
              </a:rPr>
              <a:t>faz</a:t>
            </a:r>
            <a:r>
              <a:rPr lang="en-US" sz="2200">
                <a:solidFill>
                  <a:srgbClr val="454545"/>
                </a:solidFill>
                <a:ea typeface="+mn-lt"/>
                <a:cs typeface="+mn-lt"/>
              </a:rPr>
              <a:t> a RL </a:t>
            </a:r>
            <a:r>
              <a:rPr lang="en-US" sz="2200" err="1">
                <a:solidFill>
                  <a:srgbClr val="454545"/>
                </a:solidFill>
                <a:ea typeface="+mn-lt"/>
                <a:cs typeface="+mn-lt"/>
              </a:rPr>
              <a:t>particularmente</a:t>
            </a:r>
            <a:r>
              <a:rPr lang="en-US" sz="2200">
                <a:solidFill>
                  <a:srgbClr val="454545"/>
                </a:solidFill>
              </a:rPr>
              <a:t>. Essa </a:t>
            </a:r>
            <a:r>
              <a:rPr lang="en-US" sz="2200" err="1">
                <a:solidFill>
                  <a:srgbClr val="454545"/>
                </a:solidFill>
              </a:rPr>
              <a:t>adaptabilidade</a:t>
            </a:r>
            <a:r>
              <a:rPr lang="en-US" sz="2200">
                <a:solidFill>
                  <a:srgbClr val="454545"/>
                </a:solidFill>
              </a:rPr>
              <a:t> </a:t>
            </a:r>
            <a:r>
              <a:rPr lang="en-US" sz="2200" err="1">
                <a:solidFill>
                  <a:srgbClr val="454545"/>
                </a:solidFill>
              </a:rPr>
              <a:t>torna</a:t>
            </a:r>
            <a:r>
              <a:rPr lang="en-US" sz="2200">
                <a:solidFill>
                  <a:srgbClr val="454545"/>
                </a:solidFill>
              </a:rPr>
              <a:t> o RL </a:t>
            </a:r>
            <a:r>
              <a:rPr lang="en-US" sz="2200" err="1">
                <a:solidFill>
                  <a:srgbClr val="454545"/>
                </a:solidFill>
              </a:rPr>
              <a:t>particularmente</a:t>
            </a:r>
            <a:r>
              <a:rPr lang="en-US" sz="2200">
                <a:solidFill>
                  <a:srgbClr val="454545"/>
                </a:solidFill>
              </a:rPr>
              <a:t> </a:t>
            </a:r>
            <a:r>
              <a:rPr lang="en-US" sz="2200" err="1">
                <a:solidFill>
                  <a:srgbClr val="454545"/>
                </a:solidFill>
              </a:rPr>
              <a:t>adequado</a:t>
            </a:r>
            <a:r>
              <a:rPr lang="en-US" sz="2200">
                <a:solidFill>
                  <a:srgbClr val="454545"/>
                </a:solidFill>
              </a:rPr>
              <a:t> para </a:t>
            </a:r>
            <a:r>
              <a:rPr lang="en-US" sz="2200" err="1">
                <a:solidFill>
                  <a:srgbClr val="454545"/>
                </a:solidFill>
              </a:rPr>
              <a:t>pré-busca</a:t>
            </a:r>
            <a:r>
              <a:rPr lang="en-US" sz="2200">
                <a:solidFill>
                  <a:srgbClr val="454545"/>
                </a:solidFill>
              </a:rPr>
              <a:t> </a:t>
            </a:r>
            <a:r>
              <a:rPr lang="en-US" sz="2200" err="1">
                <a:solidFill>
                  <a:srgbClr val="454545"/>
                </a:solidFill>
              </a:rPr>
              <a:t>em</a:t>
            </a:r>
            <a:r>
              <a:rPr lang="en-US" sz="2200">
                <a:solidFill>
                  <a:srgbClr val="454545"/>
                </a:solidFill>
              </a:rPr>
              <a:t> </a:t>
            </a:r>
            <a:r>
              <a:rPr lang="en-US" sz="2200" err="1">
                <a:solidFill>
                  <a:srgbClr val="454545"/>
                </a:solidFill>
              </a:rPr>
              <a:t>arquiteturas</a:t>
            </a:r>
            <a:r>
              <a:rPr lang="en-US" sz="2200">
                <a:solidFill>
                  <a:srgbClr val="454545"/>
                </a:solidFill>
              </a:rPr>
              <a:t> de </a:t>
            </a:r>
            <a:r>
              <a:rPr lang="en-US" sz="2200" err="1">
                <a:solidFill>
                  <a:srgbClr val="454545"/>
                </a:solidFill>
              </a:rPr>
              <a:t>sistemas</a:t>
            </a:r>
            <a:r>
              <a:rPr lang="en-US" sz="2200">
                <a:solidFill>
                  <a:srgbClr val="454545"/>
                </a:solidFill>
              </a:rPr>
              <a:t> </a:t>
            </a:r>
            <a:r>
              <a:rPr lang="en-US" sz="2200" err="1">
                <a:solidFill>
                  <a:srgbClr val="454545"/>
                </a:solidFill>
              </a:rPr>
              <a:t>paralelos</a:t>
            </a:r>
            <a:r>
              <a:rPr lang="en-US" sz="2200">
                <a:solidFill>
                  <a:srgbClr val="454545"/>
                </a:solidFill>
              </a:rPr>
              <a:t>, pois </a:t>
            </a:r>
            <a:r>
              <a:rPr lang="en-US" sz="2200" err="1">
                <a:solidFill>
                  <a:srgbClr val="454545"/>
                </a:solidFill>
              </a:rPr>
              <a:t>pode</a:t>
            </a:r>
            <a:r>
              <a:rPr lang="en-US" sz="2200">
                <a:solidFill>
                  <a:srgbClr val="454545"/>
                </a:solidFill>
              </a:rPr>
              <a:t> </a:t>
            </a:r>
            <a:r>
              <a:rPr lang="en-US" sz="2200" err="1">
                <a:solidFill>
                  <a:srgbClr val="454545"/>
                </a:solidFill>
              </a:rPr>
              <a:t>navegar</a:t>
            </a:r>
            <a:r>
              <a:rPr lang="en-US" sz="2200">
                <a:solidFill>
                  <a:srgbClr val="454545"/>
                </a:solidFill>
              </a:rPr>
              <a:t> com </a:t>
            </a:r>
            <a:r>
              <a:rPr lang="en-US" sz="2200" err="1">
                <a:solidFill>
                  <a:srgbClr val="454545"/>
                </a:solidFill>
              </a:rPr>
              <a:t>eficiência</a:t>
            </a:r>
            <a:r>
              <a:rPr lang="en-US" sz="2200">
                <a:solidFill>
                  <a:srgbClr val="454545"/>
                </a:solidFill>
              </a:rPr>
              <a:t> </a:t>
            </a:r>
            <a:r>
              <a:rPr lang="en-US" sz="2200" err="1">
                <a:solidFill>
                  <a:srgbClr val="454545"/>
                </a:solidFill>
              </a:rPr>
              <a:t>na</a:t>
            </a:r>
            <a:r>
              <a:rPr lang="en-US" sz="2200">
                <a:solidFill>
                  <a:srgbClr val="454545"/>
                </a:solidFill>
              </a:rPr>
              <a:t> </a:t>
            </a:r>
            <a:r>
              <a:rPr lang="en-US" sz="2200" err="1">
                <a:solidFill>
                  <a:srgbClr val="454545"/>
                </a:solidFill>
              </a:rPr>
              <a:t>complexidade</a:t>
            </a:r>
            <a:r>
              <a:rPr lang="en-US" sz="2200">
                <a:solidFill>
                  <a:srgbClr val="454545"/>
                </a:solidFill>
              </a:rPr>
              <a:t> da </a:t>
            </a:r>
            <a:r>
              <a:rPr lang="en-US" sz="2200" err="1">
                <a:solidFill>
                  <a:srgbClr val="454545"/>
                </a:solidFill>
              </a:rPr>
              <a:t>contenção</a:t>
            </a:r>
            <a:r>
              <a:rPr lang="en-US" sz="2200">
                <a:solidFill>
                  <a:srgbClr val="454545"/>
                </a:solidFill>
              </a:rPr>
              <a:t> de </a:t>
            </a:r>
            <a:r>
              <a:rPr lang="en-US" sz="2200" err="1">
                <a:solidFill>
                  <a:srgbClr val="454545"/>
                </a:solidFill>
              </a:rPr>
              <a:t>recursos</a:t>
            </a:r>
            <a:r>
              <a:rPr lang="en-US" sz="2200">
                <a:solidFill>
                  <a:srgbClr val="454545"/>
                </a:solidFill>
              </a:rPr>
              <a:t> </a:t>
            </a:r>
            <a:r>
              <a:rPr lang="en-US" sz="2200" err="1">
                <a:solidFill>
                  <a:srgbClr val="454545"/>
                </a:solidFill>
              </a:rPr>
              <a:t>compartilhados</a:t>
            </a:r>
            <a:r>
              <a:rPr lang="en-US" sz="2200">
                <a:solidFill>
                  <a:srgbClr val="454545"/>
                </a:solidFill>
              </a:rPr>
              <a:t> </a:t>
            </a:r>
            <a:r>
              <a:rPr lang="en-US" sz="2200" err="1">
                <a:solidFill>
                  <a:srgbClr val="454545"/>
                </a:solidFill>
              </a:rPr>
              <a:t>sem</a:t>
            </a:r>
            <a:r>
              <a:rPr lang="en-US" sz="2200">
                <a:solidFill>
                  <a:srgbClr val="454545"/>
                </a:solidFill>
              </a:rPr>
              <a:t> </a:t>
            </a:r>
            <a:r>
              <a:rPr lang="en-US" sz="2200" err="1">
                <a:solidFill>
                  <a:srgbClr val="454545"/>
                </a:solidFill>
              </a:rPr>
              <a:t>conhecimento</a:t>
            </a:r>
            <a:r>
              <a:rPr lang="en-US" sz="2200">
                <a:solidFill>
                  <a:srgbClr val="454545"/>
                </a:solidFill>
              </a:rPr>
              <a:t> </a:t>
            </a:r>
            <a:r>
              <a:rPr lang="en-US" sz="2200" err="1">
                <a:solidFill>
                  <a:srgbClr val="454545"/>
                </a:solidFill>
              </a:rPr>
              <a:t>prévio</a:t>
            </a:r>
            <a:r>
              <a:rPr lang="en-US" sz="2200">
                <a:solidFill>
                  <a:srgbClr val="454545"/>
                </a:solidFill>
              </a:rPr>
              <a:t>, </a:t>
            </a:r>
            <a:r>
              <a:rPr lang="en-US" sz="2200" err="1">
                <a:solidFill>
                  <a:srgbClr val="454545"/>
                </a:solidFill>
              </a:rPr>
              <a:t>ajustando</a:t>
            </a:r>
            <a:r>
              <a:rPr lang="en-US" sz="2200">
                <a:solidFill>
                  <a:srgbClr val="454545"/>
                </a:solidFill>
              </a:rPr>
              <a:t> </a:t>
            </a:r>
            <a:r>
              <a:rPr lang="en-US" sz="2200" err="1">
                <a:solidFill>
                  <a:srgbClr val="454545"/>
                </a:solidFill>
              </a:rPr>
              <a:t>dinamicamente</a:t>
            </a:r>
            <a:r>
              <a:rPr lang="en-US" sz="2200">
                <a:solidFill>
                  <a:srgbClr val="454545"/>
                </a:solidFill>
              </a:rPr>
              <a:t> </a:t>
            </a:r>
            <a:r>
              <a:rPr lang="en-US" sz="2200" err="1">
                <a:solidFill>
                  <a:srgbClr val="454545"/>
                </a:solidFill>
              </a:rPr>
              <a:t>ações</a:t>
            </a:r>
            <a:r>
              <a:rPr lang="en-US" sz="2200">
                <a:solidFill>
                  <a:srgbClr val="454545"/>
                </a:solidFill>
              </a:rPr>
              <a:t> </a:t>
            </a:r>
            <a:r>
              <a:rPr lang="en-US" sz="2200" err="1">
                <a:solidFill>
                  <a:srgbClr val="454545"/>
                </a:solidFill>
              </a:rPr>
              <a:t>baseadas</a:t>
            </a:r>
            <a:r>
              <a:rPr lang="en-US" sz="2200">
                <a:solidFill>
                  <a:srgbClr val="454545"/>
                </a:solidFill>
              </a:rPr>
              <a:t> </a:t>
            </a:r>
            <a:r>
              <a:rPr lang="en-US" sz="2200" err="1">
                <a:solidFill>
                  <a:srgbClr val="454545"/>
                </a:solidFill>
              </a:rPr>
              <a:t>em</a:t>
            </a:r>
            <a:r>
              <a:rPr lang="en-US" sz="2200">
                <a:solidFill>
                  <a:srgbClr val="454545"/>
                </a:solidFill>
              </a:rPr>
              <a:t> feedback de </a:t>
            </a:r>
            <a:r>
              <a:rPr lang="en-US" sz="2200" err="1">
                <a:solidFill>
                  <a:srgbClr val="454545"/>
                </a:solidFill>
              </a:rPr>
              <a:t>processos</a:t>
            </a:r>
            <a:r>
              <a:rPr lang="en-US" sz="2200">
                <a:solidFill>
                  <a:srgbClr val="454545"/>
                </a:solidFill>
              </a:rPr>
              <a:t> </a:t>
            </a:r>
            <a:r>
              <a:rPr lang="en-US" sz="2200" err="1">
                <a:solidFill>
                  <a:srgbClr val="454545"/>
                </a:solidFill>
              </a:rPr>
              <a:t>em</a:t>
            </a:r>
            <a:r>
              <a:rPr lang="en-US" sz="2200">
                <a:solidFill>
                  <a:srgbClr val="454545"/>
                </a:solidFill>
              </a:rPr>
              <a:t> andamento.</a:t>
            </a:r>
            <a:endParaRPr lang="pt-BR" sz="2200" err="1"/>
          </a:p>
          <a:p>
            <a:pPr algn="l"/>
            <a:endParaRPr lang="pt-BR"/>
          </a:p>
        </p:txBody>
      </p:sp>
    </p:spTree>
    <p:extLst>
      <p:ext uri="{BB962C8B-B14F-4D97-AF65-F5344CB8AC3E}">
        <p14:creationId xmlns:p14="http://schemas.microsoft.com/office/powerpoint/2010/main" val="255541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CDDE6D-3D34-9E0A-BFB9-A3DE82639419}"/>
              </a:ext>
            </a:extLst>
          </p:cNvPr>
          <p:cNvSpPr>
            <a:spLocks noGrp="1"/>
          </p:cNvSpPr>
          <p:nvPr>
            <p:ph type="title"/>
          </p:nvPr>
        </p:nvSpPr>
        <p:spPr>
          <a:xfrm>
            <a:off x="1983325" y="659279"/>
            <a:ext cx="8911687" cy="765075"/>
          </a:xfrm>
        </p:spPr>
        <p:txBody>
          <a:bodyPr/>
          <a:lstStyle/>
          <a:p>
            <a:r>
              <a:rPr lang="pt-BR" b="1"/>
              <a:t>Implementando a solução</a:t>
            </a:r>
          </a:p>
        </p:txBody>
      </p:sp>
      <p:sp>
        <p:nvSpPr>
          <p:cNvPr id="2" name="CaixaDeTexto 1">
            <a:extLst>
              <a:ext uri="{FF2B5EF4-FFF2-40B4-BE49-F238E27FC236}">
                <a16:creationId xmlns:a16="http://schemas.microsoft.com/office/drawing/2014/main" id="{39EA1518-3A02-D2A9-6C51-02D371B947CF}"/>
              </a:ext>
            </a:extLst>
          </p:cNvPr>
          <p:cNvSpPr txBox="1"/>
          <p:nvPr/>
        </p:nvSpPr>
        <p:spPr>
          <a:xfrm>
            <a:off x="1981200" y="1709058"/>
            <a:ext cx="1004751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entury Gothic"/>
              </a:rPr>
              <a:t>O APAC é um </a:t>
            </a:r>
            <a:r>
              <a:rPr lang="en-US" sz="2800" err="1">
                <a:latin typeface="Century Gothic"/>
              </a:rPr>
              <a:t>controlador</a:t>
            </a:r>
            <a:r>
              <a:rPr lang="en-US" sz="2800">
                <a:latin typeface="Century Gothic"/>
              </a:rPr>
              <a:t> de </a:t>
            </a:r>
            <a:r>
              <a:rPr lang="en-US" sz="2800" err="1">
                <a:latin typeface="Century Gothic"/>
              </a:rPr>
              <a:t>agressividade</a:t>
            </a:r>
            <a:r>
              <a:rPr lang="en-US" sz="2800">
                <a:latin typeface="Century Gothic"/>
              </a:rPr>
              <a:t> </a:t>
            </a:r>
            <a:r>
              <a:rPr lang="en-US" sz="2800" err="1">
                <a:latin typeface="Century Gothic"/>
              </a:rPr>
              <a:t>adaptativo</a:t>
            </a:r>
            <a:r>
              <a:rPr lang="en-US" sz="2800">
                <a:latin typeface="Century Gothic"/>
              </a:rPr>
              <a:t> </a:t>
            </a:r>
            <a:r>
              <a:rPr lang="en-US" sz="2800" err="1">
                <a:latin typeface="Century Gothic"/>
              </a:rPr>
              <a:t>alimentado</a:t>
            </a:r>
            <a:r>
              <a:rPr lang="en-US" sz="2800">
                <a:latin typeface="Century Gothic"/>
              </a:rPr>
              <a:t> </a:t>
            </a:r>
            <a:r>
              <a:rPr lang="en-US" sz="2800" err="1">
                <a:latin typeface="Century Gothic"/>
              </a:rPr>
              <a:t>por</a:t>
            </a:r>
            <a:r>
              <a:rPr lang="en-US" sz="2800">
                <a:latin typeface="Century Gothic"/>
              </a:rPr>
              <a:t> </a:t>
            </a:r>
            <a:r>
              <a:rPr lang="en-US" sz="2800" err="1">
                <a:latin typeface="Century Gothic"/>
              </a:rPr>
              <a:t>aprendizado</a:t>
            </a:r>
            <a:r>
              <a:rPr lang="en-US" sz="2800">
                <a:latin typeface="Century Gothic"/>
              </a:rPr>
              <a:t> </a:t>
            </a:r>
            <a:r>
              <a:rPr lang="en-US" sz="2800" err="1">
                <a:latin typeface="Century Gothic"/>
              </a:rPr>
              <a:t>por</a:t>
            </a:r>
            <a:r>
              <a:rPr lang="en-US" sz="2800">
                <a:latin typeface="Century Gothic"/>
              </a:rPr>
              <a:t> </a:t>
            </a:r>
            <a:r>
              <a:rPr lang="en-US" sz="2800" err="1">
                <a:latin typeface="Century Gothic"/>
              </a:rPr>
              <a:t>reforço</a:t>
            </a:r>
            <a:r>
              <a:rPr lang="en-US" sz="2800">
                <a:latin typeface="Century Gothic"/>
              </a:rPr>
              <a:t>, </a:t>
            </a:r>
            <a:r>
              <a:rPr lang="en-US" sz="2800" err="1">
                <a:latin typeface="Century Gothic"/>
              </a:rPr>
              <a:t>projetado</a:t>
            </a:r>
            <a:r>
              <a:rPr lang="en-US" sz="2800">
                <a:latin typeface="Century Gothic"/>
              </a:rPr>
              <a:t> para regular </a:t>
            </a:r>
            <a:r>
              <a:rPr lang="en-US" sz="2800" err="1">
                <a:latin typeface="Century Gothic"/>
              </a:rPr>
              <a:t>dinamicamente</a:t>
            </a:r>
            <a:r>
              <a:rPr lang="en-US" sz="2800">
                <a:latin typeface="Century Gothic"/>
              </a:rPr>
              <a:t> a </a:t>
            </a:r>
            <a:r>
              <a:rPr lang="en-US" sz="2800" err="1">
                <a:latin typeface="Century Gothic"/>
              </a:rPr>
              <a:t>agressividade</a:t>
            </a:r>
            <a:r>
              <a:rPr lang="en-US" sz="2800">
                <a:latin typeface="Century Gothic"/>
              </a:rPr>
              <a:t> do </a:t>
            </a:r>
            <a:r>
              <a:rPr lang="en-US" sz="2800" err="1">
                <a:latin typeface="Century Gothic"/>
              </a:rPr>
              <a:t>pré-buscador</a:t>
            </a:r>
            <a:r>
              <a:rPr lang="en-US" sz="2800">
                <a:latin typeface="Century Gothic"/>
              </a:rPr>
              <a:t> com base no feedback do </a:t>
            </a:r>
            <a:r>
              <a:rPr lang="en-US" sz="2800" err="1">
                <a:latin typeface="Century Gothic"/>
              </a:rPr>
              <a:t>sistema</a:t>
            </a:r>
            <a:r>
              <a:rPr lang="en-US" sz="2800">
                <a:latin typeface="Century Gothic"/>
              </a:rPr>
              <a:t> </a:t>
            </a:r>
            <a:r>
              <a:rPr lang="en-US" sz="2800" err="1">
                <a:latin typeface="Century Gothic"/>
              </a:rPr>
              <a:t>em</a:t>
            </a:r>
            <a:r>
              <a:rPr lang="en-US" sz="2800">
                <a:latin typeface="Century Gothic"/>
              </a:rPr>
              <a:t> tempo real. </a:t>
            </a:r>
            <a:r>
              <a:rPr lang="en-US" sz="2800" err="1">
                <a:latin typeface="Century Gothic"/>
              </a:rPr>
              <a:t>Adaptado</a:t>
            </a:r>
            <a:r>
              <a:rPr lang="en-US" sz="2800">
                <a:latin typeface="Century Gothic"/>
              </a:rPr>
              <a:t> para </a:t>
            </a:r>
            <a:r>
              <a:rPr lang="en-US" sz="2800" err="1">
                <a:latin typeface="Century Gothic"/>
              </a:rPr>
              <a:t>arquiteturas</a:t>
            </a:r>
            <a:r>
              <a:rPr lang="en-US" sz="2800">
                <a:latin typeface="Century Gothic"/>
              </a:rPr>
              <a:t> de </a:t>
            </a:r>
            <a:r>
              <a:rPr lang="en-US" sz="2800" err="1">
                <a:latin typeface="Century Gothic"/>
              </a:rPr>
              <a:t>sistemas</a:t>
            </a:r>
            <a:r>
              <a:rPr lang="en-US" sz="2800">
                <a:latin typeface="Century Gothic"/>
              </a:rPr>
              <a:t> </a:t>
            </a:r>
            <a:r>
              <a:rPr lang="en-US" sz="2800" err="1">
                <a:latin typeface="Century Gothic"/>
              </a:rPr>
              <a:t>paralelos</a:t>
            </a:r>
            <a:r>
              <a:rPr lang="en-US" sz="2800">
                <a:latin typeface="Century Gothic"/>
              </a:rPr>
              <a:t>, APAC </a:t>
            </a:r>
            <a:r>
              <a:rPr lang="en-US" sz="2800" err="1">
                <a:latin typeface="Century Gothic"/>
              </a:rPr>
              <a:t>aborda</a:t>
            </a:r>
            <a:r>
              <a:rPr lang="en-US" sz="2800">
                <a:latin typeface="Century Gothic"/>
              </a:rPr>
              <a:t> </a:t>
            </a:r>
            <a:r>
              <a:rPr lang="en-US" sz="2800" err="1">
                <a:latin typeface="Century Gothic"/>
              </a:rPr>
              <a:t>os</a:t>
            </a:r>
            <a:r>
              <a:rPr lang="en-US" sz="2800">
                <a:latin typeface="Century Gothic"/>
              </a:rPr>
              <a:t> </a:t>
            </a:r>
            <a:r>
              <a:rPr lang="en-US" sz="2800" err="1">
                <a:latin typeface="Century Gothic"/>
              </a:rPr>
              <a:t>desafios</a:t>
            </a:r>
            <a:r>
              <a:rPr lang="en-US" sz="2800">
                <a:latin typeface="Century Gothic"/>
              </a:rPr>
              <a:t> de ambientes multi-core </a:t>
            </a:r>
            <a:r>
              <a:rPr lang="en-US" sz="2800" err="1">
                <a:latin typeface="Century Gothic"/>
              </a:rPr>
              <a:t>onde</a:t>
            </a:r>
            <a:r>
              <a:rPr lang="en-US" sz="2800">
                <a:latin typeface="Century Gothic"/>
              </a:rPr>
              <a:t> </a:t>
            </a:r>
            <a:r>
              <a:rPr lang="en-US" sz="2800" err="1">
                <a:latin typeface="Century Gothic"/>
              </a:rPr>
              <a:t>vários</a:t>
            </a:r>
            <a:r>
              <a:rPr lang="en-US" sz="2800">
                <a:latin typeface="Century Gothic"/>
              </a:rPr>
              <a:t> </a:t>
            </a:r>
            <a:r>
              <a:rPr lang="en-US" sz="2800" err="1">
                <a:latin typeface="Century Gothic"/>
              </a:rPr>
              <a:t>núcleos</a:t>
            </a:r>
            <a:r>
              <a:rPr lang="en-US" sz="2800">
                <a:latin typeface="Century Gothic"/>
              </a:rPr>
              <a:t> </a:t>
            </a:r>
            <a:r>
              <a:rPr lang="en-US" sz="2800" err="1">
                <a:latin typeface="Century Gothic"/>
              </a:rPr>
              <a:t>competem</a:t>
            </a:r>
            <a:r>
              <a:rPr lang="en-US" sz="2800">
                <a:latin typeface="Century Gothic"/>
              </a:rPr>
              <a:t> </a:t>
            </a:r>
            <a:r>
              <a:rPr lang="en-US" sz="2800" err="1">
                <a:latin typeface="Century Gothic"/>
              </a:rPr>
              <a:t>por</a:t>
            </a:r>
            <a:r>
              <a:rPr lang="en-US" sz="2800">
                <a:latin typeface="Century Gothic"/>
              </a:rPr>
              <a:t> </a:t>
            </a:r>
            <a:r>
              <a:rPr lang="en-US" sz="2800" err="1">
                <a:latin typeface="Century Gothic"/>
              </a:rPr>
              <a:t>recursos</a:t>
            </a:r>
            <a:r>
              <a:rPr lang="en-US" sz="2800">
                <a:latin typeface="Century Gothic"/>
              </a:rPr>
              <a:t> </a:t>
            </a:r>
            <a:r>
              <a:rPr lang="en-US" sz="2800" err="1">
                <a:latin typeface="Century Gothic"/>
              </a:rPr>
              <a:t>compartilhados</a:t>
            </a:r>
            <a:r>
              <a:rPr lang="en-US" sz="2800">
                <a:latin typeface="Century Gothic"/>
              </a:rPr>
              <a:t>, </a:t>
            </a:r>
            <a:r>
              <a:rPr lang="en-US" sz="2800" err="1">
                <a:latin typeface="Century Gothic"/>
              </a:rPr>
              <a:t>como</a:t>
            </a:r>
            <a:r>
              <a:rPr lang="en-US" sz="2800">
                <a:latin typeface="Century Gothic"/>
              </a:rPr>
              <a:t> </a:t>
            </a:r>
            <a:r>
              <a:rPr lang="en-US" sz="2800" err="1">
                <a:latin typeface="Century Gothic"/>
              </a:rPr>
              <a:t>largura</a:t>
            </a:r>
            <a:r>
              <a:rPr lang="en-US" sz="2800">
                <a:latin typeface="Century Gothic"/>
              </a:rPr>
              <a:t> de </a:t>
            </a:r>
            <a:r>
              <a:rPr lang="en-US" sz="2800" err="1">
                <a:latin typeface="Century Gothic"/>
              </a:rPr>
              <a:t>banda</a:t>
            </a:r>
            <a:r>
              <a:rPr lang="en-US" sz="2800">
                <a:latin typeface="Century Gothic"/>
              </a:rPr>
              <a:t> de </a:t>
            </a:r>
            <a:r>
              <a:rPr lang="en-US" sz="2800" err="1">
                <a:latin typeface="Century Gothic"/>
              </a:rPr>
              <a:t>memória</a:t>
            </a:r>
            <a:r>
              <a:rPr lang="en-US" sz="2800">
                <a:latin typeface="Century Gothic"/>
              </a:rPr>
              <a:t> e </a:t>
            </a:r>
            <a:r>
              <a:rPr lang="en-US" sz="2800" err="1">
                <a:latin typeface="Century Gothic"/>
              </a:rPr>
              <a:t>espaço</a:t>
            </a:r>
            <a:r>
              <a:rPr lang="en-US" sz="2800">
                <a:latin typeface="Century Gothic"/>
              </a:rPr>
              <a:t> </a:t>
            </a:r>
            <a:r>
              <a:rPr lang="en-US" sz="2800" err="1">
                <a:latin typeface="Century Gothic"/>
              </a:rPr>
              <a:t>em</a:t>
            </a:r>
            <a:r>
              <a:rPr lang="en-US" sz="2800">
                <a:latin typeface="Century Gothic"/>
              </a:rPr>
              <a:t> cache.</a:t>
            </a:r>
          </a:p>
        </p:txBody>
      </p:sp>
    </p:spTree>
    <p:extLst>
      <p:ext uri="{BB962C8B-B14F-4D97-AF65-F5344CB8AC3E}">
        <p14:creationId xmlns:p14="http://schemas.microsoft.com/office/powerpoint/2010/main" val="17418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2380C4-612B-DFF4-8B87-BA83CAF3BDF5}"/>
              </a:ext>
            </a:extLst>
          </p:cNvPr>
          <p:cNvSpPr>
            <a:spLocks noGrp="1"/>
          </p:cNvSpPr>
          <p:nvPr>
            <p:ph type="title"/>
          </p:nvPr>
        </p:nvSpPr>
        <p:spPr>
          <a:xfrm>
            <a:off x="1983325" y="659279"/>
            <a:ext cx="8911687" cy="765075"/>
          </a:xfrm>
        </p:spPr>
        <p:txBody>
          <a:bodyPr/>
          <a:lstStyle/>
          <a:p>
            <a:r>
              <a:rPr lang="pt-BR" b="1"/>
              <a:t>Implementando a solução</a:t>
            </a:r>
          </a:p>
        </p:txBody>
      </p:sp>
      <p:pic>
        <p:nvPicPr>
          <p:cNvPr id="2" name="Imagem 1" descr="Gráfico: Visão geral de alto nível do controlador de agressividade do pré-buscador baseado em RL., Imagem">
            <a:extLst>
              <a:ext uri="{FF2B5EF4-FFF2-40B4-BE49-F238E27FC236}">
                <a16:creationId xmlns:a16="http://schemas.microsoft.com/office/drawing/2014/main" id="{F0218A57-B09D-9CA8-C597-BEDBFFF40A12}"/>
              </a:ext>
            </a:extLst>
          </p:cNvPr>
          <p:cNvPicPr>
            <a:picLocks noChangeAspect="1"/>
          </p:cNvPicPr>
          <p:nvPr/>
        </p:nvPicPr>
        <p:blipFill>
          <a:blip r:embed="rId2"/>
          <a:stretch>
            <a:fillRect/>
          </a:stretch>
        </p:blipFill>
        <p:spPr>
          <a:xfrm>
            <a:off x="2759567" y="1426028"/>
            <a:ext cx="8458124" cy="5279571"/>
          </a:xfrm>
          <a:prstGeom prst="rect">
            <a:avLst/>
          </a:prstGeom>
        </p:spPr>
      </p:pic>
    </p:spTree>
    <p:extLst>
      <p:ext uri="{BB962C8B-B14F-4D97-AF65-F5344CB8AC3E}">
        <p14:creationId xmlns:p14="http://schemas.microsoft.com/office/powerpoint/2010/main" val="293014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E9C3E8C-7D47-39E0-40CA-CE37FE7F785C}"/>
              </a:ext>
            </a:extLst>
          </p:cNvPr>
          <p:cNvSpPr>
            <a:spLocks noGrp="1"/>
          </p:cNvSpPr>
          <p:nvPr>
            <p:ph type="title"/>
          </p:nvPr>
        </p:nvSpPr>
        <p:spPr>
          <a:xfrm>
            <a:off x="1983325" y="659279"/>
            <a:ext cx="8911687" cy="765075"/>
          </a:xfrm>
        </p:spPr>
        <p:txBody>
          <a:bodyPr/>
          <a:lstStyle/>
          <a:p>
            <a:r>
              <a:rPr lang="pt-BR" b="1"/>
              <a:t>Implementando a solução</a:t>
            </a:r>
          </a:p>
        </p:txBody>
      </p:sp>
      <p:sp>
        <p:nvSpPr>
          <p:cNvPr id="3" name="CaixaDeTexto 2">
            <a:extLst>
              <a:ext uri="{FF2B5EF4-FFF2-40B4-BE49-F238E27FC236}">
                <a16:creationId xmlns:a16="http://schemas.microsoft.com/office/drawing/2014/main" id="{7470E912-C072-CC47-8DBE-06299C92F312}"/>
              </a:ext>
            </a:extLst>
          </p:cNvPr>
          <p:cNvSpPr txBox="1"/>
          <p:nvPr/>
        </p:nvSpPr>
        <p:spPr>
          <a:xfrm>
            <a:off x="2139461" y="25790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4" name="CaixaDeTexto 3">
            <a:extLst>
              <a:ext uri="{FF2B5EF4-FFF2-40B4-BE49-F238E27FC236}">
                <a16:creationId xmlns:a16="http://schemas.microsoft.com/office/drawing/2014/main" id="{B03D2A26-D272-B540-573F-A99897E66228}"/>
              </a:ext>
            </a:extLst>
          </p:cNvPr>
          <p:cNvSpPr txBox="1"/>
          <p:nvPr/>
        </p:nvSpPr>
        <p:spPr>
          <a:xfrm>
            <a:off x="1984131" y="1419329"/>
            <a:ext cx="992148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solidFill>
                  <a:srgbClr val="454545"/>
                </a:solidFill>
                <a:latin typeface="Century Gothic"/>
                <a:ea typeface="Open Sans"/>
                <a:cs typeface="Open Sans"/>
              </a:rPr>
              <a:t>A RL procura desenvolver uma política para maximizar as recompensas totais por meio da interação de um agente da RL com seu ambiente. Em ambientes dinâmicos como sistemas paralelos, a necessidade de adaptação em tempo real é crítica, pois as condições do sistema podem mudar rapidamente. Por essa razão, selecionamos o algoritmo SARSA (Estado-Ação-Recompensa-Estado-Ação) em detrimento de outros Métodos RL.</a:t>
            </a:r>
            <a:endParaRPr lang="pt-BR" sz="2400">
              <a:latin typeface="Century Gothic"/>
            </a:endParaRPr>
          </a:p>
        </p:txBody>
      </p:sp>
    </p:spTree>
    <p:extLst>
      <p:ext uri="{BB962C8B-B14F-4D97-AF65-F5344CB8AC3E}">
        <p14:creationId xmlns:p14="http://schemas.microsoft.com/office/powerpoint/2010/main" val="319083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6D35E-237D-1985-3674-91C196703C2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8FF521-1FE6-ABF9-391F-578A85CF69E9}"/>
              </a:ext>
            </a:extLst>
          </p:cNvPr>
          <p:cNvSpPr>
            <a:spLocks noGrp="1"/>
          </p:cNvSpPr>
          <p:nvPr>
            <p:ph type="title"/>
          </p:nvPr>
        </p:nvSpPr>
        <p:spPr>
          <a:xfrm>
            <a:off x="1983325" y="245622"/>
            <a:ext cx="8911687" cy="765075"/>
          </a:xfrm>
        </p:spPr>
        <p:txBody>
          <a:bodyPr/>
          <a:lstStyle/>
          <a:p>
            <a:r>
              <a:rPr lang="pt-BR" b="1"/>
              <a:t>Implementando a solução</a:t>
            </a:r>
          </a:p>
        </p:txBody>
      </p:sp>
      <p:sp>
        <p:nvSpPr>
          <p:cNvPr id="3" name="CaixaDeTexto 2">
            <a:extLst>
              <a:ext uri="{FF2B5EF4-FFF2-40B4-BE49-F238E27FC236}">
                <a16:creationId xmlns:a16="http://schemas.microsoft.com/office/drawing/2014/main" id="{8ECD1029-99DB-52FE-F5BA-EABC90BFE2A4}"/>
              </a:ext>
            </a:extLst>
          </p:cNvPr>
          <p:cNvSpPr txBox="1"/>
          <p:nvPr/>
        </p:nvSpPr>
        <p:spPr>
          <a:xfrm>
            <a:off x="2139461" y="25790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4" name="CaixaDeTexto 3">
            <a:extLst>
              <a:ext uri="{FF2B5EF4-FFF2-40B4-BE49-F238E27FC236}">
                <a16:creationId xmlns:a16="http://schemas.microsoft.com/office/drawing/2014/main" id="{E8D3BBE1-9F46-9F6D-94FC-9702A9C4D4E0}"/>
              </a:ext>
            </a:extLst>
          </p:cNvPr>
          <p:cNvSpPr txBox="1"/>
          <p:nvPr/>
        </p:nvSpPr>
        <p:spPr>
          <a:xfrm>
            <a:off x="1984131" y="896815"/>
            <a:ext cx="29002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454545"/>
                </a:solidFill>
                <a:latin typeface="Century Gothic"/>
                <a:ea typeface="Open Sans"/>
                <a:cs typeface="Open Sans"/>
              </a:rPr>
              <a:t>Algoritmo SARSA</a:t>
            </a:r>
          </a:p>
        </p:txBody>
      </p:sp>
      <p:sp>
        <p:nvSpPr>
          <p:cNvPr id="6" name="CaixaDeTexto 5">
            <a:extLst>
              <a:ext uri="{FF2B5EF4-FFF2-40B4-BE49-F238E27FC236}">
                <a16:creationId xmlns:a16="http://schemas.microsoft.com/office/drawing/2014/main" id="{4026969C-236C-0495-50A0-30767D45E4D2}"/>
              </a:ext>
            </a:extLst>
          </p:cNvPr>
          <p:cNvSpPr txBox="1"/>
          <p:nvPr/>
        </p:nvSpPr>
        <p:spPr>
          <a:xfrm>
            <a:off x="1418074" y="1364900"/>
            <a:ext cx="491406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ea typeface="+mn-lt"/>
                <a:cs typeface="+mn-lt"/>
              </a:rPr>
              <a:t>SARSA (</a:t>
            </a:r>
            <a:r>
              <a:rPr lang="pt-BR" err="1">
                <a:ea typeface="+mn-lt"/>
                <a:cs typeface="+mn-lt"/>
              </a:rPr>
              <a:t>State-Action-Reward-State</a:t>
            </a:r>
            <a:r>
              <a:rPr lang="pt-BR" dirty="0">
                <a:ea typeface="+mn-lt"/>
                <a:cs typeface="+mn-lt"/>
              </a:rPr>
              <a:t>) é um algoritmo de aprendizagem por reforço que aprende com experiências e toma decisões com base no estado atual do ambiente. É um algoritmo popular para resolver processos de decisão de Markov (</a:t>
            </a:r>
            <a:r>
              <a:rPr lang="pt-BR" err="1">
                <a:ea typeface="+mn-lt"/>
                <a:cs typeface="+mn-lt"/>
              </a:rPr>
              <a:t>MDPs</a:t>
            </a:r>
            <a:r>
              <a:rPr lang="pt-BR" dirty="0">
                <a:ea typeface="+mn-lt"/>
                <a:cs typeface="+mn-lt"/>
              </a:rPr>
              <a:t>).</a:t>
            </a:r>
            <a:br>
              <a:rPr lang="pt-BR" dirty="0">
                <a:ea typeface="+mn-lt"/>
                <a:cs typeface="+mn-lt"/>
              </a:rPr>
            </a:br>
            <a:r>
              <a:rPr lang="pt-BR" dirty="0">
                <a:ea typeface="+mn-lt"/>
                <a:cs typeface="+mn-lt"/>
              </a:rPr>
              <a:t>No SARSA, o agente mantém um par estado-ação que representa o estado atual do ambiente e a ação que ele executou. A recompensa recebida do ambiente é utilizada para atualizar o valor do par estado-ação. O valor atualizado é então usado para determinar a próxima ação a ser tomada.</a:t>
            </a:r>
            <a:r>
              <a:rPr lang="pt-BR" sz="1200" dirty="0">
                <a:solidFill>
                  <a:srgbClr val="F0F8FF"/>
                </a:solidFill>
                <a:ea typeface="+mn-lt"/>
                <a:cs typeface="+mn-lt"/>
              </a:rPr>
              <a:t> próxima ação a ser tomada.</a:t>
            </a:r>
            <a:endParaRPr lang="pt-BR" dirty="0"/>
          </a:p>
        </p:txBody>
      </p:sp>
      <p:pic>
        <p:nvPicPr>
          <p:cNvPr id="8" name="Imagem 7" descr="Tabela&#10;&#10;O conteúdo gerado por IA pode estar incorreto.">
            <a:extLst>
              <a:ext uri="{FF2B5EF4-FFF2-40B4-BE49-F238E27FC236}">
                <a16:creationId xmlns:a16="http://schemas.microsoft.com/office/drawing/2014/main" id="{A82B9D6F-43A8-4312-AD7B-C9BE72D9BFCB}"/>
              </a:ext>
            </a:extLst>
          </p:cNvPr>
          <p:cNvPicPr>
            <a:picLocks noChangeAspect="1"/>
          </p:cNvPicPr>
          <p:nvPr/>
        </p:nvPicPr>
        <p:blipFill>
          <a:blip r:embed="rId2"/>
          <a:stretch>
            <a:fillRect/>
          </a:stretch>
        </p:blipFill>
        <p:spPr>
          <a:xfrm>
            <a:off x="6441597" y="849086"/>
            <a:ext cx="5491891" cy="5954486"/>
          </a:xfrm>
          <a:prstGeom prst="rect">
            <a:avLst/>
          </a:prstGeom>
        </p:spPr>
      </p:pic>
    </p:spTree>
    <p:extLst>
      <p:ext uri="{BB962C8B-B14F-4D97-AF65-F5344CB8AC3E}">
        <p14:creationId xmlns:p14="http://schemas.microsoft.com/office/powerpoint/2010/main" val="50621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9B67-0771-FE40-8CB1-530B70216938}"/>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A6B071C1-A6B4-45B9-52AF-ECC9464EADD9}"/>
              </a:ext>
            </a:extLst>
          </p:cNvPr>
          <p:cNvSpPr txBox="1"/>
          <p:nvPr/>
        </p:nvSpPr>
        <p:spPr>
          <a:xfrm>
            <a:off x="2139461" y="25790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27C80EB5-D3A9-CF4F-3814-2FA60DA031C7}"/>
              </a:ext>
            </a:extLst>
          </p:cNvPr>
          <p:cNvSpPr txBox="1">
            <a:spLocks/>
          </p:cNvSpPr>
          <p:nvPr/>
        </p:nvSpPr>
        <p:spPr>
          <a:xfrm>
            <a:off x="1983325" y="245622"/>
            <a:ext cx="8911687" cy="765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a:t>Implementando a solução</a:t>
            </a:r>
          </a:p>
        </p:txBody>
      </p:sp>
      <p:sp>
        <p:nvSpPr>
          <p:cNvPr id="11" name="CaixaDeTexto 10">
            <a:extLst>
              <a:ext uri="{FF2B5EF4-FFF2-40B4-BE49-F238E27FC236}">
                <a16:creationId xmlns:a16="http://schemas.microsoft.com/office/drawing/2014/main" id="{3F419F4F-51CF-5762-3BE5-EB11A9613692}"/>
              </a:ext>
            </a:extLst>
          </p:cNvPr>
          <p:cNvSpPr txBox="1"/>
          <p:nvPr/>
        </p:nvSpPr>
        <p:spPr>
          <a:xfrm>
            <a:off x="1984131" y="820615"/>
            <a:ext cx="29002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454545"/>
                </a:solidFill>
                <a:latin typeface="Century Gothic"/>
                <a:ea typeface="Open Sans"/>
                <a:cs typeface="Open Sans"/>
              </a:rPr>
              <a:t>Algoritmo SARSA</a:t>
            </a:r>
          </a:p>
        </p:txBody>
      </p:sp>
      <p:sp>
        <p:nvSpPr>
          <p:cNvPr id="2" name="CaixaDeTexto 1">
            <a:extLst>
              <a:ext uri="{FF2B5EF4-FFF2-40B4-BE49-F238E27FC236}">
                <a16:creationId xmlns:a16="http://schemas.microsoft.com/office/drawing/2014/main" id="{72A4BF22-CC8C-E3D2-2918-7DABD8C5B413}"/>
              </a:ext>
            </a:extLst>
          </p:cNvPr>
          <p:cNvSpPr txBox="1"/>
          <p:nvPr/>
        </p:nvSpPr>
        <p:spPr>
          <a:xfrm>
            <a:off x="1984132" y="4489100"/>
            <a:ext cx="95731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ea typeface="+mn-lt"/>
                <a:cs typeface="+mn-lt"/>
              </a:rPr>
              <a:t>onde:</a:t>
            </a:r>
            <a:br>
              <a:rPr lang="pt-BR" dirty="0">
                <a:ea typeface="+mn-lt"/>
                <a:cs typeface="+mn-lt"/>
              </a:rPr>
            </a:br>
            <a:r>
              <a:rPr lang="pt-BR" dirty="0">
                <a:ea typeface="+mn-lt"/>
                <a:cs typeface="+mn-lt"/>
              </a:rPr>
              <a:t>* Valor(</a:t>
            </a:r>
            <a:r>
              <a:rPr lang="pt-BR" dirty="0" err="1">
                <a:ea typeface="+mn-lt"/>
                <a:cs typeface="+mn-lt"/>
              </a:rPr>
              <a:t>s,a</a:t>
            </a:r>
            <a:r>
              <a:rPr lang="pt-BR" dirty="0">
                <a:ea typeface="+mn-lt"/>
                <a:cs typeface="+mn-lt"/>
              </a:rPr>
              <a:t>) é o valor atual do par estado-ação.</a:t>
            </a:r>
            <a:br>
              <a:rPr lang="pt-BR" dirty="0">
                <a:ea typeface="+mn-lt"/>
                <a:cs typeface="+mn-lt"/>
              </a:rPr>
            </a:br>
            <a:r>
              <a:rPr lang="pt-BR" dirty="0">
                <a:ea typeface="+mn-lt"/>
                <a:cs typeface="+mn-lt"/>
              </a:rPr>
              <a:t>* R(</a:t>
            </a:r>
            <a:r>
              <a:rPr lang="pt-BR" dirty="0" err="1">
                <a:ea typeface="+mn-lt"/>
                <a:cs typeface="+mn-lt"/>
              </a:rPr>
              <a:t>s,a</a:t>
            </a:r>
            <a:r>
              <a:rPr lang="pt-BR" dirty="0">
                <a:ea typeface="+mn-lt"/>
                <a:cs typeface="+mn-lt"/>
              </a:rPr>
              <a:t>) é a recompensa recebida do ambiente.</a:t>
            </a:r>
            <a:br>
              <a:rPr lang="pt-BR" dirty="0">
                <a:ea typeface="+mn-lt"/>
                <a:cs typeface="+mn-lt"/>
              </a:rPr>
            </a:br>
            <a:r>
              <a:rPr lang="pt-BR" dirty="0">
                <a:ea typeface="+mn-lt"/>
                <a:cs typeface="+mn-lt"/>
              </a:rPr>
              <a:t>* γ é o fator de desconto, que determina quanto valem as recompensas futuras em comparação com a recompensa imediata.</a:t>
            </a:r>
            <a:br>
              <a:rPr lang="pt-BR" dirty="0">
                <a:ea typeface="+mn-lt"/>
                <a:cs typeface="+mn-lt"/>
              </a:rPr>
            </a:br>
            <a:r>
              <a:rPr lang="pt-BR" dirty="0">
                <a:ea typeface="+mn-lt"/>
                <a:cs typeface="+mn-lt"/>
              </a:rPr>
              <a:t>* V(s') é o valor esperado do próximo estado.</a:t>
            </a:r>
            <a:br>
              <a:rPr lang="pt-BR" dirty="0">
                <a:ea typeface="+mn-lt"/>
                <a:cs typeface="+mn-lt"/>
              </a:rPr>
            </a:br>
            <a:r>
              <a:rPr lang="pt-BR" dirty="0">
                <a:ea typeface="+mn-lt"/>
                <a:cs typeface="+mn-lt"/>
              </a:rPr>
              <a:t>* α é a taxa de aprendizagem, que determina quanto o </a:t>
            </a:r>
            <a:r>
              <a:rPr lang="pt-BR" dirty="0" err="1">
                <a:ea typeface="+mn-lt"/>
                <a:cs typeface="+mn-lt"/>
              </a:rPr>
              <a:t>o</a:t>
            </a:r>
            <a:r>
              <a:rPr lang="pt-BR" dirty="0">
                <a:ea typeface="+mn-lt"/>
                <a:cs typeface="+mn-lt"/>
              </a:rPr>
              <a:t> valor é atualizado com base na recompensa</a:t>
            </a:r>
            <a:endParaRPr lang="pt-BR" dirty="0"/>
          </a:p>
        </p:txBody>
      </p:sp>
      <p:sp>
        <p:nvSpPr>
          <p:cNvPr id="4" name="CaixaDeTexto 4">
            <a:extLst>
              <a:ext uri="{FF2B5EF4-FFF2-40B4-BE49-F238E27FC236}">
                <a16:creationId xmlns:a16="http://schemas.microsoft.com/office/drawing/2014/main" id="{7B391255-12E2-99B6-AF19-217B48B3FC70}"/>
              </a:ext>
            </a:extLst>
          </p:cNvPr>
          <p:cNvSpPr txBox="1"/>
          <p:nvPr/>
        </p:nvSpPr>
        <p:spPr>
          <a:xfrm>
            <a:off x="1984131" y="1277815"/>
            <a:ext cx="10171860" cy="31393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ea typeface="+mn-lt"/>
                <a:cs typeface="+mn-lt"/>
              </a:rPr>
              <a:t>Os principais componentes do SARSA são:</a:t>
            </a:r>
          </a:p>
          <a:p>
            <a:r>
              <a:rPr lang="pt-BR" dirty="0">
                <a:ea typeface="+mn-lt"/>
                <a:cs typeface="+mn-lt"/>
              </a:rPr>
              <a:t>1. Estado: O estado atual do ambiente.</a:t>
            </a:r>
            <a:br>
              <a:rPr lang="pt-BR" dirty="0">
                <a:ea typeface="+mn-lt"/>
                <a:cs typeface="+mn-lt"/>
              </a:rPr>
            </a:br>
            <a:r>
              <a:rPr lang="pt-BR" dirty="0">
                <a:ea typeface="+mn-lt"/>
                <a:cs typeface="+mn-lt"/>
              </a:rPr>
              <a:t>2. Ação: A ação realizada pelo agente no estado atual.</a:t>
            </a:r>
            <a:br>
              <a:rPr lang="pt-BR" dirty="0">
                <a:ea typeface="+mn-lt"/>
                <a:cs typeface="+mn-lt"/>
              </a:rPr>
            </a:br>
            <a:r>
              <a:rPr lang="pt-BR" dirty="0">
                <a:ea typeface="+mn-lt"/>
                <a:cs typeface="+mn-lt"/>
              </a:rPr>
              <a:t>3. Recompensa: A recompensa recebida do ambiente como resultado da ação.</a:t>
            </a:r>
            <a:br>
              <a:rPr lang="pt-BR" dirty="0">
                <a:ea typeface="+mn-lt"/>
                <a:cs typeface="+mn-lt"/>
              </a:rPr>
            </a:br>
            <a:r>
              <a:rPr lang="pt-BR" dirty="0">
                <a:ea typeface="+mn-lt"/>
                <a:cs typeface="+mn-lt"/>
              </a:rPr>
              <a:t>4. Valor: O valor do par estado-ação, que é atualizado com base na recompensa.</a:t>
            </a:r>
            <a:br>
              <a:rPr lang="pt-BR" dirty="0">
                <a:ea typeface="+mn-lt"/>
                <a:cs typeface="+mn-lt"/>
              </a:rPr>
            </a:br>
            <a:r>
              <a:rPr lang="pt-BR">
                <a:ea typeface="+mn-lt"/>
                <a:cs typeface="+mn-lt"/>
              </a:rPr>
              <a:t>5. Próximo estado: O próximo estado do ambiente após a ação.</a:t>
            </a:r>
            <a:endParaRPr lang="pt-BR" dirty="0">
              <a:ea typeface="+mn-lt"/>
              <a:cs typeface="+mn-lt"/>
            </a:endParaRPr>
          </a:p>
          <a:p>
            <a:br>
              <a:rPr lang="pt-BR" dirty="0">
                <a:ea typeface="+mn-lt"/>
                <a:cs typeface="+mn-lt"/>
              </a:rPr>
            </a:br>
            <a:r>
              <a:rPr lang="pt-BR" dirty="0">
                <a:ea typeface="+mn-lt"/>
                <a:cs typeface="+mn-lt"/>
              </a:rPr>
              <a:t>O algoritmo SARSA atualiza o valor do par estado-ação usando a seguinte regra de atualização:</a:t>
            </a:r>
            <a:br>
              <a:rPr lang="pt-BR" dirty="0">
                <a:ea typeface="+mn-lt"/>
                <a:cs typeface="+mn-lt"/>
              </a:rPr>
            </a:br>
            <a:br>
              <a:rPr lang="pt-BR" dirty="0">
                <a:ea typeface="+mn-lt"/>
                <a:cs typeface="+mn-lt"/>
              </a:rPr>
            </a:br>
            <a:r>
              <a:rPr lang="pt-BR" dirty="0">
                <a:ea typeface="+mn-lt"/>
                <a:cs typeface="+mn-lt"/>
              </a:rPr>
              <a:t>Valor(</a:t>
            </a:r>
            <a:r>
              <a:rPr lang="pt-BR" dirty="0" err="1">
                <a:ea typeface="+mn-lt"/>
                <a:cs typeface="+mn-lt"/>
              </a:rPr>
              <a:t>s,a</a:t>
            </a:r>
            <a:r>
              <a:rPr lang="pt-BR" dirty="0">
                <a:ea typeface="+mn-lt"/>
                <a:cs typeface="+mn-lt"/>
              </a:rPr>
              <a:t>) ← Valor(</a:t>
            </a:r>
            <a:r>
              <a:rPr lang="pt-BR" dirty="0" err="1">
                <a:ea typeface="+mn-lt"/>
                <a:cs typeface="+mn-lt"/>
              </a:rPr>
              <a:t>s,a</a:t>
            </a:r>
            <a:r>
              <a:rPr lang="pt-BR" dirty="0">
                <a:ea typeface="+mn-lt"/>
                <a:cs typeface="+mn-lt"/>
              </a:rPr>
              <a:t>) + α[R( </a:t>
            </a:r>
            <a:r>
              <a:rPr lang="pt-BR" dirty="0" err="1">
                <a:ea typeface="+mn-lt"/>
                <a:cs typeface="+mn-lt"/>
              </a:rPr>
              <a:t>s,a</a:t>
            </a:r>
            <a:r>
              <a:rPr lang="pt-BR" dirty="0">
                <a:ea typeface="+mn-lt"/>
                <a:cs typeface="+mn-lt"/>
              </a:rPr>
              <a:t>) + </a:t>
            </a:r>
            <a:r>
              <a:rPr lang="pt-BR" dirty="0" err="1">
                <a:ea typeface="+mn-lt"/>
                <a:cs typeface="+mn-lt"/>
              </a:rPr>
              <a:t>γV</a:t>
            </a:r>
            <a:r>
              <a:rPr lang="pt-BR" dirty="0">
                <a:ea typeface="+mn-lt"/>
                <a:cs typeface="+mn-lt"/>
              </a:rPr>
              <a:t>(s')]</a:t>
            </a:r>
            <a:endParaRPr lang="pt-BR"/>
          </a:p>
        </p:txBody>
      </p:sp>
    </p:spTree>
    <p:extLst>
      <p:ext uri="{BB962C8B-B14F-4D97-AF65-F5344CB8AC3E}">
        <p14:creationId xmlns:p14="http://schemas.microsoft.com/office/powerpoint/2010/main" val="244429359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3010C-494D-0E3E-E215-BBBB1227270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45FB593-E8CE-69E1-BA24-915CF574EC73}"/>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1458AB26-9C25-DDE4-F910-F29C1308C9AA}"/>
              </a:ext>
            </a:extLst>
          </p:cNvPr>
          <p:cNvSpPr txBox="1">
            <a:spLocks/>
          </p:cNvSpPr>
          <p:nvPr/>
        </p:nvSpPr>
        <p:spPr>
          <a:xfrm>
            <a:off x="1983325" y="245622"/>
            <a:ext cx="8911687" cy="765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a:t>Implementando a solução</a:t>
            </a:r>
          </a:p>
        </p:txBody>
      </p:sp>
      <p:sp>
        <p:nvSpPr>
          <p:cNvPr id="11" name="CaixaDeTexto 10">
            <a:extLst>
              <a:ext uri="{FF2B5EF4-FFF2-40B4-BE49-F238E27FC236}">
                <a16:creationId xmlns:a16="http://schemas.microsoft.com/office/drawing/2014/main" id="{9CFEECE7-DDA0-3B94-2B96-F2D672DBBEA4}"/>
              </a:ext>
            </a:extLst>
          </p:cNvPr>
          <p:cNvSpPr txBox="1"/>
          <p:nvPr/>
        </p:nvSpPr>
        <p:spPr>
          <a:xfrm>
            <a:off x="1984131" y="820615"/>
            <a:ext cx="29002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454545"/>
                </a:solidFill>
                <a:latin typeface="Century Gothic"/>
                <a:ea typeface="Open Sans"/>
                <a:cs typeface="Open Sans"/>
              </a:rPr>
              <a:t>Algoritmo SARSA</a:t>
            </a:r>
          </a:p>
        </p:txBody>
      </p:sp>
      <p:sp>
        <p:nvSpPr>
          <p:cNvPr id="4" name="CaixaDeTexto 4">
            <a:extLst>
              <a:ext uri="{FF2B5EF4-FFF2-40B4-BE49-F238E27FC236}">
                <a16:creationId xmlns:a16="http://schemas.microsoft.com/office/drawing/2014/main" id="{F4079FFA-1291-B854-CCD6-44340D718BE2}"/>
              </a:ext>
            </a:extLst>
          </p:cNvPr>
          <p:cNvSpPr txBox="1"/>
          <p:nvPr/>
        </p:nvSpPr>
        <p:spPr>
          <a:xfrm>
            <a:off x="1984132" y="2279301"/>
            <a:ext cx="10171860"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ea typeface="+mn-lt"/>
                <a:cs typeface="+mn-lt"/>
              </a:rPr>
              <a:t>O algoritmo SARSA atualiza a política usando a seguinte regra de atualização:</a:t>
            </a:r>
            <a:br>
              <a:rPr lang="pt-BR" dirty="0">
                <a:ea typeface="+mn-lt"/>
                <a:cs typeface="+mn-lt"/>
              </a:rPr>
            </a:br>
            <a:br>
              <a:rPr lang="pt-BR" dirty="0">
                <a:ea typeface="+mn-lt"/>
                <a:cs typeface="+mn-lt"/>
              </a:rPr>
            </a:br>
            <a:r>
              <a:rPr lang="pt-BR" dirty="0">
                <a:ea typeface="+mn-lt"/>
                <a:cs typeface="+mn-lt"/>
              </a:rPr>
              <a:t>Política(s) ← Política(s) + α[R(</a:t>
            </a:r>
            <a:r>
              <a:rPr lang="pt-BR" err="1">
                <a:ea typeface="+mn-lt"/>
                <a:cs typeface="+mn-lt"/>
              </a:rPr>
              <a:t>s,a</a:t>
            </a:r>
            <a:r>
              <a:rPr lang="pt-BR" dirty="0">
                <a:ea typeface="+mn-lt"/>
                <a:cs typeface="+mn-lt"/>
              </a:rPr>
              <a:t>) + </a:t>
            </a:r>
            <a:r>
              <a:rPr lang="pt-BR" err="1">
                <a:ea typeface="+mn-lt"/>
                <a:cs typeface="+mn-lt"/>
              </a:rPr>
              <a:t>γV</a:t>
            </a:r>
            <a:r>
              <a:rPr lang="pt-BR" dirty="0">
                <a:ea typeface="+mn-lt"/>
                <a:cs typeface="+mn-lt"/>
              </a:rPr>
              <a:t>(s')]</a:t>
            </a:r>
            <a:br>
              <a:rPr lang="pt-BR" dirty="0">
                <a:ea typeface="+mn-lt"/>
                <a:cs typeface="+mn-lt"/>
              </a:rPr>
            </a:br>
            <a:br>
              <a:rPr lang="pt-BR" dirty="0">
                <a:ea typeface="+mn-lt"/>
                <a:cs typeface="+mn-lt"/>
              </a:rPr>
            </a:br>
            <a:r>
              <a:rPr lang="pt-BR" dirty="0">
                <a:ea typeface="+mn-lt"/>
                <a:cs typeface="+mn-lt"/>
              </a:rPr>
              <a:t>onde:</a:t>
            </a:r>
            <a:br>
              <a:rPr lang="pt-BR" dirty="0">
                <a:ea typeface="+mn-lt"/>
                <a:cs typeface="+mn-lt"/>
              </a:rPr>
            </a:br>
            <a:br>
              <a:rPr lang="pt-BR" dirty="0">
                <a:ea typeface="+mn-lt"/>
                <a:cs typeface="+mn-lt"/>
              </a:rPr>
            </a:br>
            <a:r>
              <a:rPr lang="pt-BR" dirty="0">
                <a:ea typeface="+mn-lt"/>
                <a:cs typeface="+mn-lt"/>
              </a:rPr>
              <a:t>* Política (s) é a política atual para o estado s.</a:t>
            </a:r>
            <a:br>
              <a:rPr lang="pt-BR" dirty="0">
                <a:ea typeface="+mn-lt"/>
                <a:cs typeface="+mn-lt"/>
              </a:rPr>
            </a:br>
            <a:r>
              <a:rPr lang="pt-BR" dirty="0">
                <a:ea typeface="+mn-lt"/>
                <a:cs typeface="+mn-lt"/>
              </a:rPr>
              <a:t>* R(</a:t>
            </a:r>
            <a:r>
              <a:rPr lang="pt-BR" err="1">
                <a:ea typeface="+mn-lt"/>
                <a:cs typeface="+mn-lt"/>
              </a:rPr>
              <a:t>s,a</a:t>
            </a:r>
            <a:r>
              <a:rPr lang="pt-BR" dirty="0">
                <a:ea typeface="+mn-lt"/>
                <a:cs typeface="+mn-lt"/>
              </a:rPr>
              <a:t>) é a recompensa recebida do meio ambiente.</a:t>
            </a:r>
            <a:br>
              <a:rPr lang="pt-BR" dirty="0">
                <a:ea typeface="+mn-lt"/>
                <a:cs typeface="+mn-lt"/>
              </a:rPr>
            </a:br>
            <a:r>
              <a:rPr lang="pt-BR" dirty="0">
                <a:ea typeface="+mn-lt"/>
                <a:cs typeface="+mn-lt"/>
              </a:rPr>
              <a:t>* γ é o fator de desconto.</a:t>
            </a:r>
            <a:br>
              <a:rPr lang="pt-BR" dirty="0">
                <a:ea typeface="+mn-lt"/>
                <a:cs typeface="+mn-lt"/>
              </a:rPr>
            </a:br>
            <a:r>
              <a:rPr lang="pt-BR" dirty="0">
                <a:ea typeface="+mn-lt"/>
                <a:cs typeface="+mn-lt"/>
              </a:rPr>
              <a:t>* V(s') é o valor esperado do próximo estado.</a:t>
            </a:r>
            <a:br>
              <a:rPr lang="pt-BR" dirty="0">
                <a:ea typeface="+mn-lt"/>
                <a:cs typeface="+mn-lt"/>
              </a:rPr>
            </a:br>
            <a:r>
              <a:rPr lang="pt-BR" dirty="0">
                <a:ea typeface="+mn-lt"/>
                <a:cs typeface="+mn-lt"/>
              </a:rPr>
              <a:t>* α é a taxa de aprendizagem.</a:t>
            </a:r>
            <a:br>
              <a:rPr lang="pt-BR" dirty="0">
                <a:ea typeface="+mn-lt"/>
                <a:cs typeface="+mn-lt"/>
              </a:rPr>
            </a:br>
            <a:br>
              <a:rPr lang="pt-BR" dirty="0">
                <a:ea typeface="+mn-lt"/>
                <a:cs typeface="+mn-lt"/>
              </a:rPr>
            </a:br>
            <a:r>
              <a:rPr lang="pt-BR" dirty="0">
                <a:ea typeface="+mn-lt"/>
                <a:cs typeface="+mn-lt"/>
              </a:rPr>
              <a:t>O algoritmo SARSA atualiza o valor e a política usando essas regras de atualização até que a convergência ou um critério de parada seja alcançado.</a:t>
            </a:r>
            <a:endParaRPr lang="pt-BR" dirty="0"/>
          </a:p>
        </p:txBody>
      </p:sp>
      <p:sp>
        <p:nvSpPr>
          <p:cNvPr id="5" name="CaixaDeTexto 4">
            <a:extLst>
              <a:ext uri="{FF2B5EF4-FFF2-40B4-BE49-F238E27FC236}">
                <a16:creationId xmlns:a16="http://schemas.microsoft.com/office/drawing/2014/main" id="{5D878B13-5E38-2C23-C82E-3A7F2D8FC70C}"/>
              </a:ext>
            </a:extLst>
          </p:cNvPr>
          <p:cNvSpPr txBox="1"/>
          <p:nvPr/>
        </p:nvSpPr>
        <p:spPr>
          <a:xfrm>
            <a:off x="1962361" y="1506414"/>
            <a:ext cx="98670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rgbClr val="454545"/>
                </a:solidFill>
                <a:ea typeface="+mn-lt"/>
                <a:cs typeface="+mn-lt"/>
              </a:rPr>
              <a:t>A RL procura desenvolver uma política para maximizar as recompensas totais por meio da interação de um agente da RL com seu ambiente. </a:t>
            </a:r>
            <a:endParaRPr lang="pt-BR" dirty="0"/>
          </a:p>
        </p:txBody>
      </p:sp>
    </p:spTree>
    <p:extLst>
      <p:ext uri="{BB962C8B-B14F-4D97-AF65-F5344CB8AC3E}">
        <p14:creationId xmlns:p14="http://schemas.microsoft.com/office/powerpoint/2010/main" val="374829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C6D82-8BEC-2305-F8DC-1792B7FE6E9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3FEDAFDA-FA9D-A702-A0A9-C790E7F2B63F}"/>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669A1B9C-9CA9-6089-5BED-C7FE35004BEC}"/>
              </a:ext>
            </a:extLst>
          </p:cNvPr>
          <p:cNvSpPr txBox="1">
            <a:spLocks/>
          </p:cNvSpPr>
          <p:nvPr/>
        </p:nvSpPr>
        <p:spPr>
          <a:xfrm>
            <a:off x="1983325" y="245622"/>
            <a:ext cx="8911687" cy="765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t>Implementando a solução</a:t>
            </a:r>
          </a:p>
        </p:txBody>
      </p:sp>
      <p:sp>
        <p:nvSpPr>
          <p:cNvPr id="11" name="CaixaDeTexto 10">
            <a:extLst>
              <a:ext uri="{FF2B5EF4-FFF2-40B4-BE49-F238E27FC236}">
                <a16:creationId xmlns:a16="http://schemas.microsoft.com/office/drawing/2014/main" id="{4A4743AD-D9E2-7705-585B-4FD0E4A79C6F}"/>
              </a:ext>
            </a:extLst>
          </p:cNvPr>
          <p:cNvSpPr txBox="1"/>
          <p:nvPr/>
        </p:nvSpPr>
        <p:spPr>
          <a:xfrm>
            <a:off x="1973246" y="820615"/>
            <a:ext cx="30743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454545"/>
                </a:solidFill>
                <a:latin typeface="Century Gothic"/>
                <a:ea typeface="Open Sans"/>
                <a:cs typeface="Open Sans"/>
              </a:rPr>
              <a:t>Visão Geral da APAC</a:t>
            </a:r>
          </a:p>
        </p:txBody>
      </p:sp>
      <p:pic>
        <p:nvPicPr>
          <p:cNvPr id="2" name="Imagem 1" descr="Diagrama, Esquemático&#10;&#10;O conteúdo gerado por IA pode estar incorreto.">
            <a:extLst>
              <a:ext uri="{FF2B5EF4-FFF2-40B4-BE49-F238E27FC236}">
                <a16:creationId xmlns:a16="http://schemas.microsoft.com/office/drawing/2014/main" id="{E3299996-CCEB-802F-292A-EA1DC7A46CB1}"/>
              </a:ext>
            </a:extLst>
          </p:cNvPr>
          <p:cNvPicPr>
            <a:picLocks noChangeAspect="1"/>
          </p:cNvPicPr>
          <p:nvPr/>
        </p:nvPicPr>
        <p:blipFill>
          <a:blip r:embed="rId2"/>
          <a:stretch>
            <a:fillRect/>
          </a:stretch>
        </p:blipFill>
        <p:spPr>
          <a:xfrm>
            <a:off x="5395473" y="892629"/>
            <a:ext cx="6386713" cy="5747657"/>
          </a:xfrm>
          <a:prstGeom prst="rect">
            <a:avLst/>
          </a:prstGeom>
        </p:spPr>
      </p:pic>
    </p:spTree>
    <p:extLst>
      <p:ext uri="{BB962C8B-B14F-4D97-AF65-F5344CB8AC3E}">
        <p14:creationId xmlns:p14="http://schemas.microsoft.com/office/powerpoint/2010/main" val="323083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995F0-6AA0-943D-893C-D4606DBF543C}"/>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03571E60-8C43-27C3-33E0-35D0FAFBC60A}"/>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BFCBEAD3-9E7C-4EDB-9F6F-948FDD6B9926}"/>
              </a:ext>
            </a:extLst>
          </p:cNvPr>
          <p:cNvSpPr txBox="1">
            <a:spLocks/>
          </p:cNvSpPr>
          <p:nvPr/>
        </p:nvSpPr>
        <p:spPr>
          <a:xfrm>
            <a:off x="1961553" y="321823"/>
            <a:ext cx="8911687" cy="52559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solidFill>
                  <a:srgbClr val="178DBB"/>
                </a:solidFill>
              </a:rPr>
              <a:t>Considerações para implementação da APAC</a:t>
            </a:r>
            <a:endParaRPr lang="pt-BR" dirty="0">
              <a:solidFill>
                <a:srgbClr val="178DBB"/>
              </a:solidFill>
            </a:endParaRPr>
          </a:p>
        </p:txBody>
      </p:sp>
      <p:sp>
        <p:nvSpPr>
          <p:cNvPr id="4" name="CaixaDeTexto 3">
            <a:extLst>
              <a:ext uri="{FF2B5EF4-FFF2-40B4-BE49-F238E27FC236}">
                <a16:creationId xmlns:a16="http://schemas.microsoft.com/office/drawing/2014/main" id="{F1642B88-4325-41F1-71B1-F4F7FA899CBC}"/>
              </a:ext>
            </a:extLst>
          </p:cNvPr>
          <p:cNvSpPr txBox="1"/>
          <p:nvPr/>
        </p:nvSpPr>
        <p:spPr>
          <a:xfrm>
            <a:off x="1973247" y="842386"/>
            <a:ext cx="966022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rgbClr val="454545"/>
                </a:solidFill>
                <a:ea typeface="+mn-lt"/>
                <a:cs typeface="+mn-lt"/>
              </a:rPr>
              <a:t>Ao projetar APAC para arquiteturas de sistemas paralelos, enfatizamos uma abordagem leve e implementação eficiente que se alinha com as demandas de ambientes </a:t>
            </a:r>
            <a:r>
              <a:rPr lang="pt-BR" dirty="0" err="1">
                <a:solidFill>
                  <a:srgbClr val="454545"/>
                </a:solidFill>
                <a:ea typeface="+mn-lt"/>
                <a:cs typeface="+mn-lt"/>
              </a:rPr>
              <a:t>multi-core</a:t>
            </a:r>
            <a:r>
              <a:rPr lang="pt-BR" dirty="0">
                <a:solidFill>
                  <a:srgbClr val="454545"/>
                </a:solidFill>
                <a:ea typeface="+mn-lt"/>
                <a:cs typeface="+mn-lt"/>
              </a:rPr>
              <a:t>. Para conseguir isso, o espaço de estados RL é discretizado, minimizando a complexidade do Tabela de valores Q (QVT) para previsões rápidas e de baixa latência. Em comparação com o </a:t>
            </a:r>
            <a:r>
              <a:rPr lang="pt-BR" dirty="0" err="1">
                <a:solidFill>
                  <a:srgbClr val="454545"/>
                </a:solidFill>
                <a:ea typeface="+mn-lt"/>
                <a:cs typeface="+mn-lt"/>
              </a:rPr>
              <a:t>Pythia</a:t>
            </a:r>
            <a:r>
              <a:rPr lang="pt-BR" dirty="0">
                <a:solidFill>
                  <a:srgbClr val="454545"/>
                </a:solidFill>
                <a:ea typeface="+mn-lt"/>
                <a:cs typeface="+mn-lt"/>
              </a:rPr>
              <a:t>, os recursos da APAC um estado mais compacto e espaço de ação, reduzindo a memória e a sobrecarga computacional. Conforme mostrado na Tabela II, o espaço de armazenamento do APAC é limitado a 1,58 KB, tornando-o adequado para recursos com restrição Arquiteturas</a:t>
            </a:r>
            <a:endParaRPr lang="pt-BR" dirty="0"/>
          </a:p>
        </p:txBody>
      </p:sp>
      <p:pic>
        <p:nvPicPr>
          <p:cNvPr id="5" name="Imagem 4" descr="Texto&#10;&#10;O conteúdo gerado por IA pode estar incorreto.">
            <a:extLst>
              <a:ext uri="{FF2B5EF4-FFF2-40B4-BE49-F238E27FC236}">
                <a16:creationId xmlns:a16="http://schemas.microsoft.com/office/drawing/2014/main" id="{43C68521-C7AD-5095-5FBE-F0918965CBA7}"/>
              </a:ext>
            </a:extLst>
          </p:cNvPr>
          <p:cNvPicPr>
            <a:picLocks noChangeAspect="1"/>
          </p:cNvPicPr>
          <p:nvPr/>
        </p:nvPicPr>
        <p:blipFill>
          <a:blip r:embed="rId2"/>
          <a:stretch>
            <a:fillRect/>
          </a:stretch>
        </p:blipFill>
        <p:spPr>
          <a:xfrm>
            <a:off x="2284639" y="3426959"/>
            <a:ext cx="9037865" cy="3258911"/>
          </a:xfrm>
          <a:prstGeom prst="rect">
            <a:avLst/>
          </a:prstGeom>
        </p:spPr>
      </p:pic>
    </p:spTree>
    <p:extLst>
      <p:ext uri="{BB962C8B-B14F-4D97-AF65-F5344CB8AC3E}">
        <p14:creationId xmlns:p14="http://schemas.microsoft.com/office/powerpoint/2010/main" val="419568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F7C1-E3DC-D961-A53B-06293BBDB1B0}"/>
              </a:ext>
            </a:extLst>
          </p:cNvPr>
          <p:cNvSpPr>
            <a:spLocks noGrp="1"/>
          </p:cNvSpPr>
          <p:nvPr>
            <p:ph type="title"/>
          </p:nvPr>
        </p:nvSpPr>
        <p:spPr>
          <a:xfrm>
            <a:off x="2026868" y="569682"/>
            <a:ext cx="8911687" cy="714833"/>
          </a:xfrm>
        </p:spPr>
        <p:txBody>
          <a:bodyPr/>
          <a:lstStyle/>
          <a:p>
            <a:r>
              <a:rPr lang="pt-BR" b="1">
                <a:ea typeface="+mj-lt"/>
                <a:cs typeface="+mj-lt"/>
              </a:rPr>
              <a:t>Autores</a:t>
            </a:r>
            <a:endParaRPr lang="pt-BR" b="1"/>
          </a:p>
        </p:txBody>
      </p:sp>
      <p:sp>
        <p:nvSpPr>
          <p:cNvPr id="3" name="Content Placeholder 2">
            <a:extLst>
              <a:ext uri="{FF2B5EF4-FFF2-40B4-BE49-F238E27FC236}">
                <a16:creationId xmlns:a16="http://schemas.microsoft.com/office/drawing/2014/main" id="{22596DA9-413C-BAE9-0E75-05F4EF78C7A0}"/>
              </a:ext>
            </a:extLst>
          </p:cNvPr>
          <p:cNvSpPr>
            <a:spLocks noGrp="1"/>
          </p:cNvSpPr>
          <p:nvPr>
            <p:ph idx="1"/>
          </p:nvPr>
        </p:nvSpPr>
        <p:spPr>
          <a:xfrm>
            <a:off x="2556555" y="1426029"/>
            <a:ext cx="6509658" cy="2776137"/>
          </a:xfrm>
        </p:spPr>
        <p:txBody>
          <a:bodyPr vert="horz" lIns="91440" tIns="45720" rIns="91440" bIns="45720" rtlCol="0" anchor="t">
            <a:noAutofit/>
          </a:bodyPr>
          <a:lstStyle/>
          <a:p>
            <a:pPr marL="0" indent="0">
              <a:buNone/>
            </a:pPr>
            <a:r>
              <a:rPr lang="de-DE" sz="1700">
                <a:latin typeface="Century Gothic"/>
                <a:hlinkClick r:id="rId2"/>
              </a:rPr>
              <a:t>Huijing Yang</a:t>
            </a:r>
            <a:r>
              <a:rPr lang="de-DE" sz="1700">
                <a:solidFill>
                  <a:srgbClr val="454545"/>
                </a:solidFill>
                <a:latin typeface="Century Gothic"/>
              </a:rPr>
              <a:t>, </a:t>
            </a:r>
            <a:r>
              <a:rPr lang="de-DE" sz="1700">
                <a:solidFill>
                  <a:srgbClr val="4A4A4A"/>
                </a:solidFill>
                <a:latin typeface="Century Gothic"/>
              </a:rPr>
              <a:t>College </a:t>
            </a:r>
            <a:r>
              <a:rPr lang="de-DE" sz="1700" err="1">
                <a:solidFill>
                  <a:srgbClr val="4A4A4A"/>
                </a:solidFill>
                <a:latin typeface="Century Gothic"/>
              </a:rPr>
              <a:t>of</a:t>
            </a:r>
            <a:r>
              <a:rPr lang="de-DE" sz="1700">
                <a:solidFill>
                  <a:srgbClr val="4A4A4A"/>
                </a:solidFill>
                <a:latin typeface="Century Gothic"/>
              </a:rPr>
              <a:t> Computer Science, Beijing University </a:t>
            </a:r>
            <a:r>
              <a:rPr lang="de-DE" sz="1700" err="1">
                <a:solidFill>
                  <a:srgbClr val="4A4A4A"/>
                </a:solidFill>
                <a:latin typeface="Century Gothic"/>
              </a:rPr>
              <a:t>of</a:t>
            </a:r>
            <a:r>
              <a:rPr lang="de-DE" sz="1700">
                <a:solidFill>
                  <a:srgbClr val="4A4A4A"/>
                </a:solidFill>
                <a:latin typeface="Century Gothic"/>
              </a:rPr>
              <a:t> Technology, Beijing, China </a:t>
            </a:r>
            <a:r>
              <a:rPr lang="de-DE" sz="1700">
                <a:solidFill>
                  <a:srgbClr val="454545"/>
                </a:solidFill>
                <a:latin typeface="Century Gothic"/>
              </a:rPr>
              <a:t> </a:t>
            </a:r>
            <a:endParaRPr lang="pt-BR" sz="1700">
              <a:solidFill>
                <a:srgbClr val="000000"/>
              </a:solidFill>
              <a:latin typeface="Century Gothic"/>
            </a:endParaRPr>
          </a:p>
          <a:p>
            <a:pPr marL="0" indent="0">
              <a:buNone/>
            </a:pPr>
            <a:r>
              <a:rPr lang="de-DE" sz="1700">
                <a:solidFill>
                  <a:srgbClr val="454545"/>
                </a:solidFill>
                <a:latin typeface="Century Gothic"/>
                <a:hlinkClick r:id="rId3"/>
              </a:rPr>
              <a:t>Juan Fang</a:t>
            </a:r>
            <a:r>
              <a:rPr lang="de-DE" sz="1700">
                <a:solidFill>
                  <a:srgbClr val="454545"/>
                </a:solidFill>
                <a:latin typeface="Century Gothic"/>
              </a:rPr>
              <a:t>, </a:t>
            </a:r>
            <a:r>
              <a:rPr lang="de-DE" sz="1700">
                <a:solidFill>
                  <a:srgbClr val="4A4A4A"/>
                </a:solidFill>
                <a:latin typeface="Century Gothic"/>
              </a:rPr>
              <a:t>College </a:t>
            </a:r>
            <a:r>
              <a:rPr lang="de-DE" sz="1700" err="1">
                <a:solidFill>
                  <a:srgbClr val="4A4A4A"/>
                </a:solidFill>
                <a:latin typeface="Century Gothic"/>
              </a:rPr>
              <a:t>of</a:t>
            </a:r>
            <a:r>
              <a:rPr lang="de-DE" sz="1700">
                <a:solidFill>
                  <a:srgbClr val="4A4A4A"/>
                </a:solidFill>
                <a:latin typeface="Century Gothic"/>
              </a:rPr>
              <a:t> Computer Science, Beijing University </a:t>
            </a:r>
            <a:r>
              <a:rPr lang="de-DE" sz="1700" err="1">
                <a:solidFill>
                  <a:srgbClr val="4A4A4A"/>
                </a:solidFill>
                <a:latin typeface="Century Gothic"/>
              </a:rPr>
              <a:t>of</a:t>
            </a:r>
            <a:r>
              <a:rPr lang="de-DE" sz="1700">
                <a:solidFill>
                  <a:srgbClr val="4A4A4A"/>
                </a:solidFill>
                <a:latin typeface="Century Gothic"/>
              </a:rPr>
              <a:t> Technology, Beijing, China </a:t>
            </a:r>
            <a:r>
              <a:rPr lang="de-DE" sz="1700">
                <a:solidFill>
                  <a:srgbClr val="454545"/>
                </a:solidFill>
                <a:latin typeface="Century Gothic"/>
              </a:rPr>
              <a:t> </a:t>
            </a:r>
            <a:endParaRPr lang="pt-BR" sz="1700">
              <a:solidFill>
                <a:srgbClr val="000000"/>
              </a:solidFill>
              <a:latin typeface="Century Gothic"/>
            </a:endParaRPr>
          </a:p>
          <a:p>
            <a:pPr marL="0" indent="0">
              <a:buNone/>
            </a:pPr>
            <a:r>
              <a:rPr lang="de-DE" sz="1700">
                <a:solidFill>
                  <a:srgbClr val="454545"/>
                </a:solidFill>
                <a:latin typeface="Century Gothic"/>
                <a:hlinkClick r:id="rId4"/>
              </a:rPr>
              <a:t>Yumin Hou</a:t>
            </a:r>
            <a:r>
              <a:rPr lang="de-DE" sz="1700">
                <a:solidFill>
                  <a:srgbClr val="454545"/>
                </a:solidFill>
                <a:latin typeface="Century Gothic"/>
              </a:rPr>
              <a:t>, </a:t>
            </a:r>
            <a:r>
              <a:rPr lang="de-DE" sz="1700">
                <a:solidFill>
                  <a:srgbClr val="4A4A4A"/>
                </a:solidFill>
                <a:latin typeface="Century Gothic"/>
              </a:rPr>
              <a:t>College </a:t>
            </a:r>
            <a:r>
              <a:rPr lang="de-DE" sz="1700" err="1">
                <a:solidFill>
                  <a:srgbClr val="4A4A4A"/>
                </a:solidFill>
                <a:latin typeface="Century Gothic"/>
              </a:rPr>
              <a:t>of</a:t>
            </a:r>
            <a:r>
              <a:rPr lang="de-DE" sz="1700">
                <a:solidFill>
                  <a:srgbClr val="4A4A4A"/>
                </a:solidFill>
                <a:latin typeface="Century Gothic"/>
              </a:rPr>
              <a:t> Computer Science, Beijing University </a:t>
            </a:r>
            <a:r>
              <a:rPr lang="de-DE" sz="1700" err="1">
                <a:solidFill>
                  <a:srgbClr val="4A4A4A"/>
                </a:solidFill>
                <a:latin typeface="Century Gothic"/>
              </a:rPr>
              <a:t>of</a:t>
            </a:r>
            <a:r>
              <a:rPr lang="de-DE" sz="1700">
                <a:solidFill>
                  <a:srgbClr val="4A4A4A"/>
                </a:solidFill>
                <a:latin typeface="Century Gothic"/>
              </a:rPr>
              <a:t> Technology, Beijing, China </a:t>
            </a:r>
            <a:r>
              <a:rPr lang="de-DE" sz="1700">
                <a:solidFill>
                  <a:srgbClr val="454545"/>
                </a:solidFill>
                <a:latin typeface="Century Gothic"/>
              </a:rPr>
              <a:t> </a:t>
            </a:r>
            <a:endParaRPr lang="pt-BR" sz="1700">
              <a:solidFill>
                <a:srgbClr val="000000"/>
              </a:solidFill>
              <a:latin typeface="Century Gothic"/>
            </a:endParaRPr>
          </a:p>
          <a:p>
            <a:pPr marL="0" indent="0">
              <a:buNone/>
            </a:pPr>
            <a:r>
              <a:rPr lang="de-DE" sz="1700">
                <a:solidFill>
                  <a:srgbClr val="454545"/>
                </a:solidFill>
                <a:latin typeface="Century Gothic"/>
                <a:hlinkClick r:id="rId5"/>
              </a:rPr>
              <a:t>Xing Su</a:t>
            </a:r>
            <a:r>
              <a:rPr lang="de-DE" sz="1700">
                <a:solidFill>
                  <a:srgbClr val="454545"/>
                </a:solidFill>
                <a:latin typeface="Century Gothic"/>
              </a:rPr>
              <a:t>, </a:t>
            </a:r>
            <a:r>
              <a:rPr lang="de-DE" sz="1700">
                <a:solidFill>
                  <a:srgbClr val="4A4A4A"/>
                </a:solidFill>
                <a:latin typeface="Century Gothic"/>
              </a:rPr>
              <a:t>College </a:t>
            </a:r>
            <a:r>
              <a:rPr lang="de-DE" sz="1700" err="1">
                <a:solidFill>
                  <a:srgbClr val="4A4A4A"/>
                </a:solidFill>
                <a:latin typeface="Century Gothic"/>
              </a:rPr>
              <a:t>of</a:t>
            </a:r>
            <a:r>
              <a:rPr lang="de-DE" sz="1700">
                <a:solidFill>
                  <a:srgbClr val="4A4A4A"/>
                </a:solidFill>
                <a:latin typeface="Century Gothic"/>
              </a:rPr>
              <a:t> Computer Science, Beijing University </a:t>
            </a:r>
            <a:r>
              <a:rPr lang="de-DE" sz="1700" err="1">
                <a:solidFill>
                  <a:srgbClr val="4A4A4A"/>
                </a:solidFill>
                <a:latin typeface="Century Gothic"/>
              </a:rPr>
              <a:t>of</a:t>
            </a:r>
            <a:r>
              <a:rPr lang="de-DE" sz="1700">
                <a:solidFill>
                  <a:srgbClr val="4A4A4A"/>
                </a:solidFill>
                <a:latin typeface="Century Gothic"/>
              </a:rPr>
              <a:t> Technology, Beijing, China </a:t>
            </a:r>
            <a:r>
              <a:rPr lang="de-DE" sz="1700">
                <a:solidFill>
                  <a:srgbClr val="454545"/>
                </a:solidFill>
                <a:latin typeface="Century Gothic"/>
              </a:rPr>
              <a:t> </a:t>
            </a:r>
            <a:endParaRPr lang="pt-BR" sz="1700">
              <a:solidFill>
                <a:srgbClr val="000000"/>
              </a:solidFill>
              <a:latin typeface="Century Gothic"/>
            </a:endParaRPr>
          </a:p>
          <a:p>
            <a:endParaRPr lang="de-DE" sz="1700">
              <a:solidFill>
                <a:srgbClr val="4A4A4A"/>
              </a:solidFill>
              <a:latin typeface="Century Gothic"/>
            </a:endParaRPr>
          </a:p>
          <a:p>
            <a:endParaRPr lang="pt-BR" sz="3200">
              <a:latin typeface="Aptos"/>
            </a:endParaRPr>
          </a:p>
        </p:txBody>
      </p:sp>
      <p:pic>
        <p:nvPicPr>
          <p:cNvPr id="5" name="Imagem 4" descr="About BJUT-Beijing University of Technology">
            <a:extLst>
              <a:ext uri="{FF2B5EF4-FFF2-40B4-BE49-F238E27FC236}">
                <a16:creationId xmlns:a16="http://schemas.microsoft.com/office/drawing/2014/main" id="{375A0118-F1A7-AC6A-4A6B-222321164E12}"/>
              </a:ext>
            </a:extLst>
          </p:cNvPr>
          <p:cNvPicPr>
            <a:picLocks noChangeAspect="1"/>
          </p:cNvPicPr>
          <p:nvPr/>
        </p:nvPicPr>
        <p:blipFill>
          <a:blip r:embed="rId6"/>
          <a:stretch>
            <a:fillRect/>
          </a:stretch>
        </p:blipFill>
        <p:spPr>
          <a:xfrm>
            <a:off x="9412742" y="1425349"/>
            <a:ext cx="2619375" cy="1743075"/>
          </a:xfrm>
          <a:prstGeom prst="rect">
            <a:avLst/>
          </a:prstGeom>
        </p:spPr>
      </p:pic>
      <p:sp>
        <p:nvSpPr>
          <p:cNvPr id="6" name="CaixaDeTexto 5">
            <a:extLst>
              <a:ext uri="{FF2B5EF4-FFF2-40B4-BE49-F238E27FC236}">
                <a16:creationId xmlns:a16="http://schemas.microsoft.com/office/drawing/2014/main" id="{512E2FD1-6C2D-FBCE-D0E7-86AE6287F539}"/>
              </a:ext>
            </a:extLst>
          </p:cNvPr>
          <p:cNvSpPr txBox="1"/>
          <p:nvPr/>
        </p:nvSpPr>
        <p:spPr>
          <a:xfrm>
            <a:off x="2558142" y="4386943"/>
            <a:ext cx="5725886"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700" u="sng">
                <a:solidFill>
                  <a:srgbClr val="2DA0F1"/>
                </a:solidFill>
                <a:cs typeface="Arial"/>
                <a:hlinkClick r:id="rId7"/>
              </a:rPr>
              <a:t>Neal N. Xiong</a:t>
            </a:r>
            <a:r>
              <a:rPr lang="de-DE" sz="1700">
                <a:solidFill>
                  <a:srgbClr val="454545"/>
                </a:solidFill>
              </a:rPr>
              <a:t>, </a:t>
            </a:r>
            <a:r>
              <a:rPr lang="de-DE" sz="1700">
                <a:solidFill>
                  <a:srgbClr val="4A4A4A"/>
                </a:solidFill>
              </a:rPr>
              <a:t>Department of Computer, Mathematical and Physical Sciences, Sul Ross State University, Alpine, TX, USA</a:t>
            </a:r>
            <a:endParaRPr lang="pt-BR">
              <a:solidFill>
                <a:srgbClr val="000000"/>
              </a:solidFill>
            </a:endParaRPr>
          </a:p>
        </p:txBody>
      </p:sp>
      <p:pic>
        <p:nvPicPr>
          <p:cNvPr id="8" name="Imagem 7" descr="Sul Ross State University : Admission, Ranking, Acceptance Rate, Courses &amp;  Fees">
            <a:extLst>
              <a:ext uri="{FF2B5EF4-FFF2-40B4-BE49-F238E27FC236}">
                <a16:creationId xmlns:a16="http://schemas.microsoft.com/office/drawing/2014/main" id="{61B8C6B4-EF91-2EFC-E928-B9BEC868FDE4}"/>
              </a:ext>
            </a:extLst>
          </p:cNvPr>
          <p:cNvPicPr>
            <a:picLocks noChangeAspect="1"/>
          </p:cNvPicPr>
          <p:nvPr/>
        </p:nvPicPr>
        <p:blipFill>
          <a:blip r:embed="rId8"/>
          <a:stretch>
            <a:fillRect/>
          </a:stretch>
        </p:blipFill>
        <p:spPr>
          <a:xfrm>
            <a:off x="8279947" y="4367212"/>
            <a:ext cx="3752850" cy="1051833"/>
          </a:xfrm>
          <a:prstGeom prst="rect">
            <a:avLst/>
          </a:prstGeom>
        </p:spPr>
      </p:pic>
    </p:spTree>
    <p:extLst>
      <p:ext uri="{BB962C8B-B14F-4D97-AF65-F5344CB8AC3E}">
        <p14:creationId xmlns:p14="http://schemas.microsoft.com/office/powerpoint/2010/main" val="279352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90F8-0EF0-3C2F-A627-36DDE4F7A8B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17CCF76-D22A-082B-1582-F7FE8AE0C71A}"/>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8BABDC5B-FCE4-2021-42E0-D466E5DFEAA3}"/>
              </a:ext>
            </a:extLst>
          </p:cNvPr>
          <p:cNvSpPr txBox="1">
            <a:spLocks/>
          </p:cNvSpPr>
          <p:nvPr/>
        </p:nvSpPr>
        <p:spPr>
          <a:xfrm>
            <a:off x="1961553" y="321823"/>
            <a:ext cx="8911687" cy="525590"/>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solidFill>
                  <a:srgbClr val="178DBB"/>
                </a:solidFill>
              </a:rPr>
              <a:t>Resultados de Desempenho</a:t>
            </a:r>
            <a:endParaRPr lang="pt-BR" dirty="0">
              <a:solidFill>
                <a:srgbClr val="178DBB"/>
              </a:solidFill>
            </a:endParaRPr>
          </a:p>
        </p:txBody>
      </p:sp>
      <p:sp>
        <p:nvSpPr>
          <p:cNvPr id="4" name="CaixaDeTexto 3">
            <a:extLst>
              <a:ext uri="{FF2B5EF4-FFF2-40B4-BE49-F238E27FC236}">
                <a16:creationId xmlns:a16="http://schemas.microsoft.com/office/drawing/2014/main" id="{B4A39A9E-27B3-C4B5-BC8B-19AB4A49C250}"/>
              </a:ext>
            </a:extLst>
          </p:cNvPr>
          <p:cNvSpPr txBox="1"/>
          <p:nvPr/>
        </p:nvSpPr>
        <p:spPr>
          <a:xfrm>
            <a:off x="1962362" y="842386"/>
            <a:ext cx="96711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454545"/>
                </a:solidFill>
                <a:ea typeface="+mn-lt"/>
                <a:cs typeface="+mn-lt"/>
              </a:rPr>
              <a:t>Desempenho de núcleo único</a:t>
            </a:r>
          </a:p>
          <a:p>
            <a:r>
              <a:rPr lang="pt-BR" dirty="0">
                <a:solidFill>
                  <a:srgbClr val="454545"/>
                </a:solidFill>
                <a:ea typeface="+mn-lt"/>
                <a:cs typeface="+mn-lt"/>
              </a:rPr>
              <a:t>A APAC tem o melhor desempenho em todas as configurações, em média.</a:t>
            </a:r>
            <a:endParaRPr lang="pt-BR" dirty="0"/>
          </a:p>
          <a:p>
            <a:endParaRPr lang="pt-BR" dirty="0">
              <a:solidFill>
                <a:srgbClr val="454545"/>
              </a:solidFill>
            </a:endParaRPr>
          </a:p>
        </p:txBody>
      </p:sp>
      <p:pic>
        <p:nvPicPr>
          <p:cNvPr id="2" name="Imagem 1" descr="Tela de celular com texto preto sobre fundo branco&#10;&#10;O conteúdo gerado por IA pode estar incorreto.">
            <a:extLst>
              <a:ext uri="{FF2B5EF4-FFF2-40B4-BE49-F238E27FC236}">
                <a16:creationId xmlns:a16="http://schemas.microsoft.com/office/drawing/2014/main" id="{A5B3D799-2811-4499-C476-BF76376E08B4}"/>
              </a:ext>
            </a:extLst>
          </p:cNvPr>
          <p:cNvPicPr>
            <a:picLocks noChangeAspect="1"/>
          </p:cNvPicPr>
          <p:nvPr/>
        </p:nvPicPr>
        <p:blipFill>
          <a:blip r:embed="rId2"/>
          <a:stretch>
            <a:fillRect/>
          </a:stretch>
        </p:blipFill>
        <p:spPr>
          <a:xfrm>
            <a:off x="1817234" y="1487941"/>
            <a:ext cx="9972675" cy="5057775"/>
          </a:xfrm>
          <a:prstGeom prst="rect">
            <a:avLst/>
          </a:prstGeom>
        </p:spPr>
      </p:pic>
    </p:spTree>
    <p:extLst>
      <p:ext uri="{BB962C8B-B14F-4D97-AF65-F5344CB8AC3E}">
        <p14:creationId xmlns:p14="http://schemas.microsoft.com/office/powerpoint/2010/main" val="233005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CE81D-0D1C-827B-F99E-0B6FCEB1107C}"/>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D0E1CD1B-AF47-DF1E-8B30-DE9182BD8A1B}"/>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2F9F6172-7677-84A2-AD9A-386C4735024E}"/>
              </a:ext>
            </a:extLst>
          </p:cNvPr>
          <p:cNvSpPr txBox="1">
            <a:spLocks/>
          </p:cNvSpPr>
          <p:nvPr/>
        </p:nvSpPr>
        <p:spPr>
          <a:xfrm>
            <a:off x="1820039" y="321823"/>
            <a:ext cx="8911687" cy="525590"/>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solidFill>
                  <a:srgbClr val="178DBB"/>
                </a:solidFill>
              </a:rPr>
              <a:t>Resultados de Desempenho</a:t>
            </a:r>
            <a:endParaRPr lang="pt-BR" dirty="0">
              <a:solidFill>
                <a:srgbClr val="178DBB"/>
              </a:solidFill>
            </a:endParaRPr>
          </a:p>
        </p:txBody>
      </p:sp>
      <p:sp>
        <p:nvSpPr>
          <p:cNvPr id="4" name="CaixaDeTexto 3">
            <a:extLst>
              <a:ext uri="{FF2B5EF4-FFF2-40B4-BE49-F238E27FC236}">
                <a16:creationId xmlns:a16="http://schemas.microsoft.com/office/drawing/2014/main" id="{AF7B0A8A-47A0-FA41-4A24-1962F49D99AB}"/>
              </a:ext>
            </a:extLst>
          </p:cNvPr>
          <p:cNvSpPr txBox="1"/>
          <p:nvPr/>
        </p:nvSpPr>
        <p:spPr>
          <a:xfrm>
            <a:off x="1820848" y="842385"/>
            <a:ext cx="99650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454545"/>
                </a:solidFill>
                <a:ea typeface="+mn-lt"/>
                <a:cs typeface="+mn-lt"/>
              </a:rPr>
              <a:t>Desempenho </a:t>
            </a:r>
            <a:r>
              <a:rPr lang="pt-BR" b="1" dirty="0" err="1">
                <a:solidFill>
                  <a:srgbClr val="454545"/>
                </a:solidFill>
                <a:ea typeface="+mn-lt"/>
                <a:cs typeface="+mn-lt"/>
              </a:rPr>
              <a:t>multi-core</a:t>
            </a:r>
          </a:p>
          <a:p>
            <a:r>
              <a:rPr lang="pt-BR" dirty="0">
                <a:solidFill>
                  <a:srgbClr val="454545"/>
                </a:solidFill>
                <a:ea typeface="+mn-lt"/>
                <a:cs typeface="+mn-lt"/>
              </a:rPr>
              <a:t>resultados demonstram a capacidade da APAC de otimizar a largura de banda da memória enquanto aprimorando simultaneamente o desempenho do sistema em ambientes </a:t>
            </a:r>
            <a:r>
              <a:rPr lang="pt-BR" dirty="0" err="1">
                <a:solidFill>
                  <a:srgbClr val="454545"/>
                </a:solidFill>
                <a:ea typeface="+mn-lt"/>
                <a:cs typeface="+mn-lt"/>
              </a:rPr>
              <a:t>multi-core</a:t>
            </a:r>
            <a:r>
              <a:rPr lang="pt-BR" dirty="0">
                <a:solidFill>
                  <a:srgbClr val="454545"/>
                </a:solidFill>
                <a:ea typeface="+mn-lt"/>
                <a:cs typeface="+mn-lt"/>
              </a:rPr>
              <a:t>, destacando sua eficácia em equilibrar a contenção de recursos e o rendimento geral.</a:t>
            </a:r>
            <a:endParaRPr lang="pt-BR" dirty="0">
              <a:ea typeface="+mn-lt"/>
              <a:cs typeface="+mn-lt"/>
            </a:endParaRPr>
          </a:p>
          <a:p>
            <a:endParaRPr lang="pt-BR" dirty="0">
              <a:solidFill>
                <a:srgbClr val="454545"/>
              </a:solidFill>
            </a:endParaRPr>
          </a:p>
        </p:txBody>
      </p:sp>
      <p:pic>
        <p:nvPicPr>
          <p:cNvPr id="5" name="Imagem 4" descr="Gráfico, Gráfico de dispersão&#10;&#10;O conteúdo gerado por IA pode estar incorreto.">
            <a:extLst>
              <a:ext uri="{FF2B5EF4-FFF2-40B4-BE49-F238E27FC236}">
                <a16:creationId xmlns:a16="http://schemas.microsoft.com/office/drawing/2014/main" id="{C4C3CC53-ED00-5E5C-1175-9E26B11C7CB3}"/>
              </a:ext>
            </a:extLst>
          </p:cNvPr>
          <p:cNvPicPr>
            <a:picLocks noChangeAspect="1"/>
          </p:cNvPicPr>
          <p:nvPr/>
        </p:nvPicPr>
        <p:blipFill>
          <a:blip r:embed="rId2"/>
          <a:stretch>
            <a:fillRect/>
          </a:stretch>
        </p:blipFill>
        <p:spPr>
          <a:xfrm>
            <a:off x="5233306" y="2053998"/>
            <a:ext cx="6711044" cy="4491718"/>
          </a:xfrm>
          <a:prstGeom prst="rect">
            <a:avLst/>
          </a:prstGeom>
        </p:spPr>
      </p:pic>
    </p:spTree>
    <p:extLst>
      <p:ext uri="{BB962C8B-B14F-4D97-AF65-F5344CB8AC3E}">
        <p14:creationId xmlns:p14="http://schemas.microsoft.com/office/powerpoint/2010/main" val="37679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9549A-D5B9-A68E-B9B5-773590B3039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C915799D-1145-FEA1-B376-EC0498F54D85}"/>
              </a:ext>
            </a:extLst>
          </p:cNvPr>
          <p:cNvSpPr txBox="1"/>
          <p:nvPr/>
        </p:nvSpPr>
        <p:spPr>
          <a:xfrm>
            <a:off x="1965290" y="266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p>
        </p:txBody>
      </p:sp>
      <p:sp>
        <p:nvSpPr>
          <p:cNvPr id="9" name="Title 1">
            <a:extLst>
              <a:ext uri="{FF2B5EF4-FFF2-40B4-BE49-F238E27FC236}">
                <a16:creationId xmlns:a16="http://schemas.microsoft.com/office/drawing/2014/main" id="{9777404F-A1C9-3443-40FF-F151F6F680E1}"/>
              </a:ext>
            </a:extLst>
          </p:cNvPr>
          <p:cNvSpPr txBox="1">
            <a:spLocks/>
          </p:cNvSpPr>
          <p:nvPr/>
        </p:nvSpPr>
        <p:spPr>
          <a:xfrm>
            <a:off x="1820039" y="321823"/>
            <a:ext cx="8911687" cy="525590"/>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solidFill>
                  <a:srgbClr val="178DBB"/>
                </a:solidFill>
              </a:rPr>
              <a:t>Conclusão e trabalhos futuros</a:t>
            </a:r>
            <a:endParaRPr lang="pt-BR" dirty="0">
              <a:solidFill>
                <a:srgbClr val="178DBB"/>
              </a:solidFill>
            </a:endParaRPr>
          </a:p>
        </p:txBody>
      </p:sp>
      <p:sp>
        <p:nvSpPr>
          <p:cNvPr id="4" name="CaixaDeTexto 3">
            <a:extLst>
              <a:ext uri="{FF2B5EF4-FFF2-40B4-BE49-F238E27FC236}">
                <a16:creationId xmlns:a16="http://schemas.microsoft.com/office/drawing/2014/main" id="{E599CF12-27A0-4120-9CB5-8B7D554B66CB}"/>
              </a:ext>
            </a:extLst>
          </p:cNvPr>
          <p:cNvSpPr txBox="1"/>
          <p:nvPr/>
        </p:nvSpPr>
        <p:spPr>
          <a:xfrm>
            <a:off x="1820848" y="842385"/>
            <a:ext cx="99650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rgbClr val="454545"/>
                </a:solidFill>
                <a:ea typeface="+mn-lt"/>
                <a:cs typeface="+mn-lt"/>
              </a:rPr>
              <a:t>Exploraremos métodos adicionais para refinar ainda mais Adaptabilidade e eficiência da APAC em arquiteturas paralelas. Especificamente, visamos investigar técnicas avançadas de RL que podem incorporar perfis em tempo real de interações entre núcleos, permitindo que a APAC responda com ainda mais precisão às mudanças características da carga de trabalho. Também consideraremos a incorporação de cache mais refinado e estratégias de gerenciamento de memória para reduzir ainda mais a contenção e aprimorar o nível do sistema utilização de recursos.</a:t>
            </a:r>
            <a:endParaRPr lang="pt-BR" dirty="0">
              <a:ea typeface="+mn-lt"/>
              <a:cs typeface="+mn-lt"/>
            </a:endParaRPr>
          </a:p>
          <a:p>
            <a:endParaRPr lang="pt-BR" dirty="0">
              <a:solidFill>
                <a:srgbClr val="454545"/>
              </a:solidFill>
            </a:endParaRPr>
          </a:p>
        </p:txBody>
      </p:sp>
      <p:sp>
        <p:nvSpPr>
          <p:cNvPr id="2" name="CaixaDeTexto 1">
            <a:extLst>
              <a:ext uri="{FF2B5EF4-FFF2-40B4-BE49-F238E27FC236}">
                <a16:creationId xmlns:a16="http://schemas.microsoft.com/office/drawing/2014/main" id="{9C4C720F-DA35-C4FF-C949-1A2670CA877F}"/>
              </a:ext>
            </a:extLst>
          </p:cNvPr>
          <p:cNvSpPr txBox="1"/>
          <p:nvPr/>
        </p:nvSpPr>
        <p:spPr>
          <a:xfrm>
            <a:off x="1962362" y="3977471"/>
            <a:ext cx="99650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rgbClr val="454545"/>
                </a:solidFill>
                <a:ea typeface="+mn-lt"/>
                <a:cs typeface="+mn-lt"/>
              </a:rPr>
              <a:t>Meta pessoal, desenvolver um sistema de otimização de cache para o cache atual da arquitetura </a:t>
            </a:r>
            <a:r>
              <a:rPr lang="pt-BR" dirty="0" err="1">
                <a:solidFill>
                  <a:srgbClr val="454545"/>
                </a:solidFill>
                <a:ea typeface="+mn-lt"/>
                <a:cs typeface="+mn-lt"/>
              </a:rPr>
              <a:t>Itau</a:t>
            </a:r>
            <a:r>
              <a:rPr lang="pt-BR" dirty="0">
                <a:solidFill>
                  <a:srgbClr val="454545"/>
                </a:solidFill>
                <a:ea typeface="+mn-lt"/>
                <a:cs typeface="+mn-lt"/>
              </a:rPr>
              <a:t>.</a:t>
            </a:r>
          </a:p>
          <a:p>
            <a:endParaRPr lang="pt-BR" dirty="0">
              <a:solidFill>
                <a:srgbClr val="454545"/>
              </a:solidFill>
            </a:endParaRPr>
          </a:p>
        </p:txBody>
      </p:sp>
    </p:spTree>
    <p:extLst>
      <p:ext uri="{BB962C8B-B14F-4D97-AF65-F5344CB8AC3E}">
        <p14:creationId xmlns:p14="http://schemas.microsoft.com/office/powerpoint/2010/main" val="157161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E89E-4502-DFAE-5E4A-BDF080BE7B0E}"/>
              </a:ext>
            </a:extLst>
          </p:cNvPr>
          <p:cNvSpPr>
            <a:spLocks noGrp="1"/>
          </p:cNvSpPr>
          <p:nvPr>
            <p:ph type="title"/>
          </p:nvPr>
        </p:nvSpPr>
        <p:spPr>
          <a:xfrm>
            <a:off x="1667640" y="286653"/>
            <a:ext cx="10337714" cy="1629232"/>
          </a:xfrm>
        </p:spPr>
        <p:txBody>
          <a:bodyPr vert="horz" lIns="91440" tIns="45720" rIns="91440" bIns="45720" rtlCol="0" anchor="t">
            <a:noAutofit/>
          </a:bodyPr>
          <a:lstStyle/>
          <a:p>
            <a:r>
              <a:rPr lang="pt-BR" b="1">
                <a:solidFill>
                  <a:srgbClr val="178DBB"/>
                </a:solidFill>
                <a:latin typeface="Century Gothic"/>
              </a:rPr>
              <a:t>Controle de agressividade de </a:t>
            </a:r>
            <a:r>
              <a:rPr lang="pt-BR" b="1" err="1">
                <a:solidFill>
                  <a:srgbClr val="178DBB"/>
                </a:solidFill>
                <a:latin typeface="Century Gothic"/>
              </a:rPr>
              <a:t>pré-busca</a:t>
            </a:r>
            <a:r>
              <a:rPr lang="pt-BR" b="1">
                <a:solidFill>
                  <a:srgbClr val="178DBB"/>
                </a:solidFill>
                <a:latin typeface="Century Gothic"/>
              </a:rPr>
              <a:t> adaptável orientado por aprendizado por reforço</a:t>
            </a:r>
          </a:p>
          <a:p>
            <a:endParaRPr lang="pt-BR"/>
          </a:p>
        </p:txBody>
      </p:sp>
      <p:sp>
        <p:nvSpPr>
          <p:cNvPr id="3" name="Content Placeholder 2">
            <a:extLst>
              <a:ext uri="{FF2B5EF4-FFF2-40B4-BE49-F238E27FC236}">
                <a16:creationId xmlns:a16="http://schemas.microsoft.com/office/drawing/2014/main" id="{DBD1692E-8093-DE29-530A-C7CE1041B606}"/>
              </a:ext>
            </a:extLst>
          </p:cNvPr>
          <p:cNvSpPr>
            <a:spLocks noGrp="1"/>
          </p:cNvSpPr>
          <p:nvPr>
            <p:ph idx="1"/>
          </p:nvPr>
        </p:nvSpPr>
        <p:spPr>
          <a:xfrm>
            <a:off x="2752498" y="2111828"/>
            <a:ext cx="8915400" cy="3777622"/>
          </a:xfrm>
        </p:spPr>
        <p:txBody>
          <a:bodyPr vert="horz" lIns="91440" tIns="45720" rIns="91440" bIns="45720" rtlCol="0" anchor="t">
            <a:noAutofit/>
          </a:bodyPr>
          <a:lstStyle/>
          <a:p>
            <a:pPr marL="0" indent="0">
              <a:buNone/>
            </a:pPr>
            <a:r>
              <a:rPr lang="pt-BR" sz="3600">
                <a:solidFill>
                  <a:srgbClr val="000000"/>
                </a:solidFill>
                <a:latin typeface="Century Gothic"/>
              </a:rPr>
              <a:t>O artigo científico utilizado apresenta uma estrutura de Controle de Agressividade de </a:t>
            </a:r>
            <a:r>
              <a:rPr lang="pt-BR" sz="3600" b="1" err="1">
                <a:solidFill>
                  <a:srgbClr val="000000"/>
                </a:solidFill>
                <a:latin typeface="Century Gothic"/>
              </a:rPr>
              <a:t>Pré-busca</a:t>
            </a:r>
            <a:r>
              <a:rPr lang="pt-BR" sz="3600">
                <a:solidFill>
                  <a:srgbClr val="000000"/>
                </a:solidFill>
                <a:latin typeface="Century Gothic"/>
              </a:rPr>
              <a:t> Adaptativa (APAC) que aproveita o </a:t>
            </a:r>
            <a:r>
              <a:rPr lang="pt-BR" sz="3600" b="1">
                <a:solidFill>
                  <a:srgbClr val="000000"/>
                </a:solidFill>
                <a:latin typeface="Century Gothic"/>
              </a:rPr>
              <a:t>Aprendizado por Reforço</a:t>
            </a:r>
            <a:r>
              <a:rPr lang="pt-BR" sz="3600">
                <a:solidFill>
                  <a:srgbClr val="000000"/>
                </a:solidFill>
                <a:latin typeface="Century Gothic"/>
              </a:rPr>
              <a:t> (RL) para gerenciar dinamicamente a agressividade de </a:t>
            </a:r>
            <a:r>
              <a:rPr lang="pt-BR" sz="3600" err="1">
                <a:solidFill>
                  <a:srgbClr val="000000"/>
                </a:solidFill>
                <a:latin typeface="Century Gothic"/>
              </a:rPr>
              <a:t>pré-busca</a:t>
            </a:r>
            <a:r>
              <a:rPr lang="pt-BR" sz="3600">
                <a:solidFill>
                  <a:srgbClr val="000000"/>
                </a:solidFill>
                <a:latin typeface="Century Gothic"/>
              </a:rPr>
              <a:t> em arquiteturas de </a:t>
            </a:r>
            <a:r>
              <a:rPr lang="pt-BR" sz="3600" b="1">
                <a:solidFill>
                  <a:srgbClr val="000000"/>
                </a:solidFill>
                <a:latin typeface="Century Gothic"/>
              </a:rPr>
              <a:t>sistema paralelo</a:t>
            </a:r>
            <a:r>
              <a:rPr lang="pt-BR" sz="3600">
                <a:solidFill>
                  <a:srgbClr val="000000"/>
                </a:solidFill>
                <a:latin typeface="Century Gothic"/>
              </a:rPr>
              <a:t>.</a:t>
            </a:r>
            <a:endParaRPr lang="pt-BR" sz="3600">
              <a:latin typeface="Century Gothic"/>
            </a:endParaRPr>
          </a:p>
        </p:txBody>
      </p:sp>
    </p:spTree>
    <p:extLst>
      <p:ext uri="{BB962C8B-B14F-4D97-AF65-F5344CB8AC3E}">
        <p14:creationId xmlns:p14="http://schemas.microsoft.com/office/powerpoint/2010/main" val="395418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D71-4A9A-CCD5-46AE-6FB696902A4A}"/>
              </a:ext>
            </a:extLst>
          </p:cNvPr>
          <p:cNvSpPr>
            <a:spLocks noGrp="1"/>
          </p:cNvSpPr>
          <p:nvPr>
            <p:ph type="title"/>
          </p:nvPr>
        </p:nvSpPr>
        <p:spPr>
          <a:xfrm>
            <a:off x="1924710" y="565495"/>
            <a:ext cx="8911687" cy="1280890"/>
          </a:xfrm>
        </p:spPr>
        <p:txBody>
          <a:bodyPr/>
          <a:lstStyle/>
          <a:p>
            <a:r>
              <a:rPr lang="pt-BR" b="1"/>
              <a:t>Problema identificado</a:t>
            </a:r>
          </a:p>
        </p:txBody>
      </p:sp>
      <p:sp>
        <p:nvSpPr>
          <p:cNvPr id="3" name="Content Placeholder 2">
            <a:extLst>
              <a:ext uri="{FF2B5EF4-FFF2-40B4-BE49-F238E27FC236}">
                <a16:creationId xmlns:a16="http://schemas.microsoft.com/office/drawing/2014/main" id="{37256041-473C-942D-9765-EE3E2F4F8961}"/>
              </a:ext>
            </a:extLst>
          </p:cNvPr>
          <p:cNvSpPr>
            <a:spLocks noGrp="1"/>
          </p:cNvSpPr>
          <p:nvPr>
            <p:ph idx="1"/>
          </p:nvPr>
        </p:nvSpPr>
        <p:spPr/>
        <p:txBody>
          <a:bodyPr vert="horz" lIns="91440" tIns="45720" rIns="91440" bIns="45720" rtlCol="0" anchor="t">
            <a:noAutofit/>
          </a:bodyPr>
          <a:lstStyle/>
          <a:p>
            <a:pPr marL="0" indent="0">
              <a:buNone/>
            </a:pPr>
            <a:r>
              <a:rPr lang="pt-BR" sz="3200">
                <a:solidFill>
                  <a:srgbClr val="454545"/>
                </a:solidFill>
                <a:latin typeface="Century Gothic"/>
                <a:ea typeface="Open Sans"/>
                <a:cs typeface="Open Sans"/>
              </a:rPr>
              <a:t>Aumento da agressividade do </a:t>
            </a:r>
            <a:r>
              <a:rPr lang="pt-BR" sz="3200" err="1">
                <a:solidFill>
                  <a:srgbClr val="454545"/>
                </a:solidFill>
                <a:latin typeface="Century Gothic"/>
                <a:ea typeface="Open Sans"/>
                <a:cs typeface="Open Sans"/>
              </a:rPr>
              <a:t>pré</a:t>
            </a:r>
            <a:r>
              <a:rPr lang="pt-BR" sz="3200">
                <a:solidFill>
                  <a:srgbClr val="454545"/>
                </a:solidFill>
                <a:latin typeface="Century Gothic"/>
                <a:ea typeface="Open Sans"/>
                <a:cs typeface="Open Sans"/>
              </a:rPr>
              <a:t>-buscador visando melhorar o desempenho do sistema, particularmente em arquiteturas de sistemas paralelos, também pode introduzir contenção de largura de banda, poluição de cache e degradação do desempenho em algumas cargas de trabalho.</a:t>
            </a:r>
            <a:endParaRPr lang="pt-BR" sz="3200">
              <a:latin typeface="Century Gothic"/>
            </a:endParaRPr>
          </a:p>
        </p:txBody>
      </p:sp>
    </p:spTree>
    <p:extLst>
      <p:ext uri="{BB962C8B-B14F-4D97-AF65-F5344CB8AC3E}">
        <p14:creationId xmlns:p14="http://schemas.microsoft.com/office/powerpoint/2010/main" val="245950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E4A8-8DD7-4CB2-CCFB-53E46528D309}"/>
              </a:ext>
            </a:extLst>
          </p:cNvPr>
          <p:cNvSpPr>
            <a:spLocks noGrp="1"/>
          </p:cNvSpPr>
          <p:nvPr>
            <p:ph type="title"/>
          </p:nvPr>
        </p:nvSpPr>
        <p:spPr>
          <a:xfrm>
            <a:off x="1928896" y="580567"/>
            <a:ext cx="8911687" cy="932548"/>
          </a:xfrm>
        </p:spPr>
        <p:txBody>
          <a:bodyPr/>
          <a:lstStyle/>
          <a:p>
            <a:r>
              <a:rPr lang="pt-BR" b="1"/>
              <a:t>Solução apresentada</a:t>
            </a:r>
          </a:p>
        </p:txBody>
      </p:sp>
      <p:sp>
        <p:nvSpPr>
          <p:cNvPr id="3" name="Content Placeholder 2">
            <a:extLst>
              <a:ext uri="{FF2B5EF4-FFF2-40B4-BE49-F238E27FC236}">
                <a16:creationId xmlns:a16="http://schemas.microsoft.com/office/drawing/2014/main" id="{368714EF-4596-8BDF-AAA2-0E1E3D332C56}"/>
              </a:ext>
            </a:extLst>
          </p:cNvPr>
          <p:cNvSpPr>
            <a:spLocks noGrp="1"/>
          </p:cNvSpPr>
          <p:nvPr>
            <p:ph idx="1"/>
          </p:nvPr>
        </p:nvSpPr>
        <p:spPr>
          <a:xfrm>
            <a:off x="2589212" y="1534886"/>
            <a:ext cx="8915400" cy="4877079"/>
          </a:xfrm>
        </p:spPr>
        <p:txBody>
          <a:bodyPr vert="horz" lIns="91440" tIns="45720" rIns="91440" bIns="45720" rtlCol="0" anchor="t">
            <a:noAutofit/>
          </a:bodyPr>
          <a:lstStyle/>
          <a:p>
            <a:pPr marL="0" indent="0">
              <a:buNone/>
            </a:pPr>
            <a:r>
              <a:rPr lang="pt-BR" sz="2800">
                <a:solidFill>
                  <a:srgbClr val="454545"/>
                </a:solidFill>
                <a:latin typeface="Century Gothic"/>
                <a:ea typeface="Open Sans"/>
                <a:cs typeface="Open Sans"/>
              </a:rPr>
              <a:t>Para enfrentar esses desafios, este artigo propõe um </a:t>
            </a:r>
            <a:r>
              <a:rPr lang="pt-BR" sz="2800" err="1">
                <a:solidFill>
                  <a:srgbClr val="454545"/>
                </a:solidFill>
                <a:latin typeface="Century Gothic"/>
                <a:ea typeface="Open Sans"/>
                <a:cs typeface="Open Sans"/>
              </a:rPr>
              <a:t>Adaptive</a:t>
            </a:r>
            <a:r>
              <a:rPr lang="pt-BR" sz="2800">
                <a:solidFill>
                  <a:srgbClr val="454545"/>
                </a:solidFill>
                <a:latin typeface="Century Gothic"/>
                <a:ea typeface="Open Sans"/>
                <a:cs typeface="Open Sans"/>
              </a:rPr>
              <a:t> baseado em </a:t>
            </a:r>
            <a:r>
              <a:rPr lang="pt-BR" sz="2800" err="1">
                <a:solidFill>
                  <a:srgbClr val="454545"/>
                </a:solidFill>
                <a:latin typeface="Century Gothic"/>
                <a:ea typeface="Open Sans"/>
                <a:cs typeface="Open Sans"/>
              </a:rPr>
              <a:t>Reinforcement</a:t>
            </a:r>
            <a:r>
              <a:rPr lang="pt-BR" sz="2800">
                <a:solidFill>
                  <a:srgbClr val="454545"/>
                </a:solidFill>
                <a:latin typeface="Century Gothic"/>
                <a:ea typeface="Open Sans"/>
                <a:cs typeface="Open Sans"/>
              </a:rPr>
              <a:t> Learning Mecanismo de controle de agressividade de </a:t>
            </a:r>
            <a:r>
              <a:rPr lang="pt-BR" sz="2800" err="1">
                <a:solidFill>
                  <a:srgbClr val="454545"/>
                </a:solidFill>
                <a:latin typeface="Century Gothic"/>
                <a:ea typeface="Open Sans"/>
                <a:cs typeface="Open Sans"/>
              </a:rPr>
              <a:t>pré-busca</a:t>
            </a:r>
            <a:r>
              <a:rPr lang="pt-BR" sz="2800">
                <a:solidFill>
                  <a:srgbClr val="454545"/>
                </a:solidFill>
                <a:latin typeface="Century Gothic"/>
                <a:ea typeface="Open Sans"/>
                <a:cs typeface="Open Sans"/>
              </a:rPr>
              <a:t> (APAC) para arquiteturas de sistemas paralelos. A APAC aproveita o RL para ajustar dinamicamente a agressividade da </a:t>
            </a:r>
            <a:r>
              <a:rPr lang="pt-BR" sz="2800" err="1">
                <a:solidFill>
                  <a:srgbClr val="454545"/>
                </a:solidFill>
                <a:latin typeface="Century Gothic"/>
                <a:ea typeface="Open Sans"/>
                <a:cs typeface="Open Sans"/>
              </a:rPr>
              <a:t>pré-busca</a:t>
            </a:r>
            <a:r>
              <a:rPr lang="pt-BR" sz="2800">
                <a:solidFill>
                  <a:srgbClr val="454545"/>
                </a:solidFill>
                <a:latin typeface="Century Gothic"/>
                <a:ea typeface="Open Sans"/>
                <a:cs typeface="Open Sans"/>
              </a:rPr>
              <a:t>, enquanto otimiza questões relacionadas ao armazenamento e sobrecarga computacional, adaptabilidade em tempo real e contenção de recursos em sistemas paralelos.</a:t>
            </a:r>
            <a:endParaRPr lang="pt-BR" sz="2800">
              <a:latin typeface="Century Gothic"/>
            </a:endParaRPr>
          </a:p>
        </p:txBody>
      </p:sp>
    </p:spTree>
    <p:extLst>
      <p:ext uri="{BB962C8B-B14F-4D97-AF65-F5344CB8AC3E}">
        <p14:creationId xmlns:p14="http://schemas.microsoft.com/office/powerpoint/2010/main" val="239459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C18E-B2B7-E710-BE31-0DC8F2988620}"/>
              </a:ext>
            </a:extLst>
          </p:cNvPr>
          <p:cNvSpPr>
            <a:spLocks noGrp="1"/>
          </p:cNvSpPr>
          <p:nvPr>
            <p:ph type="title"/>
          </p:nvPr>
        </p:nvSpPr>
        <p:spPr>
          <a:xfrm>
            <a:off x="1842648" y="624110"/>
            <a:ext cx="8911687" cy="647844"/>
          </a:xfrm>
        </p:spPr>
        <p:txBody>
          <a:bodyPr/>
          <a:lstStyle/>
          <a:p>
            <a:r>
              <a:rPr lang="pt-BR" b="1"/>
              <a:t>Solução apresentada</a:t>
            </a:r>
            <a:endParaRPr lang="pt-BR"/>
          </a:p>
        </p:txBody>
      </p:sp>
      <p:pic>
        <p:nvPicPr>
          <p:cNvPr id="4" name="Content Placeholder 3" descr="Gráfico: O mecanismo APAC para controle de agressividade de pré-busca adaptativa em arquiteturas de sistemas paralelos.">
            <a:extLst>
              <a:ext uri="{FF2B5EF4-FFF2-40B4-BE49-F238E27FC236}">
                <a16:creationId xmlns:a16="http://schemas.microsoft.com/office/drawing/2014/main" id="{C724268C-BC07-D6DF-AA15-7FB8168C9978}"/>
              </a:ext>
            </a:extLst>
          </p:cNvPr>
          <p:cNvPicPr>
            <a:picLocks noGrp="1" noChangeAspect="1"/>
          </p:cNvPicPr>
          <p:nvPr>
            <p:ph idx="1"/>
          </p:nvPr>
        </p:nvPicPr>
        <p:blipFill>
          <a:blip r:embed="rId2"/>
          <a:stretch>
            <a:fillRect/>
          </a:stretch>
        </p:blipFill>
        <p:spPr>
          <a:xfrm>
            <a:off x="2382524" y="2296502"/>
            <a:ext cx="9633578" cy="3843947"/>
          </a:xfrm>
        </p:spPr>
      </p:pic>
      <p:sp>
        <p:nvSpPr>
          <p:cNvPr id="5" name="CaixaDeTexto 4">
            <a:extLst>
              <a:ext uri="{FF2B5EF4-FFF2-40B4-BE49-F238E27FC236}">
                <a16:creationId xmlns:a16="http://schemas.microsoft.com/office/drawing/2014/main" id="{7735EBE0-C6ED-E304-7D74-407D4FCF6C9D}"/>
              </a:ext>
            </a:extLst>
          </p:cNvPr>
          <p:cNvSpPr txBox="1"/>
          <p:nvPr/>
        </p:nvSpPr>
        <p:spPr>
          <a:xfrm>
            <a:off x="2379784" y="1266092"/>
            <a:ext cx="94370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4545"/>
                </a:solidFill>
                <a:highlight>
                  <a:srgbClr val="FFFFFF"/>
                </a:highlight>
                <a:latin typeface="Century Gothic"/>
                <a:ea typeface="Open Sans"/>
                <a:cs typeface="Open Sans"/>
              </a:rPr>
              <a:t>O </a:t>
            </a:r>
            <a:r>
              <a:rPr lang="en-US" sz="2400" err="1">
                <a:solidFill>
                  <a:srgbClr val="454545"/>
                </a:solidFill>
                <a:highlight>
                  <a:srgbClr val="FFFFFF"/>
                </a:highlight>
                <a:latin typeface="Century Gothic"/>
                <a:ea typeface="Open Sans"/>
                <a:cs typeface="Open Sans"/>
              </a:rPr>
              <a:t>mecanismo</a:t>
            </a:r>
            <a:r>
              <a:rPr lang="en-US" sz="2400">
                <a:solidFill>
                  <a:srgbClr val="454545"/>
                </a:solidFill>
                <a:highlight>
                  <a:srgbClr val="FFFFFF"/>
                </a:highlight>
                <a:latin typeface="Century Gothic"/>
                <a:ea typeface="Open Sans"/>
                <a:cs typeface="Open Sans"/>
              </a:rPr>
              <a:t> APAC para </a:t>
            </a:r>
            <a:r>
              <a:rPr lang="en-US" sz="2400" err="1">
                <a:solidFill>
                  <a:srgbClr val="454545"/>
                </a:solidFill>
                <a:highlight>
                  <a:srgbClr val="FFFFFF"/>
                </a:highlight>
                <a:latin typeface="Century Gothic"/>
                <a:ea typeface="Open Sans"/>
                <a:cs typeface="Open Sans"/>
              </a:rPr>
              <a:t>controle</a:t>
            </a:r>
            <a:r>
              <a:rPr lang="en-US" sz="2400">
                <a:solidFill>
                  <a:srgbClr val="454545"/>
                </a:solidFill>
                <a:highlight>
                  <a:srgbClr val="FFFFFF"/>
                </a:highlight>
                <a:latin typeface="Century Gothic"/>
                <a:ea typeface="Open Sans"/>
                <a:cs typeface="Open Sans"/>
              </a:rPr>
              <a:t> de </a:t>
            </a:r>
            <a:r>
              <a:rPr lang="en-US" sz="2400" err="1">
                <a:solidFill>
                  <a:srgbClr val="454545"/>
                </a:solidFill>
                <a:highlight>
                  <a:srgbClr val="FFFFFF"/>
                </a:highlight>
                <a:latin typeface="Century Gothic"/>
                <a:ea typeface="Open Sans"/>
                <a:cs typeface="Open Sans"/>
              </a:rPr>
              <a:t>agressividade</a:t>
            </a:r>
            <a:r>
              <a:rPr lang="en-US" sz="2400">
                <a:solidFill>
                  <a:srgbClr val="454545"/>
                </a:solidFill>
                <a:highlight>
                  <a:srgbClr val="FFFFFF"/>
                </a:highlight>
                <a:latin typeface="Century Gothic"/>
                <a:ea typeface="Open Sans"/>
                <a:cs typeface="Open Sans"/>
              </a:rPr>
              <a:t> de </a:t>
            </a:r>
            <a:r>
              <a:rPr lang="en-US" sz="2400" err="1">
                <a:solidFill>
                  <a:srgbClr val="454545"/>
                </a:solidFill>
                <a:highlight>
                  <a:srgbClr val="FFFFFF"/>
                </a:highlight>
                <a:latin typeface="Century Gothic"/>
                <a:ea typeface="Open Sans"/>
                <a:cs typeface="Open Sans"/>
              </a:rPr>
              <a:t>pré-busca</a:t>
            </a:r>
            <a:r>
              <a:rPr lang="en-US" sz="2400">
                <a:solidFill>
                  <a:srgbClr val="454545"/>
                </a:solidFill>
                <a:highlight>
                  <a:srgbClr val="FFFFFF"/>
                </a:highlight>
                <a:latin typeface="Century Gothic"/>
                <a:ea typeface="Open Sans"/>
                <a:cs typeface="Open Sans"/>
              </a:rPr>
              <a:t> </a:t>
            </a:r>
            <a:r>
              <a:rPr lang="en-US" sz="2400" err="1">
                <a:solidFill>
                  <a:srgbClr val="454545"/>
                </a:solidFill>
                <a:highlight>
                  <a:srgbClr val="FFFFFF"/>
                </a:highlight>
                <a:latin typeface="Century Gothic"/>
                <a:ea typeface="Open Sans"/>
                <a:cs typeface="Open Sans"/>
              </a:rPr>
              <a:t>adaptativa</a:t>
            </a:r>
            <a:r>
              <a:rPr lang="en-US" sz="2400">
                <a:solidFill>
                  <a:srgbClr val="454545"/>
                </a:solidFill>
                <a:highlight>
                  <a:srgbClr val="FFFFFF"/>
                </a:highlight>
                <a:latin typeface="Century Gothic"/>
                <a:ea typeface="Open Sans"/>
                <a:cs typeface="Open Sans"/>
              </a:rPr>
              <a:t> </a:t>
            </a:r>
            <a:r>
              <a:rPr lang="en-US" sz="2400" err="1">
                <a:solidFill>
                  <a:srgbClr val="454545"/>
                </a:solidFill>
                <a:highlight>
                  <a:srgbClr val="FFFFFF"/>
                </a:highlight>
                <a:latin typeface="Century Gothic"/>
                <a:ea typeface="Open Sans"/>
                <a:cs typeface="Open Sans"/>
              </a:rPr>
              <a:t>em</a:t>
            </a:r>
            <a:r>
              <a:rPr lang="en-US" sz="2400">
                <a:solidFill>
                  <a:srgbClr val="454545"/>
                </a:solidFill>
                <a:highlight>
                  <a:srgbClr val="FFFFFF"/>
                </a:highlight>
                <a:latin typeface="Century Gothic"/>
                <a:ea typeface="Open Sans"/>
                <a:cs typeface="Open Sans"/>
              </a:rPr>
              <a:t> </a:t>
            </a:r>
            <a:r>
              <a:rPr lang="en-US" sz="2400" err="1">
                <a:solidFill>
                  <a:srgbClr val="454545"/>
                </a:solidFill>
                <a:highlight>
                  <a:srgbClr val="FFFFFF"/>
                </a:highlight>
                <a:latin typeface="Century Gothic"/>
                <a:ea typeface="Open Sans"/>
                <a:cs typeface="Open Sans"/>
              </a:rPr>
              <a:t>sistema</a:t>
            </a:r>
            <a:r>
              <a:rPr lang="en-US" sz="2400">
                <a:solidFill>
                  <a:srgbClr val="454545"/>
                </a:solidFill>
                <a:highlight>
                  <a:srgbClr val="FFFFFF"/>
                </a:highlight>
                <a:latin typeface="Century Gothic"/>
                <a:ea typeface="Open Sans"/>
                <a:cs typeface="Open Sans"/>
              </a:rPr>
              <a:t> </a:t>
            </a:r>
            <a:r>
              <a:rPr lang="en-US" sz="2400" err="1">
                <a:solidFill>
                  <a:srgbClr val="454545"/>
                </a:solidFill>
                <a:highlight>
                  <a:srgbClr val="FFFFFF"/>
                </a:highlight>
                <a:latin typeface="Century Gothic"/>
                <a:ea typeface="Open Sans"/>
                <a:cs typeface="Open Sans"/>
              </a:rPr>
              <a:t>paralelo</a:t>
            </a:r>
            <a:r>
              <a:rPr lang="en-US" sz="2400">
                <a:solidFill>
                  <a:srgbClr val="454545"/>
                </a:solidFill>
                <a:highlight>
                  <a:srgbClr val="FFFFFF"/>
                </a:highlight>
                <a:latin typeface="Century Gothic"/>
                <a:ea typeface="Open Sans"/>
                <a:cs typeface="Open Sans"/>
              </a:rPr>
              <a:t> </a:t>
            </a:r>
            <a:r>
              <a:rPr lang="en-US" sz="2400" err="1">
                <a:solidFill>
                  <a:srgbClr val="454545"/>
                </a:solidFill>
                <a:highlight>
                  <a:srgbClr val="FFFFFF"/>
                </a:highlight>
                <a:latin typeface="Century Gothic"/>
                <a:ea typeface="Open Sans"/>
                <a:cs typeface="Open Sans"/>
              </a:rPr>
              <a:t>Arquiteturas</a:t>
            </a:r>
            <a:r>
              <a:rPr lang="en-US" sz="2400">
                <a:solidFill>
                  <a:srgbClr val="454545"/>
                </a:solidFill>
                <a:highlight>
                  <a:srgbClr val="FFFFFF"/>
                </a:highlight>
                <a:latin typeface="Century Gothic"/>
                <a:ea typeface="Open Sans"/>
                <a:cs typeface="Open Sans"/>
              </a:rPr>
              <a:t>.</a:t>
            </a:r>
            <a:endParaRPr lang="en-US" sz="2400">
              <a:latin typeface="Century Gothic"/>
            </a:endParaRPr>
          </a:p>
        </p:txBody>
      </p:sp>
    </p:spTree>
    <p:extLst>
      <p:ext uri="{BB962C8B-B14F-4D97-AF65-F5344CB8AC3E}">
        <p14:creationId xmlns:p14="http://schemas.microsoft.com/office/powerpoint/2010/main" val="176303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DCAA-04BF-2C45-E10F-14F75C22D08E}"/>
              </a:ext>
            </a:extLst>
          </p:cNvPr>
          <p:cNvSpPr>
            <a:spLocks noGrp="1"/>
          </p:cNvSpPr>
          <p:nvPr>
            <p:ph type="title"/>
          </p:nvPr>
        </p:nvSpPr>
        <p:spPr>
          <a:xfrm>
            <a:off x="1912987" y="155187"/>
            <a:ext cx="9955040" cy="835414"/>
          </a:xfrm>
        </p:spPr>
        <p:txBody>
          <a:bodyPr/>
          <a:lstStyle/>
          <a:p>
            <a:r>
              <a:rPr lang="pt-BR" b="1"/>
              <a:t>Benefícios da Solução</a:t>
            </a:r>
          </a:p>
        </p:txBody>
      </p:sp>
      <p:sp>
        <p:nvSpPr>
          <p:cNvPr id="3" name="Content Placeholder 2">
            <a:extLst>
              <a:ext uri="{FF2B5EF4-FFF2-40B4-BE49-F238E27FC236}">
                <a16:creationId xmlns:a16="http://schemas.microsoft.com/office/drawing/2014/main" id="{44BE5267-6FE8-51F1-A34D-1598CF5ADC49}"/>
              </a:ext>
            </a:extLst>
          </p:cNvPr>
          <p:cNvSpPr>
            <a:spLocks noGrp="1"/>
          </p:cNvSpPr>
          <p:nvPr>
            <p:ph idx="1"/>
          </p:nvPr>
        </p:nvSpPr>
        <p:spPr>
          <a:xfrm>
            <a:off x="1909275" y="996462"/>
            <a:ext cx="10169767" cy="5700205"/>
          </a:xfrm>
        </p:spPr>
        <p:txBody>
          <a:bodyPr vert="horz" lIns="91440" tIns="45720" rIns="91440" bIns="45720" rtlCol="0" anchor="t">
            <a:noAutofit/>
          </a:bodyPr>
          <a:lstStyle/>
          <a:p>
            <a:r>
              <a:rPr lang="pt-BR" sz="2000">
                <a:solidFill>
                  <a:srgbClr val="454545"/>
                </a:solidFill>
                <a:latin typeface="Century Gothic"/>
                <a:ea typeface="Open Sans"/>
                <a:cs typeface="Open Sans"/>
              </a:rPr>
              <a:t>O APAC reduz os requisitos de armazenamento e a latência computacional usando o estado compactado e um mecanismo de recompensa de baixa sobrecarga, mantendo uma tomada de decisão eficiente em ambientes limitados por hardware.</a:t>
            </a:r>
          </a:p>
          <a:p>
            <a:r>
              <a:rPr lang="pt-BR" sz="2000">
                <a:solidFill>
                  <a:srgbClr val="454545"/>
                </a:solidFill>
                <a:latin typeface="Century Gothic"/>
                <a:ea typeface="Open Sans"/>
                <a:cs typeface="Open Sans"/>
              </a:rPr>
              <a:t>A APAC acelera o processo de aprendizado e reduz o tempo de exploração dinamicamente ajustando a função de recompensa e incorporando feedback no nível do sistema, permitindo ajustes efetivos de agressividade de </a:t>
            </a:r>
            <a:r>
              <a:rPr lang="pt-BR" sz="2000" err="1">
                <a:solidFill>
                  <a:srgbClr val="454545"/>
                </a:solidFill>
                <a:latin typeface="Century Gothic"/>
                <a:ea typeface="Open Sans"/>
                <a:cs typeface="Open Sans"/>
              </a:rPr>
              <a:t>pré-busca</a:t>
            </a:r>
            <a:r>
              <a:rPr lang="pt-BR" sz="2000">
                <a:solidFill>
                  <a:srgbClr val="454545"/>
                </a:solidFill>
                <a:latin typeface="Century Gothic"/>
                <a:ea typeface="Open Sans"/>
                <a:cs typeface="Open Sans"/>
              </a:rPr>
              <a:t>.</a:t>
            </a:r>
          </a:p>
          <a:p>
            <a:r>
              <a:rPr lang="pt-BR" sz="2000">
                <a:solidFill>
                  <a:srgbClr val="454545"/>
                </a:solidFill>
                <a:latin typeface="Century Gothic"/>
                <a:ea typeface="Open Sans"/>
                <a:cs typeface="Open Sans"/>
              </a:rPr>
              <a:t>O APAC equilibra a agressividade de </a:t>
            </a:r>
            <a:r>
              <a:rPr lang="pt-BR" sz="2000" err="1">
                <a:solidFill>
                  <a:srgbClr val="454545"/>
                </a:solidFill>
                <a:latin typeface="Century Gothic"/>
                <a:ea typeface="Open Sans"/>
                <a:cs typeface="Open Sans"/>
              </a:rPr>
              <a:t>pré-busca</a:t>
            </a:r>
            <a:r>
              <a:rPr lang="pt-BR" sz="2000">
                <a:solidFill>
                  <a:srgbClr val="454545"/>
                </a:solidFill>
                <a:latin typeface="Century Gothic"/>
                <a:ea typeface="Open Sans"/>
                <a:cs typeface="Open Sans"/>
              </a:rPr>
              <a:t> entre núcleos em sistemas </a:t>
            </a:r>
            <a:r>
              <a:rPr lang="pt-BR" sz="2000" err="1">
                <a:solidFill>
                  <a:srgbClr val="454545"/>
                </a:solidFill>
                <a:latin typeface="Century Gothic"/>
                <a:ea typeface="Open Sans"/>
                <a:cs typeface="Open Sans"/>
              </a:rPr>
              <a:t>multi-core</a:t>
            </a:r>
            <a:r>
              <a:rPr lang="pt-BR" sz="2000">
                <a:solidFill>
                  <a:srgbClr val="454545"/>
                </a:solidFill>
                <a:latin typeface="Century Gothic"/>
                <a:ea typeface="Open Sans"/>
                <a:cs typeface="Open Sans"/>
              </a:rPr>
              <a:t> por meio de um estratégia de otimização conjunta, monitoramento da utilização da largura de banda para coordenar uso de recursos e evitar a degradação do desempenho devido à </a:t>
            </a:r>
            <a:r>
              <a:rPr lang="pt-BR" sz="2000" err="1">
                <a:solidFill>
                  <a:srgbClr val="454545"/>
                </a:solidFill>
                <a:latin typeface="Century Gothic"/>
                <a:ea typeface="Open Sans"/>
                <a:cs typeface="Open Sans"/>
              </a:rPr>
              <a:t>pré-busca</a:t>
            </a:r>
            <a:r>
              <a:rPr lang="pt-BR" sz="2000">
                <a:solidFill>
                  <a:srgbClr val="454545"/>
                </a:solidFill>
                <a:latin typeface="Century Gothic"/>
                <a:ea typeface="Open Sans"/>
                <a:cs typeface="Open Sans"/>
              </a:rPr>
              <a:t> excessiva por um único núcleo.</a:t>
            </a:r>
            <a:endParaRPr lang="pt-BR" sz="2000">
              <a:latin typeface="Century Gothic"/>
            </a:endParaRPr>
          </a:p>
          <a:p>
            <a:r>
              <a:rPr lang="pt-BR" sz="2000">
                <a:solidFill>
                  <a:srgbClr val="454545"/>
                </a:solidFill>
                <a:latin typeface="Century Gothic"/>
                <a:ea typeface="Open Sans"/>
                <a:cs typeface="Open Sans"/>
              </a:rPr>
              <a:t>Experimentos extensivos mostram que a APAC tem um desempenho melhor do que os controladores de agressividade de </a:t>
            </a:r>
            <a:r>
              <a:rPr lang="pt-BR" sz="2000" err="1">
                <a:solidFill>
                  <a:srgbClr val="454545"/>
                </a:solidFill>
                <a:latin typeface="Century Gothic"/>
                <a:ea typeface="Open Sans"/>
                <a:cs typeface="Open Sans"/>
              </a:rPr>
              <a:t>pré</a:t>
            </a:r>
            <a:r>
              <a:rPr lang="pt-BR" sz="2000">
                <a:solidFill>
                  <a:srgbClr val="454545"/>
                </a:solidFill>
                <a:latin typeface="Century Gothic"/>
                <a:ea typeface="Open Sans"/>
                <a:cs typeface="Open Sans"/>
              </a:rPr>
              <a:t>-buscadores atuais em várias cargas de trabalho e configurações de sistema.</a:t>
            </a:r>
            <a:endParaRPr lang="pt-BR" sz="2000">
              <a:latin typeface="Century Gothic"/>
            </a:endParaRPr>
          </a:p>
          <a:p>
            <a:endParaRPr lang="pt-BR" sz="1200">
              <a:solidFill>
                <a:srgbClr val="454545"/>
              </a:solidFill>
              <a:latin typeface="Open Sans"/>
              <a:ea typeface="Open Sans"/>
              <a:cs typeface="Open Sans"/>
            </a:endParaRPr>
          </a:p>
        </p:txBody>
      </p:sp>
    </p:spTree>
    <p:extLst>
      <p:ext uri="{BB962C8B-B14F-4D97-AF65-F5344CB8AC3E}">
        <p14:creationId xmlns:p14="http://schemas.microsoft.com/office/powerpoint/2010/main" val="388037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57E1-7F75-94AB-3D0C-828A012A4127}"/>
              </a:ext>
            </a:extLst>
          </p:cNvPr>
          <p:cNvSpPr>
            <a:spLocks noGrp="1"/>
          </p:cNvSpPr>
          <p:nvPr>
            <p:ph type="title"/>
          </p:nvPr>
        </p:nvSpPr>
        <p:spPr>
          <a:xfrm>
            <a:off x="1983325" y="659279"/>
            <a:ext cx="8911687" cy="765075"/>
          </a:xfrm>
        </p:spPr>
        <p:txBody>
          <a:bodyPr/>
          <a:lstStyle/>
          <a:p>
            <a:r>
              <a:rPr lang="pt-BR" b="1"/>
              <a:t>Entendendo os conceitos</a:t>
            </a:r>
          </a:p>
        </p:txBody>
      </p:sp>
      <p:sp>
        <p:nvSpPr>
          <p:cNvPr id="3" name="Content Placeholder 2">
            <a:extLst>
              <a:ext uri="{FF2B5EF4-FFF2-40B4-BE49-F238E27FC236}">
                <a16:creationId xmlns:a16="http://schemas.microsoft.com/office/drawing/2014/main" id="{2A2026A0-3ABB-00EF-FB39-FC54EF80D114}"/>
              </a:ext>
            </a:extLst>
          </p:cNvPr>
          <p:cNvSpPr>
            <a:spLocks noGrp="1"/>
          </p:cNvSpPr>
          <p:nvPr>
            <p:ph idx="1"/>
          </p:nvPr>
        </p:nvSpPr>
        <p:spPr>
          <a:xfrm>
            <a:off x="2589212" y="1488830"/>
            <a:ext cx="9149861" cy="4785806"/>
          </a:xfrm>
        </p:spPr>
        <p:txBody>
          <a:bodyPr vert="horz" lIns="91440" tIns="45720" rIns="91440" bIns="45720" rtlCol="0" anchor="t">
            <a:normAutofit fontScale="92500"/>
          </a:bodyPr>
          <a:lstStyle/>
          <a:p>
            <a:r>
              <a:rPr lang="pt-BR" sz="2400" b="1" err="1"/>
              <a:t>Prefetcher</a:t>
            </a:r>
            <a:r>
              <a:rPr lang="pt-BR" sz="2400" b="1"/>
              <a:t> ou </a:t>
            </a:r>
            <a:r>
              <a:rPr lang="pt-BR" sz="2400" b="1" err="1"/>
              <a:t>Pré</a:t>
            </a:r>
            <a:r>
              <a:rPr lang="pt-BR" sz="2400" b="1"/>
              <a:t>-buscador</a:t>
            </a:r>
            <a:endParaRPr lang="pt-BR" b="1"/>
          </a:p>
          <a:p>
            <a:pPr marL="0" indent="0">
              <a:buNone/>
            </a:pPr>
            <a:r>
              <a:rPr lang="pt-BR" sz="2400">
                <a:latin typeface="Century Gothic"/>
              </a:rPr>
              <a:t>Uma forma de diminuir o tempo de retorno de uma resposta é buscá-la em um meio de processamento que trabalhe com padrões eficientes de acesso à memória para maximizar a taxa de transferência do sistema e a utilização de recursos. Esses recursos são chamados </a:t>
            </a:r>
            <a:r>
              <a:rPr lang="pt-BR" sz="2400" err="1">
                <a:latin typeface="Century Gothic"/>
              </a:rPr>
              <a:t>prefetchers</a:t>
            </a:r>
            <a:r>
              <a:rPr lang="pt-BR" sz="2400">
                <a:latin typeface="Century Gothic"/>
              </a:rPr>
              <a:t> ou </a:t>
            </a:r>
            <a:r>
              <a:rPr lang="pt-BR" sz="2400" err="1">
                <a:latin typeface="Century Gothic"/>
              </a:rPr>
              <a:t>pré</a:t>
            </a:r>
            <a:r>
              <a:rPr lang="pt-BR" sz="2400">
                <a:latin typeface="Century Gothic"/>
              </a:rPr>
              <a:t>-buscadores. </a:t>
            </a:r>
          </a:p>
          <a:p>
            <a:r>
              <a:rPr lang="pt-BR" sz="2400" b="1"/>
              <a:t>Cache</a:t>
            </a:r>
          </a:p>
          <a:p>
            <a:pPr marL="0" indent="0">
              <a:buNone/>
            </a:pPr>
            <a:r>
              <a:rPr lang="pt-BR" sz="2200">
                <a:solidFill>
                  <a:srgbClr val="000000"/>
                </a:solidFill>
                <a:latin typeface="Century Gothic"/>
              </a:rPr>
              <a:t>Em sistemas geograficamente dispersos, ter uma cópia por perto pode ocultar muitos dos problemas de latência de comunicação. O cache é uma forma especial de replicação, embora a distinção entre os dois seja frequentemente difícil de fazer ou até mesmo artificial. Assim como no caso da replicação, o cache resulta na criação de uma cópia de um recurso, geralmente próximo ao cliente que acessa esse recurso.</a:t>
            </a:r>
            <a:endParaRPr lang="pt-BR" sz="2200">
              <a:latin typeface="Century Gothic"/>
            </a:endParaRPr>
          </a:p>
        </p:txBody>
      </p:sp>
    </p:spTree>
    <p:extLst>
      <p:ext uri="{BB962C8B-B14F-4D97-AF65-F5344CB8AC3E}">
        <p14:creationId xmlns:p14="http://schemas.microsoft.com/office/powerpoint/2010/main" val="208321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F51B3D-E5F6-7292-106E-C9029A2FA3E4}"/>
              </a:ext>
            </a:extLst>
          </p:cNvPr>
          <p:cNvSpPr>
            <a:spLocks noGrp="1"/>
          </p:cNvSpPr>
          <p:nvPr>
            <p:ph type="title"/>
          </p:nvPr>
        </p:nvSpPr>
        <p:spPr>
          <a:xfrm>
            <a:off x="1983325" y="659279"/>
            <a:ext cx="8911687" cy="765075"/>
          </a:xfrm>
        </p:spPr>
        <p:txBody>
          <a:bodyPr/>
          <a:lstStyle/>
          <a:p>
            <a:r>
              <a:rPr lang="pt-BR" b="1"/>
              <a:t>Entendendo os conceitos</a:t>
            </a:r>
          </a:p>
        </p:txBody>
      </p:sp>
      <p:pic>
        <p:nvPicPr>
          <p:cNvPr id="6" name="Imagem 5" descr="Imagem">
            <a:extLst>
              <a:ext uri="{FF2B5EF4-FFF2-40B4-BE49-F238E27FC236}">
                <a16:creationId xmlns:a16="http://schemas.microsoft.com/office/drawing/2014/main" id="{8C27D7C7-A4E0-41AD-47E3-FD8E2648D9E8}"/>
              </a:ext>
            </a:extLst>
          </p:cNvPr>
          <p:cNvPicPr>
            <a:picLocks noChangeAspect="1"/>
          </p:cNvPicPr>
          <p:nvPr/>
        </p:nvPicPr>
        <p:blipFill>
          <a:blip r:embed="rId2"/>
          <a:stretch>
            <a:fillRect/>
          </a:stretch>
        </p:blipFill>
        <p:spPr>
          <a:xfrm>
            <a:off x="2235444" y="1415562"/>
            <a:ext cx="9057542" cy="4800600"/>
          </a:xfrm>
          <a:prstGeom prst="rect">
            <a:avLst/>
          </a:prstGeom>
        </p:spPr>
      </p:pic>
    </p:spTree>
    <p:extLst>
      <p:ext uri="{BB962C8B-B14F-4D97-AF65-F5344CB8AC3E}">
        <p14:creationId xmlns:p14="http://schemas.microsoft.com/office/powerpoint/2010/main" val="34651558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Reinforcement Learning-Driven Adaptive Prefetch Aggressiveness Control for Enhanced Performance in Parallel System Architectures</vt:lpstr>
      <vt:lpstr>Autores</vt:lpstr>
      <vt:lpstr>Controle de agressividade de pré-busca adaptável orientado por aprendizado por reforço </vt:lpstr>
      <vt:lpstr>Problema identificado</vt:lpstr>
      <vt:lpstr>Solução apresentada</vt:lpstr>
      <vt:lpstr>Solução apresentada</vt:lpstr>
      <vt:lpstr>Benefícios da Solução</vt:lpstr>
      <vt:lpstr>Entendendo os conceitos</vt:lpstr>
      <vt:lpstr>Entendendo os conceitos</vt:lpstr>
      <vt:lpstr>Entendendo os conceitos</vt:lpstr>
      <vt:lpstr>Entendendo os conceitos</vt:lpstr>
      <vt:lpstr>Implementando a solução</vt:lpstr>
      <vt:lpstr>Implementando a solução</vt:lpstr>
      <vt:lpstr>Implementando a solução</vt:lpstr>
      <vt:lpstr>Implementando a solução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129</cp:revision>
  <dcterms:created xsi:type="dcterms:W3CDTF">2025-05-27T13:49:51Z</dcterms:created>
  <dcterms:modified xsi:type="dcterms:W3CDTF">2025-06-03T21:24:37Z</dcterms:modified>
</cp:coreProperties>
</file>