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39349ac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39349ac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39349ac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39349a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c39349ac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c39349ac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39349ac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c39349ac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875700" y="778700"/>
            <a:ext cx="7392600" cy="12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/>
              <a:t>Saga Pattern</a:t>
            </a:r>
            <a:endParaRPr sz="4000"/>
          </a:p>
        </p:txBody>
      </p:sp>
      <p:sp>
        <p:nvSpPr>
          <p:cNvPr id="129" name="Google Shape;129;p23"/>
          <p:cNvSpPr txBox="1"/>
          <p:nvPr>
            <p:ph idx="5" type="body"/>
          </p:nvPr>
        </p:nvSpPr>
        <p:spPr>
          <a:xfrm>
            <a:off x="3142650" y="2764850"/>
            <a:ext cx="28587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Vinicio Vieira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/>
              <a:t>A C I D</a:t>
            </a:r>
            <a:endParaRPr sz="6000"/>
          </a:p>
        </p:txBody>
      </p:sp>
      <p:sp>
        <p:nvSpPr>
          <p:cNvPr id="135" name="Google Shape;135;p24"/>
          <p:cNvSpPr txBox="1"/>
          <p:nvPr/>
        </p:nvSpPr>
        <p:spPr>
          <a:xfrm>
            <a:off x="311700" y="1336025"/>
            <a:ext cx="8463300" cy="31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Atômico</a:t>
            </a:r>
            <a:r>
              <a:rPr lang="pt-BR" sz="2400"/>
              <a:t>: se um falhar todos falham.</a:t>
            </a:r>
            <a:br>
              <a:rPr lang="pt-BR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Consistente</a:t>
            </a:r>
            <a:r>
              <a:rPr lang="pt-BR" sz="2400"/>
              <a:t>: dados sempre certos.</a:t>
            </a:r>
            <a:br>
              <a:rPr lang="pt-BR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Isolado</a:t>
            </a:r>
            <a:r>
              <a:rPr lang="pt-BR" sz="2400"/>
              <a:t>: uma transação não atrapalha a outra.</a:t>
            </a:r>
            <a:br>
              <a:rPr lang="pt-BR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Durável</a:t>
            </a:r>
            <a:r>
              <a:rPr lang="pt-BR" sz="2400"/>
              <a:t>: depois de salvo, não se perde</a:t>
            </a:r>
            <a:r>
              <a:rPr lang="pt-BR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Saga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851" y="3045776"/>
            <a:ext cx="2549700" cy="1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936000"/>
            <a:ext cx="3701400" cy="4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Orquestrada: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serviço central controla o fluxo.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Coreografada: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serviço reage a eventos de forma independente.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800" y="975000"/>
            <a:ext cx="2482754" cy="17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2-PC </a:t>
            </a:r>
            <a:r>
              <a:rPr b="0" lang="pt-BR" sz="1800"/>
              <a:t>(two phase commit)</a:t>
            </a:r>
            <a:r>
              <a:rPr lang="pt-BR"/>
              <a:t> vs SAGA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936000"/>
            <a:ext cx="3701400" cy="4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Two-Phase Commit (2PC)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Coordenação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Centralizada, coordenador bloqueia recursos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Atomicidade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Transação global atômica — tudo ou nada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Bloqueio de recursos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 — recursos são bloqueados até o commit final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Tolerância a falhas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Baixa — se o coordenador falhar, pode travar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típico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Bancos de dados tradicionais, sistemas monolíticos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 para garantir atomicidade, mas escala mal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>
            <p:ph idx="2" type="body"/>
          </p:nvPr>
        </p:nvSpPr>
        <p:spPr>
          <a:xfrm>
            <a:off x="4295817" y="936000"/>
            <a:ext cx="3701400" cy="4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Saga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Coordenação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orquestrada ou coreografada, sem bloqueios distribuídos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Atomicidade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Consistência eventual via ações compensatórias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Bloqueio de recursos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— operações locais são independentes e compensadas se necessário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Tolerância a falhas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— falhas são tratadas com compensações e retries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típico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Microsserviços e sistemas distribuídos modernos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Complexidade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complexa para lógica de compensação, mas escala melhor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2-PC vs SAGA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936000"/>
            <a:ext cx="76701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2PC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2PC tenta garantir uma </a:t>
            </a:r>
            <a:r>
              <a:rPr b="1" lang="pt-BR"/>
              <a:t>transação única, global e atômica,</a:t>
            </a:r>
            <a:r>
              <a:rPr lang="pt-BR"/>
              <a:t> usando bloqueios que impedem que outras operações interfiram até o commit ou rollback final.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SAGA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Já a Saga permite que cada serviço execute suas transações localmente e, em caso de erro, executa </a:t>
            </a:r>
            <a:r>
              <a:rPr b="1" lang="pt-BR"/>
              <a:t>ações compensatórias</a:t>
            </a:r>
            <a:r>
              <a:rPr lang="pt-BR"/>
              <a:t> para desfazer os efeitos das operações anteriores.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