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043-92-0921</a:t>
            </a:r>
            <a:endParaRPr lang="en-US" dirty="0"/>
          </a:p>
          <a:p>
            <a:r>
              <a:rPr lang="en-US" dirty="0"/>
              <a:t>827368472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1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99879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 dirty="0"/>
              <a:t>456-78-9012</a:t>
            </a:r>
          </a:p>
          <a:p>
            <a:r>
              <a:rPr lang="en-US" dirty="0"/>
              <a:t>123-34-1234</a:t>
            </a:r>
          </a:p>
          <a:p>
            <a:r>
              <a:rPr lang="en-US"/>
              <a:t>456-78-9012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7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1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653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25093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155465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308721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397615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37607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175837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  <a:p>
            <a:pPr eaLnBrk="1" hangingPunct="1"/>
            <a:r>
              <a:rPr lang="en-US" altLang="en-US" smtClean="0"/>
              <a:t>123-34-1234</a:t>
            </a:r>
          </a:p>
          <a:p>
            <a:pPr eaLnBrk="1" hangingPunct="1"/>
            <a:r>
              <a:rPr lang="en-US" altLang="en-US" smtClean="0"/>
              <a:t>456-78-9012</a:t>
            </a:r>
          </a:p>
        </p:txBody>
      </p:sp>
    </p:spTree>
    <p:extLst>
      <p:ext uri="{BB962C8B-B14F-4D97-AF65-F5344CB8AC3E}">
        <p14:creationId xmlns:p14="http://schemas.microsoft.com/office/powerpoint/2010/main" val="2221515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</TotalTime>
  <Words>1143</Words>
  <Application>Microsoft Office PowerPoint</Application>
  <PresentationFormat>Widescreen</PresentationFormat>
  <Paragraphs>1143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Cigna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Bentley, Andrew R      LLCIP</dc:creator>
  <cp:lastModifiedBy>DiPietro, Stephen V      TL06A</cp:lastModifiedBy>
  <cp:revision>4</cp:revision>
  <dcterms:created xsi:type="dcterms:W3CDTF">2019-10-04T13:40:29Z</dcterms:created>
  <dcterms:modified xsi:type="dcterms:W3CDTF">2020-10-01T21:06:21Z</dcterms:modified>
</cp:coreProperties>
</file>