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Bebas Neue"/>
      <p:regular r:id="rId25"/>
    </p:embeddedFont>
    <p:embeddedFont>
      <p:font typeface="Fira Sans Extra Condensed Medium"/>
      <p:regular r:id="rId26"/>
      <p:bold r:id="rId27"/>
      <p:italic r:id="rId28"/>
      <p:boldItalic r:id="rId29"/>
    </p:embeddedFont>
    <p:embeddedFont>
      <p:font typeface="Fira Sans Condensed Medium"/>
      <p:regular r:id="rId30"/>
      <p:bold r:id="rId31"/>
      <p:italic r:id="rId32"/>
      <p:boldItalic r:id="rId33"/>
    </p:embeddedFont>
    <p:embeddedFont>
      <p:font typeface="Voces"/>
      <p:regular r:id="rId34"/>
    </p:embeddedFont>
    <p:embeddedFont>
      <p:font typeface="Calistoga"/>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016">
          <p15:clr>
            <a:srgbClr val="9AA0A6"/>
          </p15:clr>
        </p15:guide>
        <p15:guide id="2" pos="2882">
          <p15:clr>
            <a:srgbClr val="9AA0A6"/>
          </p15:clr>
        </p15:guide>
        <p15:guide id="3" orient="horz" pos="2304">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016" orient="horz"/>
        <p:guide pos="2882"/>
        <p:guide pos="2304" orient="horz"/>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CondensedMedium-bold.fntdata"/><Relationship Id="rId30" Type="http://schemas.openxmlformats.org/officeDocument/2006/relationships/font" Target="fonts/FiraSansCondensedMedium-regular.fntdata"/><Relationship Id="rId33" Type="http://schemas.openxmlformats.org/officeDocument/2006/relationships/font" Target="fonts/FiraSansCondensedMedium-boldItalic.fntdata"/><Relationship Id="rId32" Type="http://schemas.openxmlformats.org/officeDocument/2006/relationships/font" Target="fonts/FiraSansCondensedMedium-italic.fntdata"/><Relationship Id="rId35" Type="http://schemas.openxmlformats.org/officeDocument/2006/relationships/font" Target="fonts/Calistoga-regular.fntdata"/><Relationship Id="rId34" Type="http://schemas.openxmlformats.org/officeDocument/2006/relationships/font" Target="fonts/Voces-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font" Target="fonts/FiraSansExtraCondensedMedium-regular.fntdata"/><Relationship Id="rId25" Type="http://schemas.openxmlformats.org/officeDocument/2006/relationships/font" Target="fonts/BebasNeue-regular.fntdata"/><Relationship Id="rId28" Type="http://schemas.openxmlformats.org/officeDocument/2006/relationships/font" Target="fonts/FiraSansExtraCondensedMedium-italic.fntdata"/><Relationship Id="rId27" Type="http://schemas.openxmlformats.org/officeDocument/2006/relationships/font" Target="fonts/FiraSansExtraCondensedMedium-bold.fntdata"/><Relationship Id="rId29" Type="http://schemas.openxmlformats.org/officeDocument/2006/relationships/font" Target="fonts/FiraSansExtraCondensedMedium-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ationalgeographic.co.uk/environment-and-conservation/2022/05/fruits-and-vegetables-are-less-nutritious-than-they-used-to-be"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usda.gov/nutrition-security" TargetMode="External"/><Relationship Id="rId3" Type="http://schemas.openxmlformats.org/officeDocument/2006/relationships/hyperlink" Target="https://www.ars.usda.gov/northeast-area/beltsville-md-bhnrc/beltsville-human-nutrition-research-center/"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dc.gov/obesity/data/adult.html" TargetMode="External"/><Relationship Id="rId3" Type="http://schemas.openxmlformats.org/officeDocument/2006/relationships/hyperlink" Target="https://www.cdc.gov/obesity/data/prevalence-maps.html" TargetMode="External"/><Relationship Id="rId4" Type="http://schemas.openxmlformats.org/officeDocument/2006/relationships/hyperlink" Target="https://www.forbes.com/advisor/business/average-salary-by-state/" TargetMode="External"/><Relationship Id="rId5" Type="http://schemas.openxmlformats.org/officeDocument/2006/relationships/hyperlink" Target="https://doi.org/10.1111/j.1753-4887.2009.00228.x"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ao.gov/blog/sticker-shock-grocery-store-inflation-wasnt-only-reason-food-prices-increased" TargetMode="External"/><Relationship Id="rId3" Type="http://schemas.openxmlformats.org/officeDocument/2006/relationships/hyperlink" Target="https://www.medicalnewstoday.com/articles/obesity-and-poverty#is-poverty-linked-to-obesity" TargetMode="External"/><Relationship Id="rId4" Type="http://schemas.openxmlformats.org/officeDocument/2006/relationships/hyperlink" Target="https://www.hsph.harvard.edu/obesity-prevention-source/obesity-prevention/food-environment/"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6" name="Shape 2506"/>
        <p:cNvGrpSpPr/>
        <p:nvPr/>
      </p:nvGrpSpPr>
      <p:grpSpPr>
        <a:xfrm>
          <a:off x="0" y="0"/>
          <a:ext cx="0" cy="0"/>
          <a:chOff x="0" y="0"/>
          <a:chExt cx="0" cy="0"/>
        </a:xfrm>
      </p:grpSpPr>
      <p:sp>
        <p:nvSpPr>
          <p:cNvPr id="2507" name="Google Shape;2507;gf28780cc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8" name="Google Shape;2508;gf28780cc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6" name="Shape 2696"/>
        <p:cNvGrpSpPr/>
        <p:nvPr/>
      </p:nvGrpSpPr>
      <p:grpSpPr>
        <a:xfrm>
          <a:off x="0" y="0"/>
          <a:ext cx="0" cy="0"/>
          <a:chOff x="0" y="0"/>
          <a:chExt cx="0" cy="0"/>
        </a:xfrm>
      </p:grpSpPr>
      <p:sp>
        <p:nvSpPr>
          <p:cNvPr id="2697" name="Google Shape;2697;g2bea545250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8" name="Google Shape;2698;g2bea545250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2" name="Shape 2702"/>
        <p:cNvGrpSpPr/>
        <p:nvPr/>
      </p:nvGrpSpPr>
      <p:grpSpPr>
        <a:xfrm>
          <a:off x="0" y="0"/>
          <a:ext cx="0" cy="0"/>
          <a:chOff x="0" y="0"/>
          <a:chExt cx="0" cy="0"/>
        </a:xfrm>
      </p:grpSpPr>
      <p:sp>
        <p:nvSpPr>
          <p:cNvPr id="2703" name="Google Shape;2703;g2bea545250e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4" name="Google Shape;2704;g2bea545250e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8" name="Shape 2708"/>
        <p:cNvGrpSpPr/>
        <p:nvPr/>
      </p:nvGrpSpPr>
      <p:grpSpPr>
        <a:xfrm>
          <a:off x="0" y="0"/>
          <a:ext cx="0" cy="0"/>
          <a:chOff x="0" y="0"/>
          <a:chExt cx="0" cy="0"/>
        </a:xfrm>
      </p:grpSpPr>
      <p:sp>
        <p:nvSpPr>
          <p:cNvPr id="2709" name="Google Shape;2709;g2bea545250e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0" name="Google Shape;2710;g2bea545250e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4" name="Shape 2714"/>
        <p:cNvGrpSpPr/>
        <p:nvPr/>
      </p:nvGrpSpPr>
      <p:grpSpPr>
        <a:xfrm>
          <a:off x="0" y="0"/>
          <a:ext cx="0" cy="0"/>
          <a:chOff x="0" y="0"/>
          <a:chExt cx="0" cy="0"/>
        </a:xfrm>
      </p:grpSpPr>
      <p:sp>
        <p:nvSpPr>
          <p:cNvPr id="2715" name="Google Shape;2715;g2bea545250e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6" name="Google Shape;2716;g2bea545250e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3" name="Shape 2723"/>
        <p:cNvGrpSpPr/>
        <p:nvPr/>
      </p:nvGrpSpPr>
      <p:grpSpPr>
        <a:xfrm>
          <a:off x="0" y="0"/>
          <a:ext cx="0" cy="0"/>
          <a:chOff x="0" y="0"/>
          <a:chExt cx="0" cy="0"/>
        </a:xfrm>
      </p:grpSpPr>
      <p:sp>
        <p:nvSpPr>
          <p:cNvPr id="2724" name="Google Shape;2724;g2bea545250e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5" name="Google Shape;2725;g2bea545250e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9" name="Shape 2729"/>
        <p:cNvGrpSpPr/>
        <p:nvPr/>
      </p:nvGrpSpPr>
      <p:grpSpPr>
        <a:xfrm>
          <a:off x="0" y="0"/>
          <a:ext cx="0" cy="0"/>
          <a:chOff x="0" y="0"/>
          <a:chExt cx="0" cy="0"/>
        </a:xfrm>
      </p:grpSpPr>
      <p:sp>
        <p:nvSpPr>
          <p:cNvPr id="2730" name="Google Shape;2730;g2bea545250e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1" name="Google Shape;2731;g2bea545250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0000"/>
                </a:highlight>
              </a:rPr>
              <a:t>On top of the poverty-obesity paradox, the evolving agricultural processes and methods used to farm have caused a decline in the quantity of nutrients in crops over the past decades. The use of genetically modified seeds, synthetic fertilizers, and pesticides have increased crop yields but ultimately disturb soil health and reduce the absorption of nutrients from the soil, causing common foods to have a lower nutrient content compared to the past. </a:t>
            </a:r>
            <a:endParaRPr>
              <a:solidFill>
                <a:schemeClr val="dk1"/>
              </a:solidFill>
              <a:highlight>
                <a:srgbClr val="FF0000"/>
              </a:highlight>
            </a:endParaRPr>
          </a:p>
          <a:p>
            <a:pPr indent="0" lvl="0" marL="0" rtl="0" algn="l">
              <a:spcBef>
                <a:spcPts val="0"/>
              </a:spcBef>
              <a:spcAft>
                <a:spcPts val="0"/>
              </a:spcAft>
              <a:buNone/>
            </a:pPr>
            <a:r>
              <a:t/>
            </a:r>
            <a:endParaRPr>
              <a:solidFill>
                <a:schemeClr val="dk1"/>
              </a:solidFill>
              <a:highlight>
                <a:srgbClr val="FF0000"/>
              </a:highlight>
            </a:endParaRPr>
          </a:p>
          <a:p>
            <a:pPr indent="0" lvl="0" marL="0" rtl="0" algn="l">
              <a:spcBef>
                <a:spcPts val="0"/>
              </a:spcBef>
              <a:spcAft>
                <a:spcPts val="0"/>
              </a:spcAft>
              <a:buNone/>
            </a:pPr>
            <a:r>
              <a:rPr lang="en">
                <a:solidFill>
                  <a:schemeClr val="dk1"/>
                </a:solidFill>
              </a:rPr>
              <a:t>Source:</a:t>
            </a:r>
            <a:endParaRPr>
              <a:solidFill>
                <a:schemeClr val="dk1"/>
              </a:solidFill>
            </a:endParaRPr>
          </a:p>
          <a:p>
            <a:pPr indent="0" lvl="0" marL="0" rtl="0" algn="l">
              <a:spcBef>
                <a:spcPts val="0"/>
              </a:spcBef>
              <a:spcAft>
                <a:spcPts val="0"/>
              </a:spcAft>
              <a:buClr>
                <a:schemeClr val="dk1"/>
              </a:buClr>
              <a:buSzPts val="1100"/>
              <a:buFont typeface="Arial"/>
              <a:buNone/>
            </a:pPr>
            <a:r>
              <a:rPr lang="en" u="sng">
                <a:solidFill>
                  <a:schemeClr val="hlink"/>
                </a:solidFill>
                <a:hlinkClick r:id="rId2"/>
              </a:rPr>
              <a:t>https://www.nationalgeographic.co.uk/environment-and-conservation/2022/05/fruits-and-vegetables-are-less-nutritious-than-they-used-to-be</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5" name="Shape 2735"/>
        <p:cNvGrpSpPr/>
        <p:nvPr/>
      </p:nvGrpSpPr>
      <p:grpSpPr>
        <a:xfrm>
          <a:off x="0" y="0"/>
          <a:ext cx="0" cy="0"/>
          <a:chOff x="0" y="0"/>
          <a:chExt cx="0" cy="0"/>
        </a:xfrm>
      </p:grpSpPr>
      <p:sp>
        <p:nvSpPr>
          <p:cNvPr id="2736" name="Google Shape;2736;g2bea545250e_2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7" name="Google Shape;2737;g2bea545250e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1" name="Shape 2781"/>
        <p:cNvGrpSpPr/>
        <p:nvPr/>
      </p:nvGrpSpPr>
      <p:grpSpPr>
        <a:xfrm>
          <a:off x="0" y="0"/>
          <a:ext cx="0" cy="0"/>
          <a:chOff x="0" y="0"/>
          <a:chExt cx="0" cy="0"/>
        </a:xfrm>
      </p:grpSpPr>
      <p:sp>
        <p:nvSpPr>
          <p:cNvPr id="2782" name="Google Shape;2782;g2bea545250e_2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3" name="Google Shape;2783;g2bea545250e_2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0" name="Shape 2810"/>
        <p:cNvGrpSpPr/>
        <p:nvPr/>
      </p:nvGrpSpPr>
      <p:grpSpPr>
        <a:xfrm>
          <a:off x="0" y="0"/>
          <a:ext cx="0" cy="0"/>
          <a:chOff x="0" y="0"/>
          <a:chExt cx="0" cy="0"/>
        </a:xfrm>
      </p:grpSpPr>
      <p:sp>
        <p:nvSpPr>
          <p:cNvPr id="2811" name="Google Shape;2811;gcb2461baba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2" name="Google Shape;2812;gcb2461baba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6" name="Shape 2816"/>
        <p:cNvGrpSpPr/>
        <p:nvPr/>
      </p:nvGrpSpPr>
      <p:grpSpPr>
        <a:xfrm>
          <a:off x="0" y="0"/>
          <a:ext cx="0" cy="0"/>
          <a:chOff x="0" y="0"/>
          <a:chExt cx="0" cy="0"/>
        </a:xfrm>
      </p:grpSpPr>
      <p:sp>
        <p:nvSpPr>
          <p:cNvPr id="2817" name="Google Shape;2817;gf0f595bbf6_2_9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8" name="Google Shape;2818;gf0f595bbf6_2_9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3" name="Shape 2513"/>
        <p:cNvGrpSpPr/>
        <p:nvPr/>
      </p:nvGrpSpPr>
      <p:grpSpPr>
        <a:xfrm>
          <a:off x="0" y="0"/>
          <a:ext cx="0" cy="0"/>
          <a:chOff x="0" y="0"/>
          <a:chExt cx="0" cy="0"/>
        </a:xfrm>
      </p:grpSpPr>
      <p:sp>
        <p:nvSpPr>
          <p:cNvPr id="2514" name="Google Shape;2514;g2bea545250e_2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5" name="Google Shape;2515;g2bea545250e_2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2" name="Shape 2522"/>
        <p:cNvGrpSpPr/>
        <p:nvPr/>
      </p:nvGrpSpPr>
      <p:grpSpPr>
        <a:xfrm>
          <a:off x="0" y="0"/>
          <a:ext cx="0" cy="0"/>
          <a:chOff x="0" y="0"/>
          <a:chExt cx="0" cy="0"/>
        </a:xfrm>
      </p:grpSpPr>
      <p:sp>
        <p:nvSpPr>
          <p:cNvPr id="2523" name="Google Shape;2523;g2bea545250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4" name="Google Shape;2524;g2bea545250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9" name="Shape 2579"/>
        <p:cNvGrpSpPr/>
        <p:nvPr/>
      </p:nvGrpSpPr>
      <p:grpSpPr>
        <a:xfrm>
          <a:off x="0" y="0"/>
          <a:ext cx="0" cy="0"/>
          <a:chOff x="0" y="0"/>
          <a:chExt cx="0" cy="0"/>
        </a:xfrm>
      </p:grpSpPr>
      <p:sp>
        <p:nvSpPr>
          <p:cNvPr id="2580" name="Google Shape;2580;gf0f595bbf6_2_1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1" name="Google Shape;2581;gf0f595bbf6_2_1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According to the USDA, poor nutrition is a leading cause of illness in the United States, associated with more than half a million deaths per year. It is linked with increased risk of obesity, diabetes, and heart disease as well as broader impacts including higher health care costs and decreased productivity. The Beltsville Human Nutrition Research Center aims their research at at understanding the relationship between eating decisions coupled with insults (excess calories, viruses, bacteria, and environment pollutants) on the quality of life and overall health as a function of age, gender, and ethnicity for U.S. citizens.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Source: </a:t>
            </a:r>
            <a:endParaRPr>
              <a:solidFill>
                <a:schemeClr val="dk1"/>
              </a:solidFill>
            </a:endParaRPr>
          </a:p>
          <a:p>
            <a:pPr indent="0" lvl="0" marL="0" rtl="0" algn="l">
              <a:lnSpc>
                <a:spcPct val="115000"/>
              </a:lnSpc>
              <a:spcBef>
                <a:spcPts val="0"/>
              </a:spcBef>
              <a:spcAft>
                <a:spcPts val="0"/>
              </a:spcAft>
              <a:buNone/>
            </a:pPr>
            <a:r>
              <a:rPr lang="en" u="sng">
                <a:solidFill>
                  <a:srgbClr val="1155CC"/>
                </a:solidFill>
                <a:hlinkClick r:id="rId2">
                  <a:extLst>
                    <a:ext uri="{A12FA001-AC4F-418D-AE19-62706E023703}">
                      <ahyp:hlinkClr val="tx"/>
                    </a:ext>
                  </a:extLst>
                </a:hlinkClick>
              </a:rPr>
              <a:t>https://www.usda.gov/nutrition-security</a:t>
            </a:r>
            <a:endParaRPr>
              <a:solidFill>
                <a:schemeClr val="dk1"/>
              </a:solidFill>
            </a:endParaRPr>
          </a:p>
          <a:p>
            <a:pPr indent="0" lvl="0" marL="0" rtl="0" algn="l">
              <a:lnSpc>
                <a:spcPct val="115000"/>
              </a:lnSpc>
              <a:spcBef>
                <a:spcPts val="0"/>
              </a:spcBef>
              <a:spcAft>
                <a:spcPts val="0"/>
              </a:spcAft>
              <a:buNone/>
            </a:pPr>
            <a:r>
              <a:rPr lang="en" sz="1200" u="sng">
                <a:solidFill>
                  <a:srgbClr val="1155CC"/>
                </a:solidFill>
                <a:hlinkClick r:id="rId3">
                  <a:extLst>
                    <a:ext uri="{A12FA001-AC4F-418D-AE19-62706E023703}">
                      <ahyp:hlinkClr val="tx"/>
                    </a:ext>
                  </a:extLst>
                </a:hlinkClick>
              </a:rPr>
              <a:t>https://www.ars.usda.gov/northeast-area/beltsville-md-bhnrc/beltsville-human-nutrition-research-center/</a:t>
            </a:r>
            <a:endParaRPr sz="1200">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5" name="Shape 2595"/>
        <p:cNvGrpSpPr/>
        <p:nvPr/>
      </p:nvGrpSpPr>
      <p:grpSpPr>
        <a:xfrm>
          <a:off x="0" y="0"/>
          <a:ext cx="0" cy="0"/>
          <a:chOff x="0" y="0"/>
          <a:chExt cx="0" cy="0"/>
        </a:xfrm>
      </p:grpSpPr>
      <p:sp>
        <p:nvSpPr>
          <p:cNvPr id="2596" name="Google Shape;2596;ge17f27ca78_1_20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7" name="Google Shape;2597;ge17f27ca78_1_20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4" name="Shape 2664"/>
        <p:cNvGrpSpPr/>
        <p:nvPr/>
      </p:nvGrpSpPr>
      <p:grpSpPr>
        <a:xfrm>
          <a:off x="0" y="0"/>
          <a:ext cx="0" cy="0"/>
          <a:chOff x="0" y="0"/>
          <a:chExt cx="0" cy="0"/>
        </a:xfrm>
      </p:grpSpPr>
      <p:sp>
        <p:nvSpPr>
          <p:cNvPr id="2665" name="Google Shape;2665;gf0f595bbf6_2_1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6" name="Google Shape;2666;gf0f595bbf6_2_1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According to a study done by the CDC, the obesity prevalence rate has increased by 11.4% in the past 25 years from 30.5% to 41.9%. People with obesity are more prone to heart disease, stroke, and certain types of cancer which are among the leading causes of preventable, premature death. Additionally, the annual medical cost of obesity in 2019 was approximately $173 billion with medical costs for adults with obesity, on average, $1861 higher than medical costs for people with healthy weight. According to the map above on the left, we can point out people in rural communities have higher rates of obesity compared to those living in urban and suburban areas. As we can see from the graph on the right, there is a correlation between areas of low income and areas with high obesity prevalence. </a:t>
            </a:r>
            <a:r>
              <a:rPr lang="en">
                <a:solidFill>
                  <a:schemeClr val="dk1"/>
                </a:solidFill>
              </a:rPr>
              <a:t>According to the National Institutes of Health, obese individuals have high rates of micronutrient deficiencies that play a key role in glucose metabolism and insulin signaling pathways. A large part of this is because of the increased availability of low-cost, high-calorie, nutrient-poor foods and modern agriculture and food processing techniques that lead to a reduction in micronutrient content of common foods. In the October 2009 version of Nutrition Reviews, a monthly medical journal published by Oxford University Press, a study pointed towards a deficiency in vitamin A, vitamin D, B-complex vitamins, calcium, iron, and zinc to be associated with obesity.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Sources: </a:t>
            </a:r>
            <a:endParaRPr/>
          </a:p>
          <a:p>
            <a:pPr indent="0" lvl="0" marL="0" rtl="0" algn="l">
              <a:spcBef>
                <a:spcPts val="0"/>
              </a:spcBef>
              <a:spcAft>
                <a:spcPts val="0"/>
              </a:spcAft>
              <a:buNone/>
            </a:pPr>
            <a:r>
              <a:rPr lang="en" u="sng">
                <a:solidFill>
                  <a:schemeClr val="hlink"/>
                </a:solidFill>
                <a:hlinkClick r:id="rId2"/>
              </a:rPr>
              <a:t>https://www.cdc.gov/obesity/data/adult.html</a:t>
            </a:r>
            <a:endParaRPr/>
          </a:p>
          <a:p>
            <a:pPr indent="0" lvl="0" marL="0" rtl="0" algn="l">
              <a:spcBef>
                <a:spcPts val="0"/>
              </a:spcBef>
              <a:spcAft>
                <a:spcPts val="0"/>
              </a:spcAft>
              <a:buNone/>
            </a:pPr>
            <a:r>
              <a:rPr lang="en" u="sng">
                <a:solidFill>
                  <a:schemeClr val="hlink"/>
                </a:solidFill>
                <a:hlinkClick r:id="rId3"/>
              </a:rPr>
              <a:t>https://www.cdc.gov/obesity/data/prevalence-maps.html</a:t>
            </a:r>
            <a:endParaRPr/>
          </a:p>
          <a:p>
            <a:pPr indent="0" lvl="0" marL="0" rtl="0" algn="l">
              <a:spcBef>
                <a:spcPts val="0"/>
              </a:spcBef>
              <a:spcAft>
                <a:spcPts val="0"/>
              </a:spcAft>
              <a:buNone/>
            </a:pPr>
            <a:r>
              <a:rPr lang="en" u="sng">
                <a:solidFill>
                  <a:schemeClr val="hlink"/>
                </a:solidFill>
                <a:hlinkClick r:id="rId4"/>
              </a:rPr>
              <a:t>https://www.forbes.com/advisor/business/average-salary-by-state/</a:t>
            </a:r>
            <a:endParaRPr/>
          </a:p>
          <a:p>
            <a:pPr indent="0" lvl="0" marL="0" rtl="0" algn="l">
              <a:spcBef>
                <a:spcPts val="0"/>
              </a:spcBef>
              <a:spcAft>
                <a:spcPts val="0"/>
              </a:spcAft>
              <a:buClr>
                <a:schemeClr val="dk1"/>
              </a:buClr>
              <a:buSzPts val="1100"/>
              <a:buFont typeface="Arial"/>
              <a:buNone/>
            </a:pPr>
            <a:r>
              <a:rPr lang="en">
                <a:solidFill>
                  <a:schemeClr val="dk1"/>
                </a:solidFill>
              </a:rPr>
              <a:t>Olga P García, Kurt Z Long, Jorge L Rosado, Impact of micronutrient deficiencies on obesity, </a:t>
            </a:r>
            <a:r>
              <a:rPr i="1" lang="en">
                <a:solidFill>
                  <a:schemeClr val="dk1"/>
                </a:solidFill>
              </a:rPr>
              <a:t>Nutrition Reviews</a:t>
            </a:r>
            <a:r>
              <a:rPr lang="en">
                <a:solidFill>
                  <a:schemeClr val="dk1"/>
                </a:solidFill>
              </a:rPr>
              <a:t>, Volume 67, Issue 10, 1 October 2009, Pages 559–572, </a:t>
            </a:r>
            <a:endParaRPr>
              <a:solidFill>
                <a:schemeClr val="dk1"/>
              </a:solidFill>
            </a:endParaRPr>
          </a:p>
          <a:p>
            <a:pPr indent="0" lvl="0" marL="0" rtl="0" algn="l">
              <a:spcBef>
                <a:spcPts val="0"/>
              </a:spcBef>
              <a:spcAft>
                <a:spcPts val="0"/>
              </a:spcAft>
              <a:buNone/>
            </a:pPr>
            <a:r>
              <a:rPr lang="en">
                <a:solidFill>
                  <a:schemeClr val="dk1"/>
                </a:solidFill>
                <a:uFill>
                  <a:noFill/>
                </a:uFill>
                <a:hlinkClick r:id="rId5">
                  <a:extLst>
                    <a:ext uri="{A12FA001-AC4F-418D-AE19-62706E023703}">
                      <ahyp:hlinkClr val="tx"/>
                    </a:ext>
                  </a:extLst>
                </a:hlinkClick>
              </a:rPr>
              <a:t>https://doi.org/10.1111/j.1753-4887.2009.00228.x</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2" name="Shape 2672"/>
        <p:cNvGrpSpPr/>
        <p:nvPr/>
      </p:nvGrpSpPr>
      <p:grpSpPr>
        <a:xfrm>
          <a:off x="0" y="0"/>
          <a:ext cx="0" cy="0"/>
          <a:chOff x="0" y="0"/>
          <a:chExt cx="0" cy="0"/>
        </a:xfrm>
      </p:grpSpPr>
      <p:sp>
        <p:nvSpPr>
          <p:cNvPr id="2673" name="Google Shape;2673;g2bde437f5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4" name="Google Shape;2674;g2bde437f5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2000, America has seen a steady increase in food price. However, the dramatic inflation in food price from 2021-2022 was largely due to COVID-19, the war in Ukraine, and other challenges. Food prices generally increased about 11% from 2021-2022. During this time period, fruits and vegetables increased about 9%, dairy products increased 12%, meats, poultry, and fish increased about 12%, and grains increased by 13%. These dramatic changes could explain why people may turn to low-cost, low-nutrient foods, especially those living in lower income areas. </a:t>
            </a:r>
            <a:endParaRPr/>
          </a:p>
          <a:p>
            <a:pPr indent="0" lvl="0" marL="0" rtl="0" algn="l">
              <a:spcBef>
                <a:spcPts val="0"/>
              </a:spcBef>
              <a:spcAft>
                <a:spcPts val="0"/>
              </a:spcAft>
              <a:buNone/>
            </a:pPr>
            <a:r>
              <a:t/>
            </a:r>
            <a:endParaRPr>
              <a:highlight>
                <a:srgbClr val="FF0000"/>
              </a:highlight>
            </a:endParaRPr>
          </a:p>
          <a:p>
            <a:pPr indent="0" lvl="0" marL="0" rtl="0" algn="l">
              <a:spcBef>
                <a:spcPts val="0"/>
              </a:spcBef>
              <a:spcAft>
                <a:spcPts val="0"/>
              </a:spcAft>
              <a:buNone/>
            </a:pPr>
            <a:r>
              <a:t/>
            </a:r>
            <a:endParaRPr>
              <a:highlight>
                <a:srgbClr val="FF0000"/>
              </a:highlight>
            </a:endParaRPr>
          </a:p>
          <a:p>
            <a:pPr indent="0" lvl="0" marL="0" rtl="0" algn="l">
              <a:spcBef>
                <a:spcPts val="0"/>
              </a:spcBef>
              <a:spcAft>
                <a:spcPts val="0"/>
              </a:spcAft>
              <a:buNone/>
            </a:pPr>
            <a:r>
              <a:t/>
            </a:r>
            <a:endParaRPr>
              <a:highlight>
                <a:srgbClr val="FF0000"/>
              </a:highlight>
            </a:endParaRPr>
          </a:p>
          <a:p>
            <a:pPr indent="0" lvl="0" marL="0" rtl="0" algn="l">
              <a:spcBef>
                <a:spcPts val="0"/>
              </a:spcBef>
              <a:spcAft>
                <a:spcPts val="0"/>
              </a:spcAft>
              <a:buNone/>
            </a:pPr>
            <a:r>
              <a:t/>
            </a:r>
            <a:endParaRPr>
              <a:highlight>
                <a:srgbClr val="FF0000"/>
              </a:highlight>
            </a:endParaRPr>
          </a:p>
          <a:p>
            <a:pPr indent="0" lvl="0" marL="0" rtl="0" algn="l">
              <a:spcBef>
                <a:spcPts val="0"/>
              </a:spcBef>
              <a:spcAft>
                <a:spcPts val="0"/>
              </a:spcAft>
              <a:buNone/>
            </a:pPr>
            <a:r>
              <a:rPr lang="en"/>
              <a:t>Sources: </a:t>
            </a:r>
            <a:endParaRPr/>
          </a:p>
          <a:p>
            <a:pPr indent="0" lvl="0" marL="0" rtl="0" algn="l">
              <a:spcBef>
                <a:spcPts val="0"/>
              </a:spcBef>
              <a:spcAft>
                <a:spcPts val="0"/>
              </a:spcAft>
              <a:buNone/>
            </a:pPr>
            <a:r>
              <a:rPr lang="en" u="sng">
                <a:solidFill>
                  <a:schemeClr val="hlink"/>
                </a:solidFill>
                <a:hlinkClick r:id="rId2"/>
              </a:rPr>
              <a:t>https://www.gao.gov/blog/sticker-shock-grocery-store-inflation-wasnt-only-reason-food-prices-increased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Possible Sources: </a:t>
            </a:r>
            <a:endParaRPr/>
          </a:p>
          <a:p>
            <a:pPr indent="0" lvl="0" marL="0" rtl="0" algn="l">
              <a:spcBef>
                <a:spcPts val="0"/>
              </a:spcBef>
              <a:spcAft>
                <a:spcPts val="0"/>
              </a:spcAft>
              <a:buNone/>
            </a:pPr>
            <a:r>
              <a:rPr lang="en" u="sng">
                <a:solidFill>
                  <a:schemeClr val="hlink"/>
                </a:solidFill>
                <a:hlinkClick r:id="rId3"/>
              </a:rPr>
              <a:t>https://www.medicalnewstoday.com/articles/obesity-and-poverty#is-poverty-linked-to-obesity</a:t>
            </a:r>
            <a:endParaRPr/>
          </a:p>
          <a:p>
            <a:pPr indent="0" lvl="0" marL="0" rtl="0" algn="l">
              <a:spcBef>
                <a:spcPts val="0"/>
              </a:spcBef>
              <a:spcAft>
                <a:spcPts val="0"/>
              </a:spcAft>
              <a:buNone/>
            </a:pPr>
            <a:r>
              <a:rPr lang="en" u="sng">
                <a:solidFill>
                  <a:schemeClr val="hlink"/>
                </a:solidFill>
                <a:hlinkClick r:id="rId4"/>
              </a:rPr>
              <a:t>https://www.hsph.harvard.edu/obesity-prevention-source/obesity-prevention/food-environment/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4" name="Shape 2684"/>
        <p:cNvGrpSpPr/>
        <p:nvPr/>
      </p:nvGrpSpPr>
      <p:grpSpPr>
        <a:xfrm>
          <a:off x="0" y="0"/>
          <a:ext cx="0" cy="0"/>
          <a:chOff x="0" y="0"/>
          <a:chExt cx="0" cy="0"/>
        </a:xfrm>
      </p:grpSpPr>
      <p:sp>
        <p:nvSpPr>
          <p:cNvPr id="2685" name="Google Shape;2685;g2bea545250e_6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6" name="Google Shape;2686;g2bea545250e_6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0" name="Shape 2690"/>
        <p:cNvGrpSpPr/>
        <p:nvPr/>
      </p:nvGrpSpPr>
      <p:grpSpPr>
        <a:xfrm>
          <a:off x="0" y="0"/>
          <a:ext cx="0" cy="0"/>
          <a:chOff x="0" y="0"/>
          <a:chExt cx="0" cy="0"/>
        </a:xfrm>
      </p:grpSpPr>
      <p:sp>
        <p:nvSpPr>
          <p:cNvPr id="2691" name="Google Shape;2691;g2bea545250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2" name="Google Shape;2692;g2bea545250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4.xml"/><Relationship Id="rId3" Type="http://schemas.openxmlformats.org/officeDocument/2006/relationships/slide" Target="/ppt/slides/slide4.xml"/><Relationship Id="rId4" Type="http://schemas.openxmlformats.org/officeDocument/2006/relationships/slide" Target="/ppt/slides/slide6.xml"/><Relationship Id="rId5" Type="http://schemas.openxmlformats.org/officeDocument/2006/relationships/slide" Target="/ppt/slides/slide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8" name="Shape 8"/>
        <p:cNvGrpSpPr/>
        <p:nvPr/>
      </p:nvGrpSpPr>
      <p:grpSpPr>
        <a:xfrm>
          <a:off x="0" y="0"/>
          <a:ext cx="0" cy="0"/>
          <a:chOff x="0" y="0"/>
          <a:chExt cx="0" cy="0"/>
        </a:xfrm>
      </p:grpSpPr>
      <p:sp>
        <p:nvSpPr>
          <p:cNvPr id="9" name="Google Shape;9;p2"/>
          <p:cNvSpPr/>
          <p:nvPr/>
        </p:nvSpPr>
        <p:spPr>
          <a:xfrm>
            <a:off x="1895986" y="4021295"/>
            <a:ext cx="7282212" cy="1563322"/>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rot="-5216394">
            <a:off x="7760494" y="3184712"/>
            <a:ext cx="1854010" cy="932631"/>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1897050" y="1201948"/>
            <a:ext cx="5349900" cy="1923300"/>
          </a:xfrm>
          <a:prstGeom prst="rect">
            <a:avLst/>
          </a:prstGeom>
        </p:spPr>
        <p:txBody>
          <a:bodyPr anchorCtr="0" anchor="t" bIns="91425" lIns="91425" spcFirstLastPara="1" rIns="91425" wrap="square" tIns="91425">
            <a:noAutofit/>
          </a:bodyPr>
          <a:lstStyle>
            <a:lvl1pPr lvl="0" algn="ctr">
              <a:spcBef>
                <a:spcPts val="0"/>
              </a:spcBef>
              <a:spcAft>
                <a:spcPts val="0"/>
              </a:spcAft>
              <a:buSzPts val="5200"/>
              <a:buNone/>
              <a:defRPr sz="63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2101800" y="3331550"/>
            <a:ext cx="4940400" cy="457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75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p:nvPr/>
        </p:nvSpPr>
        <p:spPr>
          <a:xfrm rot="1261409">
            <a:off x="-215992" y="3242195"/>
            <a:ext cx="3158359" cy="1823059"/>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rot="-3113637">
            <a:off x="-437435" y="-125999"/>
            <a:ext cx="2701620" cy="2155606"/>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 name="Google Shape;15;p2"/>
          <p:cNvGrpSpPr/>
          <p:nvPr/>
        </p:nvGrpSpPr>
        <p:grpSpPr>
          <a:xfrm flipH="1">
            <a:off x="1407484" y="24650"/>
            <a:ext cx="1386501" cy="673098"/>
            <a:chOff x="6262493" y="240300"/>
            <a:chExt cx="1386501" cy="673098"/>
          </a:xfrm>
        </p:grpSpPr>
        <p:sp>
          <p:nvSpPr>
            <p:cNvPr id="16" name="Google Shape;16;p2"/>
            <p:cNvSpPr/>
            <p:nvPr/>
          </p:nvSpPr>
          <p:spPr>
            <a:xfrm rot="-2993311">
              <a:off x="6741361" y="379346"/>
              <a:ext cx="49012" cy="45865"/>
            </a:xfrm>
            <a:custGeom>
              <a:rect b="b" l="l" r="r" t="t"/>
              <a:pathLst>
                <a:path extrusionOk="0" h="1064" w="1137">
                  <a:moveTo>
                    <a:pt x="184" y="587"/>
                  </a:moveTo>
                  <a:cubicBezTo>
                    <a:pt x="184" y="672"/>
                    <a:pt x="200" y="750"/>
                    <a:pt x="230" y="816"/>
                  </a:cubicBezTo>
                  <a:lnTo>
                    <a:pt x="230" y="816"/>
                  </a:lnTo>
                  <a:lnTo>
                    <a:pt x="220" y="807"/>
                  </a:lnTo>
                  <a:lnTo>
                    <a:pt x="184" y="697"/>
                  </a:lnTo>
                  <a:lnTo>
                    <a:pt x="184" y="587"/>
                  </a:lnTo>
                  <a:close/>
                  <a:moveTo>
                    <a:pt x="880" y="807"/>
                  </a:moveTo>
                  <a:lnTo>
                    <a:pt x="807" y="917"/>
                  </a:lnTo>
                  <a:lnTo>
                    <a:pt x="784" y="924"/>
                  </a:lnTo>
                  <a:lnTo>
                    <a:pt x="784" y="924"/>
                  </a:lnTo>
                  <a:cubicBezTo>
                    <a:pt x="820" y="891"/>
                    <a:pt x="850" y="852"/>
                    <a:pt x="880" y="807"/>
                  </a:cubicBezTo>
                  <a:close/>
                  <a:moveTo>
                    <a:pt x="657" y="1004"/>
                  </a:moveTo>
                  <a:lnTo>
                    <a:pt x="624" y="1027"/>
                  </a:lnTo>
                  <a:lnTo>
                    <a:pt x="587" y="1027"/>
                  </a:lnTo>
                  <a:cubicBezTo>
                    <a:pt x="613" y="1020"/>
                    <a:pt x="636" y="1013"/>
                    <a:pt x="657" y="1004"/>
                  </a:cubicBezTo>
                  <a:close/>
                  <a:moveTo>
                    <a:pt x="587" y="0"/>
                  </a:moveTo>
                  <a:cubicBezTo>
                    <a:pt x="440" y="0"/>
                    <a:pt x="257" y="74"/>
                    <a:pt x="147" y="147"/>
                  </a:cubicBezTo>
                  <a:cubicBezTo>
                    <a:pt x="110" y="220"/>
                    <a:pt x="37" y="294"/>
                    <a:pt x="37" y="404"/>
                  </a:cubicBezTo>
                  <a:cubicBezTo>
                    <a:pt x="0" y="477"/>
                    <a:pt x="0" y="587"/>
                    <a:pt x="37" y="697"/>
                  </a:cubicBezTo>
                  <a:cubicBezTo>
                    <a:pt x="37" y="807"/>
                    <a:pt x="110" y="917"/>
                    <a:pt x="220" y="953"/>
                  </a:cubicBezTo>
                  <a:cubicBezTo>
                    <a:pt x="293" y="1002"/>
                    <a:pt x="381" y="1034"/>
                    <a:pt x="464" y="1040"/>
                  </a:cubicBezTo>
                  <a:lnTo>
                    <a:pt x="464" y="1040"/>
                  </a:lnTo>
                  <a:cubicBezTo>
                    <a:pt x="491" y="1050"/>
                    <a:pt x="520" y="1058"/>
                    <a:pt x="550" y="1063"/>
                  </a:cubicBezTo>
                  <a:cubicBezTo>
                    <a:pt x="660" y="1063"/>
                    <a:pt x="770" y="1063"/>
                    <a:pt x="844" y="990"/>
                  </a:cubicBezTo>
                  <a:cubicBezTo>
                    <a:pt x="953" y="953"/>
                    <a:pt x="1027" y="843"/>
                    <a:pt x="1063" y="733"/>
                  </a:cubicBezTo>
                  <a:lnTo>
                    <a:pt x="1137" y="660"/>
                  </a:lnTo>
                  <a:cubicBezTo>
                    <a:pt x="1137" y="587"/>
                    <a:pt x="1137" y="477"/>
                    <a:pt x="1137" y="404"/>
                  </a:cubicBezTo>
                  <a:cubicBezTo>
                    <a:pt x="1100" y="294"/>
                    <a:pt x="1063" y="220"/>
                    <a:pt x="990" y="184"/>
                  </a:cubicBezTo>
                  <a:cubicBezTo>
                    <a:pt x="880" y="74"/>
                    <a:pt x="734" y="0"/>
                    <a:pt x="5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rot="-2993311">
              <a:off x="6637232" y="391853"/>
              <a:ext cx="39529" cy="31640"/>
            </a:xfrm>
            <a:custGeom>
              <a:rect b="b" l="l" r="r" t="t"/>
              <a:pathLst>
                <a:path extrusionOk="0" h="734" w="917">
                  <a:moveTo>
                    <a:pt x="477" y="0"/>
                  </a:moveTo>
                  <a:cubicBezTo>
                    <a:pt x="0" y="37"/>
                    <a:pt x="0" y="697"/>
                    <a:pt x="477" y="733"/>
                  </a:cubicBezTo>
                  <a:cubicBezTo>
                    <a:pt x="917" y="697"/>
                    <a:pt x="917" y="37"/>
                    <a:pt x="4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rot="-2993311">
              <a:off x="6632824" y="249830"/>
              <a:ext cx="41124" cy="34830"/>
            </a:xfrm>
            <a:custGeom>
              <a:rect b="b" l="l" r="r" t="t"/>
              <a:pathLst>
                <a:path extrusionOk="0" h="808" w="954">
                  <a:moveTo>
                    <a:pt x="477" y="1"/>
                  </a:moveTo>
                  <a:cubicBezTo>
                    <a:pt x="1" y="74"/>
                    <a:pt x="1" y="734"/>
                    <a:pt x="477" y="807"/>
                  </a:cubicBezTo>
                  <a:cubicBezTo>
                    <a:pt x="954" y="734"/>
                    <a:pt x="954" y="7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rot="-2993311">
              <a:off x="6438067" y="361479"/>
              <a:ext cx="36382" cy="26898"/>
            </a:xfrm>
            <a:custGeom>
              <a:rect b="b" l="l" r="r" t="t"/>
              <a:pathLst>
                <a:path extrusionOk="0" h="624" w="844">
                  <a:moveTo>
                    <a:pt x="441" y="0"/>
                  </a:moveTo>
                  <a:cubicBezTo>
                    <a:pt x="1" y="0"/>
                    <a:pt x="1" y="623"/>
                    <a:pt x="441" y="623"/>
                  </a:cubicBezTo>
                  <a:cubicBezTo>
                    <a:pt x="844" y="623"/>
                    <a:pt x="844" y="0"/>
                    <a:pt x="4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rot="-2993311">
              <a:off x="6268374" y="310309"/>
              <a:ext cx="55349" cy="41124"/>
            </a:xfrm>
            <a:custGeom>
              <a:rect b="b" l="l" r="r" t="t"/>
              <a:pathLst>
                <a:path extrusionOk="0" h="954" w="1284">
                  <a:moveTo>
                    <a:pt x="624" y="1"/>
                  </a:moveTo>
                  <a:cubicBezTo>
                    <a:pt x="1" y="1"/>
                    <a:pt x="1" y="954"/>
                    <a:pt x="624" y="954"/>
                  </a:cubicBezTo>
                  <a:cubicBezTo>
                    <a:pt x="1284" y="954"/>
                    <a:pt x="1284" y="1"/>
                    <a:pt x="6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rot="-2993311">
              <a:off x="6973065" y="431123"/>
              <a:ext cx="50607" cy="42719"/>
            </a:xfrm>
            <a:custGeom>
              <a:rect b="b" l="l" r="r" t="t"/>
              <a:pathLst>
                <a:path extrusionOk="0" h="991" w="1174">
                  <a:moveTo>
                    <a:pt x="587" y="0"/>
                  </a:moveTo>
                  <a:cubicBezTo>
                    <a:pt x="0" y="74"/>
                    <a:pt x="0" y="954"/>
                    <a:pt x="587" y="990"/>
                  </a:cubicBezTo>
                  <a:cubicBezTo>
                    <a:pt x="1173" y="954"/>
                    <a:pt x="1173" y="74"/>
                    <a:pt x="5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rot="-2993311">
              <a:off x="6926179" y="649809"/>
              <a:ext cx="53754" cy="53797"/>
            </a:xfrm>
            <a:custGeom>
              <a:rect b="b" l="l" r="r" t="t"/>
              <a:pathLst>
                <a:path extrusionOk="0" h="1248" w="1247">
                  <a:moveTo>
                    <a:pt x="587" y="1"/>
                  </a:moveTo>
                  <a:cubicBezTo>
                    <a:pt x="477" y="38"/>
                    <a:pt x="403" y="74"/>
                    <a:pt x="330" y="148"/>
                  </a:cubicBezTo>
                  <a:cubicBezTo>
                    <a:pt x="293" y="184"/>
                    <a:pt x="257" y="221"/>
                    <a:pt x="220" y="257"/>
                  </a:cubicBezTo>
                  <a:cubicBezTo>
                    <a:pt x="183" y="294"/>
                    <a:pt x="110" y="367"/>
                    <a:pt x="110" y="404"/>
                  </a:cubicBezTo>
                  <a:cubicBezTo>
                    <a:pt x="55" y="477"/>
                    <a:pt x="28" y="551"/>
                    <a:pt x="19" y="624"/>
                  </a:cubicBezTo>
                  <a:lnTo>
                    <a:pt x="19" y="624"/>
                  </a:lnTo>
                  <a:lnTo>
                    <a:pt x="0" y="661"/>
                  </a:lnTo>
                  <a:cubicBezTo>
                    <a:pt x="0" y="697"/>
                    <a:pt x="0" y="771"/>
                    <a:pt x="0" y="844"/>
                  </a:cubicBezTo>
                  <a:cubicBezTo>
                    <a:pt x="0" y="917"/>
                    <a:pt x="74" y="1027"/>
                    <a:pt x="147" y="1101"/>
                  </a:cubicBezTo>
                  <a:cubicBezTo>
                    <a:pt x="183" y="1174"/>
                    <a:pt x="257" y="1211"/>
                    <a:pt x="330" y="1247"/>
                  </a:cubicBezTo>
                  <a:cubicBezTo>
                    <a:pt x="440" y="1247"/>
                    <a:pt x="530" y="1247"/>
                    <a:pt x="614" y="1216"/>
                  </a:cubicBezTo>
                  <a:lnTo>
                    <a:pt x="614" y="1216"/>
                  </a:lnTo>
                  <a:cubicBezTo>
                    <a:pt x="685" y="1203"/>
                    <a:pt x="751" y="1175"/>
                    <a:pt x="807" y="1137"/>
                  </a:cubicBezTo>
                  <a:cubicBezTo>
                    <a:pt x="880" y="1101"/>
                    <a:pt x="917" y="1064"/>
                    <a:pt x="990" y="1027"/>
                  </a:cubicBezTo>
                  <a:cubicBezTo>
                    <a:pt x="1027" y="991"/>
                    <a:pt x="1063" y="954"/>
                    <a:pt x="1100" y="917"/>
                  </a:cubicBezTo>
                  <a:cubicBezTo>
                    <a:pt x="1173" y="807"/>
                    <a:pt x="1247" y="661"/>
                    <a:pt x="1247" y="551"/>
                  </a:cubicBezTo>
                  <a:cubicBezTo>
                    <a:pt x="1247" y="221"/>
                    <a:pt x="990" y="1"/>
                    <a:pt x="6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rot="-2993311">
              <a:off x="7118756" y="565411"/>
              <a:ext cx="52159" cy="39529"/>
            </a:xfrm>
            <a:custGeom>
              <a:rect b="b" l="l" r="r" t="t"/>
              <a:pathLst>
                <a:path extrusionOk="0" h="917" w="1210">
                  <a:moveTo>
                    <a:pt x="513" y="0"/>
                  </a:moveTo>
                  <a:cubicBezTo>
                    <a:pt x="367" y="0"/>
                    <a:pt x="257" y="74"/>
                    <a:pt x="183" y="147"/>
                  </a:cubicBezTo>
                  <a:cubicBezTo>
                    <a:pt x="0" y="330"/>
                    <a:pt x="0" y="624"/>
                    <a:pt x="183" y="770"/>
                  </a:cubicBezTo>
                  <a:cubicBezTo>
                    <a:pt x="257" y="880"/>
                    <a:pt x="367" y="917"/>
                    <a:pt x="513" y="917"/>
                  </a:cubicBezTo>
                  <a:lnTo>
                    <a:pt x="770" y="880"/>
                  </a:lnTo>
                  <a:cubicBezTo>
                    <a:pt x="880" y="880"/>
                    <a:pt x="990" y="843"/>
                    <a:pt x="1063" y="770"/>
                  </a:cubicBezTo>
                  <a:cubicBezTo>
                    <a:pt x="1137" y="697"/>
                    <a:pt x="1173" y="587"/>
                    <a:pt x="1210" y="477"/>
                  </a:cubicBezTo>
                  <a:cubicBezTo>
                    <a:pt x="1173" y="367"/>
                    <a:pt x="1137" y="257"/>
                    <a:pt x="1063" y="184"/>
                  </a:cubicBezTo>
                  <a:lnTo>
                    <a:pt x="990" y="110"/>
                  </a:lnTo>
                  <a:cubicBezTo>
                    <a:pt x="917" y="74"/>
                    <a:pt x="843" y="37"/>
                    <a:pt x="770" y="37"/>
                  </a:cubicBezTo>
                  <a:lnTo>
                    <a:pt x="5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rot="-2993311">
              <a:off x="7122773" y="771558"/>
              <a:ext cx="58495" cy="44313"/>
            </a:xfrm>
            <a:custGeom>
              <a:rect b="b" l="l" r="r" t="t"/>
              <a:pathLst>
                <a:path extrusionOk="0" h="1028" w="1357">
                  <a:moveTo>
                    <a:pt x="660" y="1"/>
                  </a:moveTo>
                  <a:cubicBezTo>
                    <a:pt x="0" y="1"/>
                    <a:pt x="0" y="1027"/>
                    <a:pt x="660" y="1027"/>
                  </a:cubicBezTo>
                  <a:cubicBezTo>
                    <a:pt x="1357" y="1027"/>
                    <a:pt x="1357" y="1"/>
                    <a:pt x="6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rot="-2993311">
              <a:off x="7260626" y="735949"/>
              <a:ext cx="56901" cy="42719"/>
            </a:xfrm>
            <a:custGeom>
              <a:rect b="b" l="l" r="r" t="t"/>
              <a:pathLst>
                <a:path extrusionOk="0" h="991" w="1320">
                  <a:moveTo>
                    <a:pt x="660" y="1"/>
                  </a:moveTo>
                  <a:cubicBezTo>
                    <a:pt x="0" y="1"/>
                    <a:pt x="0" y="991"/>
                    <a:pt x="660" y="991"/>
                  </a:cubicBezTo>
                  <a:cubicBezTo>
                    <a:pt x="1320" y="991"/>
                    <a:pt x="1320" y="1"/>
                    <a:pt x="6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rot="-2993311">
              <a:off x="7382313" y="791605"/>
              <a:ext cx="34787" cy="26898"/>
            </a:xfrm>
            <a:custGeom>
              <a:rect b="b" l="l" r="r" t="t"/>
              <a:pathLst>
                <a:path extrusionOk="0" h="624" w="807">
                  <a:moveTo>
                    <a:pt x="403" y="0"/>
                  </a:moveTo>
                  <a:cubicBezTo>
                    <a:pt x="0" y="0"/>
                    <a:pt x="0" y="623"/>
                    <a:pt x="403" y="623"/>
                  </a:cubicBezTo>
                  <a:cubicBezTo>
                    <a:pt x="807" y="623"/>
                    <a:pt x="807" y="0"/>
                    <a:pt x="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rot="-2993311">
              <a:off x="7599961" y="867152"/>
              <a:ext cx="42719" cy="36382"/>
            </a:xfrm>
            <a:custGeom>
              <a:rect b="b" l="l" r="r" t="t"/>
              <a:pathLst>
                <a:path extrusionOk="0" h="844" w="991">
                  <a:moveTo>
                    <a:pt x="477" y="0"/>
                  </a:moveTo>
                  <a:cubicBezTo>
                    <a:pt x="0" y="74"/>
                    <a:pt x="0" y="770"/>
                    <a:pt x="477" y="843"/>
                  </a:cubicBezTo>
                  <a:cubicBezTo>
                    <a:pt x="990" y="770"/>
                    <a:pt x="990" y="74"/>
                    <a:pt x="4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2"/>
          <p:cNvSpPr/>
          <p:nvPr/>
        </p:nvSpPr>
        <p:spPr>
          <a:xfrm flipH="1">
            <a:off x="-104526" y="-63248"/>
            <a:ext cx="1441024" cy="328543"/>
          </a:xfrm>
          <a:custGeom>
            <a:rect b="b" l="l" r="r" t="t"/>
            <a:pathLst>
              <a:path extrusionOk="0" h="10347" w="45383">
                <a:moveTo>
                  <a:pt x="0" y="0"/>
                </a:moveTo>
                <a:cubicBezTo>
                  <a:pt x="807" y="1173"/>
                  <a:pt x="1540" y="2347"/>
                  <a:pt x="2346" y="3520"/>
                </a:cubicBezTo>
                <a:cubicBezTo>
                  <a:pt x="2860" y="4326"/>
                  <a:pt x="3373" y="5133"/>
                  <a:pt x="3923" y="5902"/>
                </a:cubicBezTo>
                <a:cubicBezTo>
                  <a:pt x="5022" y="7552"/>
                  <a:pt x="6195" y="9275"/>
                  <a:pt x="8065" y="9971"/>
                </a:cubicBezTo>
                <a:cubicBezTo>
                  <a:pt x="8872" y="10265"/>
                  <a:pt x="9727" y="10346"/>
                  <a:pt x="10588" y="10346"/>
                </a:cubicBezTo>
                <a:cubicBezTo>
                  <a:pt x="11018" y="10346"/>
                  <a:pt x="11450" y="10326"/>
                  <a:pt x="11877" y="10301"/>
                </a:cubicBezTo>
                <a:cubicBezTo>
                  <a:pt x="23022" y="9751"/>
                  <a:pt x="34202" y="9055"/>
                  <a:pt x="45346" y="8285"/>
                </a:cubicBezTo>
                <a:lnTo>
                  <a:pt x="453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 name="Google Shape;29;p2"/>
          <p:cNvSpPr/>
          <p:nvPr/>
        </p:nvSpPr>
        <p:spPr>
          <a:xfrm rot="6741749">
            <a:off x="7918060" y="96680"/>
            <a:ext cx="1491548" cy="885622"/>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654375" y="1486672"/>
            <a:ext cx="2413200" cy="24132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2"/>
          <p:cNvGrpSpPr/>
          <p:nvPr/>
        </p:nvGrpSpPr>
        <p:grpSpPr>
          <a:xfrm>
            <a:off x="1208850" y="3315150"/>
            <a:ext cx="1015989" cy="1055050"/>
            <a:chOff x="1208850" y="3315150"/>
            <a:chExt cx="1015989" cy="1055050"/>
          </a:xfrm>
        </p:grpSpPr>
        <p:sp>
          <p:nvSpPr>
            <p:cNvPr id="32" name="Google Shape;32;p2"/>
            <p:cNvSpPr/>
            <p:nvPr/>
          </p:nvSpPr>
          <p:spPr>
            <a:xfrm>
              <a:off x="1878411" y="3315150"/>
              <a:ext cx="59829" cy="47509"/>
            </a:xfrm>
            <a:custGeom>
              <a:rect b="b" l="l" r="r" t="t"/>
              <a:pathLst>
                <a:path extrusionOk="0" h="991" w="1248">
                  <a:moveTo>
                    <a:pt x="514" y="0"/>
                  </a:moveTo>
                  <a:cubicBezTo>
                    <a:pt x="221" y="0"/>
                    <a:pt x="1" y="220"/>
                    <a:pt x="1" y="477"/>
                  </a:cubicBezTo>
                  <a:cubicBezTo>
                    <a:pt x="1" y="770"/>
                    <a:pt x="221" y="990"/>
                    <a:pt x="514" y="990"/>
                  </a:cubicBezTo>
                  <a:lnTo>
                    <a:pt x="514" y="954"/>
                  </a:lnTo>
                  <a:lnTo>
                    <a:pt x="771" y="954"/>
                  </a:lnTo>
                  <a:cubicBezTo>
                    <a:pt x="1027" y="954"/>
                    <a:pt x="1247" y="734"/>
                    <a:pt x="1247" y="477"/>
                  </a:cubicBezTo>
                  <a:cubicBezTo>
                    <a:pt x="1247" y="184"/>
                    <a:pt x="1027" y="0"/>
                    <a:pt x="7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1881959" y="3554139"/>
              <a:ext cx="66828" cy="56329"/>
            </a:xfrm>
            <a:custGeom>
              <a:rect b="b" l="l" r="r" t="t"/>
              <a:pathLst>
                <a:path extrusionOk="0" h="1175" w="1394">
                  <a:moveTo>
                    <a:pt x="697" y="1"/>
                  </a:moveTo>
                  <a:cubicBezTo>
                    <a:pt x="0" y="74"/>
                    <a:pt x="0" y="1101"/>
                    <a:pt x="697" y="1174"/>
                  </a:cubicBezTo>
                  <a:cubicBezTo>
                    <a:pt x="1393" y="1101"/>
                    <a:pt x="1393" y="74"/>
                    <a:pt x="6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653466" y="3392480"/>
              <a:ext cx="59829" cy="43961"/>
            </a:xfrm>
            <a:custGeom>
              <a:rect b="b" l="l" r="r" t="t"/>
              <a:pathLst>
                <a:path extrusionOk="0" h="917" w="1248">
                  <a:moveTo>
                    <a:pt x="624" y="0"/>
                  </a:moveTo>
                  <a:cubicBezTo>
                    <a:pt x="1" y="0"/>
                    <a:pt x="1" y="917"/>
                    <a:pt x="624" y="917"/>
                  </a:cubicBezTo>
                  <a:cubicBezTo>
                    <a:pt x="1247" y="917"/>
                    <a:pt x="1247" y="0"/>
                    <a:pt x="6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1621824" y="3791833"/>
              <a:ext cx="67595" cy="45303"/>
            </a:xfrm>
            <a:custGeom>
              <a:rect b="b" l="l" r="r" t="t"/>
              <a:pathLst>
                <a:path extrusionOk="0" h="945" w="1410">
                  <a:moveTo>
                    <a:pt x="606" y="1"/>
                  </a:moveTo>
                  <a:cubicBezTo>
                    <a:pt x="560" y="1"/>
                    <a:pt x="514" y="10"/>
                    <a:pt x="477" y="28"/>
                  </a:cubicBezTo>
                  <a:cubicBezTo>
                    <a:pt x="331" y="28"/>
                    <a:pt x="221" y="65"/>
                    <a:pt x="147" y="138"/>
                  </a:cubicBezTo>
                  <a:cubicBezTo>
                    <a:pt x="37" y="248"/>
                    <a:pt x="1" y="358"/>
                    <a:pt x="1" y="468"/>
                  </a:cubicBezTo>
                  <a:cubicBezTo>
                    <a:pt x="1" y="615"/>
                    <a:pt x="37" y="725"/>
                    <a:pt x="147" y="835"/>
                  </a:cubicBezTo>
                  <a:lnTo>
                    <a:pt x="221" y="908"/>
                  </a:lnTo>
                  <a:cubicBezTo>
                    <a:pt x="294" y="945"/>
                    <a:pt x="367" y="945"/>
                    <a:pt x="477" y="945"/>
                  </a:cubicBezTo>
                  <a:lnTo>
                    <a:pt x="734" y="945"/>
                  </a:lnTo>
                  <a:cubicBezTo>
                    <a:pt x="881" y="945"/>
                    <a:pt x="991" y="908"/>
                    <a:pt x="1064" y="835"/>
                  </a:cubicBezTo>
                  <a:cubicBezTo>
                    <a:pt x="1409" y="559"/>
                    <a:pt x="1202" y="22"/>
                    <a:pt x="809" y="22"/>
                  </a:cubicBezTo>
                  <a:cubicBezTo>
                    <a:pt x="784" y="22"/>
                    <a:pt x="759" y="24"/>
                    <a:pt x="734" y="28"/>
                  </a:cubicBezTo>
                  <a:cubicBezTo>
                    <a:pt x="697" y="10"/>
                    <a:pt x="652"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1423248" y="3652563"/>
              <a:ext cx="52782" cy="40461"/>
            </a:xfrm>
            <a:custGeom>
              <a:rect b="b" l="l" r="r" t="t"/>
              <a:pathLst>
                <a:path extrusionOk="0" h="844" w="1101">
                  <a:moveTo>
                    <a:pt x="550" y="1"/>
                  </a:moveTo>
                  <a:cubicBezTo>
                    <a:pt x="0" y="1"/>
                    <a:pt x="0" y="844"/>
                    <a:pt x="550" y="844"/>
                  </a:cubicBezTo>
                  <a:cubicBezTo>
                    <a:pt x="1100" y="844"/>
                    <a:pt x="1100" y="1"/>
                    <a:pt x="5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1447842" y="3851185"/>
              <a:ext cx="3548" cy="5321"/>
            </a:xfrm>
            <a:custGeom>
              <a:rect b="b" l="l" r="r" t="t"/>
              <a:pathLst>
                <a:path extrusionOk="0" h="111" w="74">
                  <a:moveTo>
                    <a:pt x="37" y="0"/>
                  </a:moveTo>
                  <a:cubicBezTo>
                    <a:pt x="1" y="37"/>
                    <a:pt x="1" y="73"/>
                    <a:pt x="37" y="110"/>
                  </a:cubicBezTo>
                  <a:cubicBezTo>
                    <a:pt x="74" y="73"/>
                    <a:pt x="74" y="37"/>
                    <a:pt x="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1208850" y="4042712"/>
              <a:ext cx="42187" cy="35236"/>
            </a:xfrm>
            <a:custGeom>
              <a:rect b="b" l="l" r="r" t="t"/>
              <a:pathLst>
                <a:path extrusionOk="0" h="735" w="880">
                  <a:moveTo>
                    <a:pt x="440" y="1"/>
                  </a:moveTo>
                  <a:cubicBezTo>
                    <a:pt x="0" y="38"/>
                    <a:pt x="0" y="697"/>
                    <a:pt x="440" y="734"/>
                  </a:cubicBezTo>
                  <a:cubicBezTo>
                    <a:pt x="880" y="697"/>
                    <a:pt x="880" y="38"/>
                    <a:pt x="4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2154463" y="3607402"/>
              <a:ext cx="59829" cy="47509"/>
            </a:xfrm>
            <a:custGeom>
              <a:rect b="b" l="l" r="r" t="t"/>
              <a:pathLst>
                <a:path extrusionOk="0" h="991" w="1248">
                  <a:moveTo>
                    <a:pt x="514" y="0"/>
                  </a:moveTo>
                  <a:cubicBezTo>
                    <a:pt x="221" y="0"/>
                    <a:pt x="1" y="220"/>
                    <a:pt x="1" y="477"/>
                  </a:cubicBezTo>
                  <a:cubicBezTo>
                    <a:pt x="1" y="770"/>
                    <a:pt x="221" y="990"/>
                    <a:pt x="514" y="990"/>
                  </a:cubicBezTo>
                  <a:lnTo>
                    <a:pt x="514" y="954"/>
                  </a:lnTo>
                  <a:lnTo>
                    <a:pt x="771" y="954"/>
                  </a:lnTo>
                  <a:cubicBezTo>
                    <a:pt x="1027" y="954"/>
                    <a:pt x="1247" y="734"/>
                    <a:pt x="1247" y="477"/>
                  </a:cubicBezTo>
                  <a:cubicBezTo>
                    <a:pt x="1247" y="184"/>
                    <a:pt x="1027" y="0"/>
                    <a:pt x="7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947113" y="3820071"/>
              <a:ext cx="63281" cy="64240"/>
            </a:xfrm>
            <a:custGeom>
              <a:rect b="b" l="l" r="r" t="t"/>
              <a:pathLst>
                <a:path extrusionOk="0" h="1340" w="1320">
                  <a:moveTo>
                    <a:pt x="733" y="0"/>
                  </a:moveTo>
                  <a:cubicBezTo>
                    <a:pt x="587" y="0"/>
                    <a:pt x="440" y="73"/>
                    <a:pt x="330" y="183"/>
                  </a:cubicBezTo>
                  <a:lnTo>
                    <a:pt x="294" y="220"/>
                  </a:lnTo>
                  <a:cubicBezTo>
                    <a:pt x="211" y="302"/>
                    <a:pt x="152" y="407"/>
                    <a:pt x="123" y="522"/>
                  </a:cubicBezTo>
                  <a:lnTo>
                    <a:pt x="123" y="522"/>
                  </a:lnTo>
                  <a:cubicBezTo>
                    <a:pt x="106" y="547"/>
                    <a:pt x="90" y="570"/>
                    <a:pt x="74" y="587"/>
                  </a:cubicBezTo>
                  <a:cubicBezTo>
                    <a:pt x="0" y="697"/>
                    <a:pt x="0" y="843"/>
                    <a:pt x="37" y="990"/>
                  </a:cubicBezTo>
                  <a:cubicBezTo>
                    <a:pt x="74" y="1063"/>
                    <a:pt x="110" y="1173"/>
                    <a:pt x="220" y="1246"/>
                  </a:cubicBezTo>
                  <a:cubicBezTo>
                    <a:pt x="301" y="1311"/>
                    <a:pt x="402" y="1340"/>
                    <a:pt x="503" y="1340"/>
                  </a:cubicBezTo>
                  <a:cubicBezTo>
                    <a:pt x="632" y="1340"/>
                    <a:pt x="761" y="1292"/>
                    <a:pt x="843" y="1210"/>
                  </a:cubicBezTo>
                  <a:lnTo>
                    <a:pt x="852" y="1201"/>
                  </a:lnTo>
                  <a:lnTo>
                    <a:pt x="852" y="1201"/>
                  </a:lnTo>
                  <a:cubicBezTo>
                    <a:pt x="946" y="1177"/>
                    <a:pt x="1031" y="1132"/>
                    <a:pt x="1100" y="1063"/>
                  </a:cubicBezTo>
                  <a:lnTo>
                    <a:pt x="1137" y="990"/>
                  </a:lnTo>
                  <a:cubicBezTo>
                    <a:pt x="1247" y="880"/>
                    <a:pt x="1320" y="733"/>
                    <a:pt x="1320" y="587"/>
                  </a:cubicBezTo>
                  <a:cubicBezTo>
                    <a:pt x="1320" y="403"/>
                    <a:pt x="1247" y="257"/>
                    <a:pt x="1137" y="183"/>
                  </a:cubicBezTo>
                  <a:cubicBezTo>
                    <a:pt x="1027" y="73"/>
                    <a:pt x="880" y="0"/>
                    <a:pt x="7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158010" y="3846391"/>
              <a:ext cx="66828" cy="56329"/>
            </a:xfrm>
            <a:custGeom>
              <a:rect b="b" l="l" r="r" t="t"/>
              <a:pathLst>
                <a:path extrusionOk="0" h="1175" w="1394">
                  <a:moveTo>
                    <a:pt x="697" y="1"/>
                  </a:moveTo>
                  <a:cubicBezTo>
                    <a:pt x="0" y="74"/>
                    <a:pt x="0" y="1101"/>
                    <a:pt x="697" y="1174"/>
                  </a:cubicBezTo>
                  <a:cubicBezTo>
                    <a:pt x="1393" y="1101"/>
                    <a:pt x="1393" y="74"/>
                    <a:pt x="6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929518" y="3684732"/>
              <a:ext cx="59829" cy="43961"/>
            </a:xfrm>
            <a:custGeom>
              <a:rect b="b" l="l" r="r" t="t"/>
              <a:pathLst>
                <a:path extrusionOk="0" h="917" w="1248">
                  <a:moveTo>
                    <a:pt x="624" y="0"/>
                  </a:moveTo>
                  <a:cubicBezTo>
                    <a:pt x="1" y="0"/>
                    <a:pt x="1" y="917"/>
                    <a:pt x="624" y="917"/>
                  </a:cubicBezTo>
                  <a:cubicBezTo>
                    <a:pt x="1247" y="917"/>
                    <a:pt x="1247" y="0"/>
                    <a:pt x="6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897876" y="4084085"/>
              <a:ext cx="67595" cy="45303"/>
            </a:xfrm>
            <a:custGeom>
              <a:rect b="b" l="l" r="r" t="t"/>
              <a:pathLst>
                <a:path extrusionOk="0" h="945" w="1410">
                  <a:moveTo>
                    <a:pt x="606" y="1"/>
                  </a:moveTo>
                  <a:cubicBezTo>
                    <a:pt x="560" y="1"/>
                    <a:pt x="514" y="10"/>
                    <a:pt x="477" y="28"/>
                  </a:cubicBezTo>
                  <a:cubicBezTo>
                    <a:pt x="331" y="28"/>
                    <a:pt x="221" y="65"/>
                    <a:pt x="147" y="138"/>
                  </a:cubicBezTo>
                  <a:cubicBezTo>
                    <a:pt x="37" y="248"/>
                    <a:pt x="1" y="358"/>
                    <a:pt x="1" y="468"/>
                  </a:cubicBezTo>
                  <a:cubicBezTo>
                    <a:pt x="1" y="615"/>
                    <a:pt x="37" y="725"/>
                    <a:pt x="147" y="835"/>
                  </a:cubicBezTo>
                  <a:lnTo>
                    <a:pt x="221" y="908"/>
                  </a:lnTo>
                  <a:cubicBezTo>
                    <a:pt x="294" y="945"/>
                    <a:pt x="367" y="945"/>
                    <a:pt x="477" y="945"/>
                  </a:cubicBezTo>
                  <a:lnTo>
                    <a:pt x="734" y="945"/>
                  </a:lnTo>
                  <a:cubicBezTo>
                    <a:pt x="881" y="945"/>
                    <a:pt x="991" y="908"/>
                    <a:pt x="1064" y="835"/>
                  </a:cubicBezTo>
                  <a:cubicBezTo>
                    <a:pt x="1409" y="559"/>
                    <a:pt x="1202" y="22"/>
                    <a:pt x="809" y="22"/>
                  </a:cubicBezTo>
                  <a:cubicBezTo>
                    <a:pt x="784" y="22"/>
                    <a:pt x="759" y="24"/>
                    <a:pt x="734" y="28"/>
                  </a:cubicBezTo>
                  <a:cubicBezTo>
                    <a:pt x="697" y="10"/>
                    <a:pt x="652"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699299" y="3944815"/>
              <a:ext cx="52782" cy="40461"/>
            </a:xfrm>
            <a:custGeom>
              <a:rect b="b" l="l" r="r" t="t"/>
              <a:pathLst>
                <a:path extrusionOk="0" h="844" w="1101">
                  <a:moveTo>
                    <a:pt x="550" y="1"/>
                  </a:moveTo>
                  <a:cubicBezTo>
                    <a:pt x="0" y="1"/>
                    <a:pt x="0" y="844"/>
                    <a:pt x="550" y="844"/>
                  </a:cubicBezTo>
                  <a:cubicBezTo>
                    <a:pt x="1100" y="844"/>
                    <a:pt x="1100" y="1"/>
                    <a:pt x="5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723893" y="4143437"/>
              <a:ext cx="3548" cy="5321"/>
            </a:xfrm>
            <a:custGeom>
              <a:rect b="b" l="l" r="r" t="t"/>
              <a:pathLst>
                <a:path extrusionOk="0" h="111" w="74">
                  <a:moveTo>
                    <a:pt x="37" y="0"/>
                  </a:moveTo>
                  <a:cubicBezTo>
                    <a:pt x="1" y="37"/>
                    <a:pt x="1" y="73"/>
                    <a:pt x="37" y="110"/>
                  </a:cubicBezTo>
                  <a:cubicBezTo>
                    <a:pt x="74" y="73"/>
                    <a:pt x="74" y="37"/>
                    <a:pt x="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1484901" y="4334964"/>
              <a:ext cx="42187" cy="35236"/>
            </a:xfrm>
            <a:custGeom>
              <a:rect b="b" l="l" r="r" t="t"/>
              <a:pathLst>
                <a:path extrusionOk="0" h="735" w="880">
                  <a:moveTo>
                    <a:pt x="440" y="1"/>
                  </a:moveTo>
                  <a:cubicBezTo>
                    <a:pt x="0" y="38"/>
                    <a:pt x="0" y="697"/>
                    <a:pt x="440" y="734"/>
                  </a:cubicBezTo>
                  <a:cubicBezTo>
                    <a:pt x="880" y="697"/>
                    <a:pt x="880" y="38"/>
                    <a:pt x="4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2"/>
          <p:cNvSpPr/>
          <p:nvPr/>
        </p:nvSpPr>
        <p:spPr>
          <a:xfrm rot="-168174">
            <a:off x="4363558" y="-69167"/>
            <a:ext cx="2347041" cy="346449"/>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9050">
            <a:solidFill>
              <a:schemeClr val="accen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 name="Google Shape;48;p2"/>
          <p:cNvGrpSpPr/>
          <p:nvPr/>
        </p:nvGrpSpPr>
        <p:grpSpPr>
          <a:xfrm rot="-2005385">
            <a:off x="7522888" y="205445"/>
            <a:ext cx="647404" cy="667404"/>
            <a:chOff x="8430750" y="977888"/>
            <a:chExt cx="647424" cy="667425"/>
          </a:xfrm>
        </p:grpSpPr>
        <p:sp>
          <p:nvSpPr>
            <p:cNvPr id="49" name="Google Shape;49;p2"/>
            <p:cNvSpPr/>
            <p:nvPr/>
          </p:nvSpPr>
          <p:spPr>
            <a:xfrm>
              <a:off x="9016595" y="977888"/>
              <a:ext cx="52350" cy="41570"/>
            </a:xfrm>
            <a:custGeom>
              <a:rect b="b" l="l" r="r" t="t"/>
              <a:pathLst>
                <a:path extrusionOk="0" h="991" w="1248">
                  <a:moveTo>
                    <a:pt x="514" y="0"/>
                  </a:moveTo>
                  <a:cubicBezTo>
                    <a:pt x="221" y="0"/>
                    <a:pt x="1" y="220"/>
                    <a:pt x="1" y="477"/>
                  </a:cubicBezTo>
                  <a:cubicBezTo>
                    <a:pt x="1" y="770"/>
                    <a:pt x="221" y="990"/>
                    <a:pt x="514" y="990"/>
                  </a:cubicBezTo>
                  <a:lnTo>
                    <a:pt x="514" y="954"/>
                  </a:lnTo>
                  <a:lnTo>
                    <a:pt x="771" y="954"/>
                  </a:lnTo>
                  <a:cubicBezTo>
                    <a:pt x="1027" y="954"/>
                    <a:pt x="1247" y="734"/>
                    <a:pt x="1247" y="477"/>
                  </a:cubicBezTo>
                  <a:cubicBezTo>
                    <a:pt x="1247" y="184"/>
                    <a:pt x="1027" y="0"/>
                    <a:pt x="7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8835170" y="1163966"/>
              <a:ext cx="55371" cy="56210"/>
            </a:xfrm>
            <a:custGeom>
              <a:rect b="b" l="l" r="r" t="t"/>
              <a:pathLst>
                <a:path extrusionOk="0" h="1340" w="1320">
                  <a:moveTo>
                    <a:pt x="733" y="0"/>
                  </a:moveTo>
                  <a:cubicBezTo>
                    <a:pt x="587" y="0"/>
                    <a:pt x="440" y="73"/>
                    <a:pt x="330" y="183"/>
                  </a:cubicBezTo>
                  <a:lnTo>
                    <a:pt x="294" y="220"/>
                  </a:lnTo>
                  <a:cubicBezTo>
                    <a:pt x="211" y="302"/>
                    <a:pt x="152" y="407"/>
                    <a:pt x="123" y="522"/>
                  </a:cubicBezTo>
                  <a:lnTo>
                    <a:pt x="123" y="522"/>
                  </a:lnTo>
                  <a:cubicBezTo>
                    <a:pt x="106" y="547"/>
                    <a:pt x="90" y="570"/>
                    <a:pt x="74" y="587"/>
                  </a:cubicBezTo>
                  <a:cubicBezTo>
                    <a:pt x="0" y="697"/>
                    <a:pt x="0" y="843"/>
                    <a:pt x="37" y="990"/>
                  </a:cubicBezTo>
                  <a:cubicBezTo>
                    <a:pt x="74" y="1063"/>
                    <a:pt x="110" y="1173"/>
                    <a:pt x="220" y="1246"/>
                  </a:cubicBezTo>
                  <a:cubicBezTo>
                    <a:pt x="301" y="1311"/>
                    <a:pt x="402" y="1340"/>
                    <a:pt x="503" y="1340"/>
                  </a:cubicBezTo>
                  <a:cubicBezTo>
                    <a:pt x="632" y="1340"/>
                    <a:pt x="761" y="1292"/>
                    <a:pt x="843" y="1210"/>
                  </a:cubicBezTo>
                  <a:lnTo>
                    <a:pt x="852" y="1201"/>
                  </a:lnTo>
                  <a:lnTo>
                    <a:pt x="852" y="1201"/>
                  </a:lnTo>
                  <a:cubicBezTo>
                    <a:pt x="946" y="1177"/>
                    <a:pt x="1031" y="1132"/>
                    <a:pt x="1100" y="1063"/>
                  </a:cubicBezTo>
                  <a:lnTo>
                    <a:pt x="1137" y="990"/>
                  </a:lnTo>
                  <a:cubicBezTo>
                    <a:pt x="1247" y="880"/>
                    <a:pt x="1320" y="733"/>
                    <a:pt x="1320" y="587"/>
                  </a:cubicBezTo>
                  <a:cubicBezTo>
                    <a:pt x="1320" y="403"/>
                    <a:pt x="1247" y="257"/>
                    <a:pt x="1137" y="183"/>
                  </a:cubicBezTo>
                  <a:cubicBezTo>
                    <a:pt x="1027" y="73"/>
                    <a:pt x="880" y="0"/>
                    <a:pt x="7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9019699" y="1186995"/>
              <a:ext cx="58475" cy="49288"/>
            </a:xfrm>
            <a:custGeom>
              <a:rect b="b" l="l" r="r" t="t"/>
              <a:pathLst>
                <a:path extrusionOk="0" h="1175" w="1394">
                  <a:moveTo>
                    <a:pt x="697" y="1"/>
                  </a:moveTo>
                  <a:cubicBezTo>
                    <a:pt x="0" y="74"/>
                    <a:pt x="0" y="1101"/>
                    <a:pt x="697" y="1174"/>
                  </a:cubicBezTo>
                  <a:cubicBezTo>
                    <a:pt x="1393" y="1101"/>
                    <a:pt x="1393" y="74"/>
                    <a:pt x="6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8819775" y="1045549"/>
              <a:ext cx="52350" cy="38466"/>
            </a:xfrm>
            <a:custGeom>
              <a:rect b="b" l="l" r="r" t="t"/>
              <a:pathLst>
                <a:path extrusionOk="0" h="917" w="1248">
                  <a:moveTo>
                    <a:pt x="624" y="0"/>
                  </a:moveTo>
                  <a:cubicBezTo>
                    <a:pt x="1" y="0"/>
                    <a:pt x="1" y="917"/>
                    <a:pt x="624" y="917"/>
                  </a:cubicBezTo>
                  <a:cubicBezTo>
                    <a:pt x="1247" y="917"/>
                    <a:pt x="1247" y="0"/>
                    <a:pt x="6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8792090" y="1394971"/>
              <a:ext cx="59146" cy="39640"/>
            </a:xfrm>
            <a:custGeom>
              <a:rect b="b" l="l" r="r" t="t"/>
              <a:pathLst>
                <a:path extrusionOk="0" h="945" w="1410">
                  <a:moveTo>
                    <a:pt x="606" y="1"/>
                  </a:moveTo>
                  <a:cubicBezTo>
                    <a:pt x="560" y="1"/>
                    <a:pt x="514" y="10"/>
                    <a:pt x="477" y="28"/>
                  </a:cubicBezTo>
                  <a:cubicBezTo>
                    <a:pt x="331" y="28"/>
                    <a:pt x="221" y="65"/>
                    <a:pt x="147" y="138"/>
                  </a:cubicBezTo>
                  <a:cubicBezTo>
                    <a:pt x="37" y="248"/>
                    <a:pt x="1" y="358"/>
                    <a:pt x="1" y="468"/>
                  </a:cubicBezTo>
                  <a:cubicBezTo>
                    <a:pt x="1" y="615"/>
                    <a:pt x="37" y="725"/>
                    <a:pt x="147" y="835"/>
                  </a:cubicBezTo>
                  <a:lnTo>
                    <a:pt x="221" y="908"/>
                  </a:lnTo>
                  <a:cubicBezTo>
                    <a:pt x="294" y="945"/>
                    <a:pt x="367" y="945"/>
                    <a:pt x="477" y="945"/>
                  </a:cubicBezTo>
                  <a:lnTo>
                    <a:pt x="734" y="945"/>
                  </a:lnTo>
                  <a:cubicBezTo>
                    <a:pt x="881" y="945"/>
                    <a:pt x="991" y="908"/>
                    <a:pt x="1064" y="835"/>
                  </a:cubicBezTo>
                  <a:cubicBezTo>
                    <a:pt x="1409" y="559"/>
                    <a:pt x="1202" y="22"/>
                    <a:pt x="809" y="22"/>
                  </a:cubicBezTo>
                  <a:cubicBezTo>
                    <a:pt x="784" y="22"/>
                    <a:pt x="759" y="24"/>
                    <a:pt x="734" y="28"/>
                  </a:cubicBezTo>
                  <a:cubicBezTo>
                    <a:pt x="697" y="10"/>
                    <a:pt x="652" y="1"/>
                    <a:pt x="6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8618341" y="1273113"/>
              <a:ext cx="46184" cy="35404"/>
            </a:xfrm>
            <a:custGeom>
              <a:rect b="b" l="l" r="r" t="t"/>
              <a:pathLst>
                <a:path extrusionOk="0" h="844" w="1101">
                  <a:moveTo>
                    <a:pt x="550" y="1"/>
                  </a:moveTo>
                  <a:cubicBezTo>
                    <a:pt x="0" y="1"/>
                    <a:pt x="0" y="844"/>
                    <a:pt x="550" y="844"/>
                  </a:cubicBezTo>
                  <a:cubicBezTo>
                    <a:pt x="1100" y="844"/>
                    <a:pt x="110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8639861" y="1446901"/>
              <a:ext cx="3104" cy="4656"/>
            </a:xfrm>
            <a:custGeom>
              <a:rect b="b" l="l" r="r" t="t"/>
              <a:pathLst>
                <a:path extrusionOk="0" h="111" w="74">
                  <a:moveTo>
                    <a:pt x="37" y="0"/>
                  </a:moveTo>
                  <a:cubicBezTo>
                    <a:pt x="1" y="37"/>
                    <a:pt x="1" y="73"/>
                    <a:pt x="37" y="110"/>
                  </a:cubicBezTo>
                  <a:cubicBezTo>
                    <a:pt x="74" y="73"/>
                    <a:pt x="74" y="37"/>
                    <a:pt x="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8430750" y="1614481"/>
              <a:ext cx="36914" cy="30831"/>
            </a:xfrm>
            <a:custGeom>
              <a:rect b="b" l="l" r="r" t="t"/>
              <a:pathLst>
                <a:path extrusionOk="0" h="735" w="880">
                  <a:moveTo>
                    <a:pt x="440" y="1"/>
                  </a:moveTo>
                  <a:cubicBezTo>
                    <a:pt x="0" y="38"/>
                    <a:pt x="0" y="697"/>
                    <a:pt x="440" y="734"/>
                  </a:cubicBezTo>
                  <a:cubicBezTo>
                    <a:pt x="880" y="697"/>
                    <a:pt x="880" y="38"/>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 name="Google Shape;57;p2"/>
          <p:cNvGrpSpPr/>
          <p:nvPr/>
        </p:nvGrpSpPr>
        <p:grpSpPr>
          <a:xfrm rot="7165379">
            <a:off x="4023606" y="-222934"/>
            <a:ext cx="745446" cy="1353354"/>
            <a:chOff x="4614150" y="3299838"/>
            <a:chExt cx="745375" cy="1353225"/>
          </a:xfrm>
        </p:grpSpPr>
        <p:sp>
          <p:nvSpPr>
            <p:cNvPr id="58" name="Google Shape;58;p2"/>
            <p:cNvSpPr/>
            <p:nvPr/>
          </p:nvSpPr>
          <p:spPr>
            <a:xfrm>
              <a:off x="4614150" y="3299838"/>
              <a:ext cx="392375" cy="1353225"/>
            </a:xfrm>
            <a:custGeom>
              <a:rect b="b" l="l" r="r" t="t"/>
              <a:pathLst>
                <a:path extrusionOk="0" h="54129" w="15695">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4966375" y="3928438"/>
              <a:ext cx="105750" cy="68825"/>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4885025" y="4000888"/>
              <a:ext cx="221825" cy="150500"/>
            </a:xfrm>
            <a:custGeom>
              <a:rect b="b" l="l" r="r" t="t"/>
              <a:pathLst>
                <a:path extrusionOk="0" h="6020" w="8873">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4826900" y="3820363"/>
              <a:ext cx="94175" cy="404475"/>
            </a:xfrm>
            <a:custGeom>
              <a:rect b="b" l="l" r="r" t="t"/>
              <a:pathLst>
                <a:path extrusionOk="0" h="16179" w="3767">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4792125" y="4126163"/>
              <a:ext cx="278775" cy="191100"/>
            </a:xfrm>
            <a:custGeom>
              <a:rect b="b" l="l" r="r" t="t"/>
              <a:pathLst>
                <a:path extrusionOk="0" h="7644" w="11151">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4949500" y="3520763"/>
              <a:ext cx="410025" cy="513450"/>
            </a:xfrm>
            <a:custGeom>
              <a:rect b="b" l="l" r="r" t="t"/>
              <a:pathLst>
                <a:path extrusionOk="0" h="20538" w="16401">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4966375" y="3928438"/>
              <a:ext cx="105750" cy="68825"/>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2"/>
        </a:solidFill>
      </p:bgPr>
    </p:bg>
    <p:spTree>
      <p:nvGrpSpPr>
        <p:cNvPr id="363" name="Shape 363"/>
        <p:cNvGrpSpPr/>
        <p:nvPr/>
      </p:nvGrpSpPr>
      <p:grpSpPr>
        <a:xfrm>
          <a:off x="0" y="0"/>
          <a:ext cx="0" cy="0"/>
          <a:chOff x="0" y="0"/>
          <a:chExt cx="0" cy="0"/>
        </a:xfrm>
      </p:grpSpPr>
      <p:sp>
        <p:nvSpPr>
          <p:cNvPr id="364" name="Google Shape;364;p11"/>
          <p:cNvSpPr txBox="1"/>
          <p:nvPr>
            <p:ph hasCustomPrompt="1" type="title"/>
          </p:nvPr>
        </p:nvSpPr>
        <p:spPr>
          <a:xfrm>
            <a:off x="837200" y="1029925"/>
            <a:ext cx="7469700" cy="1644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0"/>
              <a:buNone/>
              <a:defRPr sz="12000">
                <a:solidFill>
                  <a:schemeClr val="l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5" name="Google Shape;365;p11"/>
          <p:cNvSpPr txBox="1"/>
          <p:nvPr>
            <p:ph idx="1" type="subTitle"/>
          </p:nvPr>
        </p:nvSpPr>
        <p:spPr>
          <a:xfrm>
            <a:off x="1957400" y="2966150"/>
            <a:ext cx="4965900" cy="7644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a:solidFill>
                  <a:schemeClr val="lt2"/>
                </a:solidFill>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
        <p:nvSpPr>
          <p:cNvPr id="366" name="Google Shape;366;p11"/>
          <p:cNvSpPr/>
          <p:nvPr/>
        </p:nvSpPr>
        <p:spPr>
          <a:xfrm flipH="1">
            <a:off x="-304862" y="4298200"/>
            <a:ext cx="5129137" cy="845395"/>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67" name="Google Shape;367;p11"/>
          <p:cNvSpPr/>
          <p:nvPr/>
        </p:nvSpPr>
        <p:spPr>
          <a:xfrm>
            <a:off x="4543300" y="4421000"/>
            <a:ext cx="4715411" cy="788473"/>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1"/>
          <p:cNvSpPr/>
          <p:nvPr/>
        </p:nvSpPr>
        <p:spPr>
          <a:xfrm rot="10800000">
            <a:off x="2311743" y="4563632"/>
            <a:ext cx="2972232" cy="775568"/>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1"/>
          <p:cNvSpPr/>
          <p:nvPr/>
        </p:nvSpPr>
        <p:spPr>
          <a:xfrm rot="-1106640">
            <a:off x="-13238" y="3067880"/>
            <a:ext cx="1563285" cy="1281365"/>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1"/>
          <p:cNvSpPr/>
          <p:nvPr/>
        </p:nvSpPr>
        <p:spPr>
          <a:xfrm rot="-10526534">
            <a:off x="7637747" y="-55708"/>
            <a:ext cx="1586046" cy="941653"/>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1" name="Google Shape;371;p11"/>
          <p:cNvGrpSpPr/>
          <p:nvPr/>
        </p:nvGrpSpPr>
        <p:grpSpPr>
          <a:xfrm>
            <a:off x="8184350" y="388499"/>
            <a:ext cx="696291" cy="1016185"/>
            <a:chOff x="8379850" y="2829899"/>
            <a:chExt cx="696291" cy="1016185"/>
          </a:xfrm>
        </p:grpSpPr>
        <p:sp>
          <p:nvSpPr>
            <p:cNvPr id="372" name="Google Shape;372;p11"/>
            <p:cNvSpPr/>
            <p:nvPr/>
          </p:nvSpPr>
          <p:spPr>
            <a:xfrm rot="1098150">
              <a:off x="8979542" y="2837624"/>
              <a:ext cx="56577" cy="45770"/>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1"/>
            <p:cNvSpPr/>
            <p:nvPr/>
          </p:nvSpPr>
          <p:spPr>
            <a:xfrm rot="1098150">
              <a:off x="9012001" y="3084611"/>
              <a:ext cx="58162" cy="47439"/>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1"/>
            <p:cNvSpPr/>
            <p:nvPr/>
          </p:nvSpPr>
          <p:spPr>
            <a:xfrm rot="1098150">
              <a:off x="8763840" y="2928263"/>
              <a:ext cx="84156" cy="62752"/>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1"/>
            <p:cNvSpPr/>
            <p:nvPr/>
          </p:nvSpPr>
          <p:spPr>
            <a:xfrm rot="1098150">
              <a:off x="8801407" y="3201905"/>
              <a:ext cx="67341" cy="55116"/>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1"/>
            <p:cNvSpPr/>
            <p:nvPr/>
          </p:nvSpPr>
          <p:spPr>
            <a:xfrm rot="1098150">
              <a:off x="8620318" y="3212924"/>
              <a:ext cx="67300" cy="56660"/>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1"/>
            <p:cNvSpPr/>
            <p:nvPr/>
          </p:nvSpPr>
          <p:spPr>
            <a:xfrm rot="1098150">
              <a:off x="8658451" y="3359891"/>
              <a:ext cx="62752" cy="47439"/>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1"/>
            <p:cNvSpPr/>
            <p:nvPr/>
          </p:nvSpPr>
          <p:spPr>
            <a:xfrm rot="1098150">
              <a:off x="8543867" y="3485047"/>
              <a:ext cx="64254" cy="52029"/>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1"/>
            <p:cNvSpPr/>
            <p:nvPr/>
          </p:nvSpPr>
          <p:spPr>
            <a:xfrm rot="1098150">
              <a:off x="8447139" y="3632337"/>
              <a:ext cx="67341" cy="50527"/>
            </a:xfrm>
            <a:custGeom>
              <a:rect b="b" l="l" r="r" t="t"/>
              <a:pathLst>
                <a:path extrusionOk="0" h="1211" w="1614">
                  <a:moveTo>
                    <a:pt x="807" y="1"/>
                  </a:moveTo>
                  <a:cubicBezTo>
                    <a:pt x="1" y="1"/>
                    <a:pt x="1" y="1210"/>
                    <a:pt x="807" y="1210"/>
                  </a:cubicBezTo>
                  <a:cubicBezTo>
                    <a:pt x="1613" y="1210"/>
                    <a:pt x="1613" y="1"/>
                    <a:pt x="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1"/>
            <p:cNvSpPr/>
            <p:nvPr/>
          </p:nvSpPr>
          <p:spPr>
            <a:xfrm rot="1098150">
              <a:off x="8385711" y="3789991"/>
              <a:ext cx="62752" cy="47439"/>
            </a:xfrm>
            <a:custGeom>
              <a:rect b="b" l="l" r="r" t="t"/>
              <a:pathLst>
                <a:path extrusionOk="0" h="1137" w="1504">
                  <a:moveTo>
                    <a:pt x="770" y="1"/>
                  </a:moveTo>
                  <a:cubicBezTo>
                    <a:pt x="1" y="1"/>
                    <a:pt x="1" y="1137"/>
                    <a:pt x="770" y="1137"/>
                  </a:cubicBezTo>
                  <a:cubicBezTo>
                    <a:pt x="1504" y="1137"/>
                    <a:pt x="1504" y="1"/>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1" name="Google Shape;381;p11"/>
          <p:cNvGrpSpPr/>
          <p:nvPr/>
        </p:nvGrpSpPr>
        <p:grpSpPr>
          <a:xfrm>
            <a:off x="92675" y="138856"/>
            <a:ext cx="535974" cy="552531"/>
            <a:chOff x="488725" y="4431468"/>
            <a:chExt cx="535974" cy="552531"/>
          </a:xfrm>
        </p:grpSpPr>
        <p:sp>
          <p:nvSpPr>
            <p:cNvPr id="382" name="Google Shape;382;p11"/>
            <p:cNvSpPr/>
            <p:nvPr/>
          </p:nvSpPr>
          <p:spPr>
            <a:xfrm>
              <a:off x="973722" y="4431468"/>
              <a:ext cx="43337" cy="34412"/>
            </a:xfrm>
            <a:custGeom>
              <a:rect b="b" l="l" r="r" t="t"/>
              <a:pathLst>
                <a:path extrusionOk="0" h="991" w="1248">
                  <a:moveTo>
                    <a:pt x="514" y="0"/>
                  </a:moveTo>
                  <a:cubicBezTo>
                    <a:pt x="221" y="0"/>
                    <a:pt x="1" y="220"/>
                    <a:pt x="1" y="477"/>
                  </a:cubicBezTo>
                  <a:cubicBezTo>
                    <a:pt x="1" y="770"/>
                    <a:pt x="221" y="990"/>
                    <a:pt x="514" y="990"/>
                  </a:cubicBezTo>
                  <a:lnTo>
                    <a:pt x="514" y="954"/>
                  </a:lnTo>
                  <a:lnTo>
                    <a:pt x="771" y="954"/>
                  </a:lnTo>
                  <a:cubicBezTo>
                    <a:pt x="1027" y="954"/>
                    <a:pt x="1247" y="734"/>
                    <a:pt x="1247" y="477"/>
                  </a:cubicBezTo>
                  <a:cubicBezTo>
                    <a:pt x="1247" y="184"/>
                    <a:pt x="1027" y="0"/>
                    <a:pt x="7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1"/>
            <p:cNvSpPr/>
            <p:nvPr/>
          </p:nvSpPr>
          <p:spPr>
            <a:xfrm>
              <a:off x="823528" y="4585515"/>
              <a:ext cx="45837" cy="46532"/>
            </a:xfrm>
            <a:custGeom>
              <a:rect b="b" l="l" r="r" t="t"/>
              <a:pathLst>
                <a:path extrusionOk="0" h="1340" w="1320">
                  <a:moveTo>
                    <a:pt x="733" y="0"/>
                  </a:moveTo>
                  <a:cubicBezTo>
                    <a:pt x="587" y="0"/>
                    <a:pt x="440" y="73"/>
                    <a:pt x="330" y="183"/>
                  </a:cubicBezTo>
                  <a:lnTo>
                    <a:pt x="294" y="220"/>
                  </a:lnTo>
                  <a:cubicBezTo>
                    <a:pt x="211" y="302"/>
                    <a:pt x="152" y="407"/>
                    <a:pt x="123" y="522"/>
                  </a:cubicBezTo>
                  <a:lnTo>
                    <a:pt x="123" y="522"/>
                  </a:lnTo>
                  <a:cubicBezTo>
                    <a:pt x="106" y="547"/>
                    <a:pt x="90" y="570"/>
                    <a:pt x="74" y="587"/>
                  </a:cubicBezTo>
                  <a:cubicBezTo>
                    <a:pt x="0" y="697"/>
                    <a:pt x="0" y="843"/>
                    <a:pt x="37" y="990"/>
                  </a:cubicBezTo>
                  <a:cubicBezTo>
                    <a:pt x="74" y="1063"/>
                    <a:pt x="110" y="1173"/>
                    <a:pt x="220" y="1246"/>
                  </a:cubicBezTo>
                  <a:cubicBezTo>
                    <a:pt x="301" y="1311"/>
                    <a:pt x="402" y="1340"/>
                    <a:pt x="503" y="1340"/>
                  </a:cubicBezTo>
                  <a:cubicBezTo>
                    <a:pt x="632" y="1340"/>
                    <a:pt x="761" y="1292"/>
                    <a:pt x="843" y="1210"/>
                  </a:cubicBezTo>
                  <a:lnTo>
                    <a:pt x="852" y="1201"/>
                  </a:lnTo>
                  <a:lnTo>
                    <a:pt x="852" y="1201"/>
                  </a:lnTo>
                  <a:cubicBezTo>
                    <a:pt x="946" y="1177"/>
                    <a:pt x="1031" y="1132"/>
                    <a:pt x="1100" y="1063"/>
                  </a:cubicBezTo>
                  <a:lnTo>
                    <a:pt x="1137" y="990"/>
                  </a:lnTo>
                  <a:cubicBezTo>
                    <a:pt x="1247" y="880"/>
                    <a:pt x="1320" y="733"/>
                    <a:pt x="1320" y="587"/>
                  </a:cubicBezTo>
                  <a:cubicBezTo>
                    <a:pt x="1320" y="403"/>
                    <a:pt x="1247" y="257"/>
                    <a:pt x="1137" y="183"/>
                  </a:cubicBezTo>
                  <a:cubicBezTo>
                    <a:pt x="1027" y="73"/>
                    <a:pt x="880" y="0"/>
                    <a:pt x="7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1"/>
            <p:cNvSpPr/>
            <p:nvPr/>
          </p:nvSpPr>
          <p:spPr>
            <a:xfrm>
              <a:off x="976292" y="4604580"/>
              <a:ext cx="48407" cy="40802"/>
            </a:xfrm>
            <a:custGeom>
              <a:rect b="b" l="l" r="r" t="t"/>
              <a:pathLst>
                <a:path extrusionOk="0" h="1175" w="1394">
                  <a:moveTo>
                    <a:pt x="697" y="1"/>
                  </a:moveTo>
                  <a:cubicBezTo>
                    <a:pt x="0" y="74"/>
                    <a:pt x="0" y="1101"/>
                    <a:pt x="697" y="1174"/>
                  </a:cubicBezTo>
                  <a:cubicBezTo>
                    <a:pt x="1393" y="1101"/>
                    <a:pt x="1393" y="74"/>
                    <a:pt x="6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1"/>
            <p:cNvSpPr/>
            <p:nvPr/>
          </p:nvSpPr>
          <p:spPr>
            <a:xfrm>
              <a:off x="810783" y="4487482"/>
              <a:ext cx="43337" cy="31843"/>
            </a:xfrm>
            <a:custGeom>
              <a:rect b="b" l="l" r="r" t="t"/>
              <a:pathLst>
                <a:path extrusionOk="0" h="917" w="1248">
                  <a:moveTo>
                    <a:pt x="624" y="0"/>
                  </a:moveTo>
                  <a:cubicBezTo>
                    <a:pt x="1" y="0"/>
                    <a:pt x="1" y="917"/>
                    <a:pt x="624" y="917"/>
                  </a:cubicBezTo>
                  <a:cubicBezTo>
                    <a:pt x="1247" y="917"/>
                    <a:pt x="1247" y="0"/>
                    <a:pt x="6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1"/>
            <p:cNvSpPr/>
            <p:nvPr/>
          </p:nvSpPr>
          <p:spPr>
            <a:xfrm>
              <a:off x="787863" y="4776753"/>
              <a:ext cx="48962" cy="32815"/>
            </a:xfrm>
            <a:custGeom>
              <a:rect b="b" l="l" r="r" t="t"/>
              <a:pathLst>
                <a:path extrusionOk="0" h="945" w="1410">
                  <a:moveTo>
                    <a:pt x="606" y="1"/>
                  </a:moveTo>
                  <a:cubicBezTo>
                    <a:pt x="560" y="1"/>
                    <a:pt x="514" y="10"/>
                    <a:pt x="477" y="28"/>
                  </a:cubicBezTo>
                  <a:cubicBezTo>
                    <a:pt x="331" y="28"/>
                    <a:pt x="221" y="65"/>
                    <a:pt x="147" y="138"/>
                  </a:cubicBezTo>
                  <a:cubicBezTo>
                    <a:pt x="37" y="248"/>
                    <a:pt x="1" y="358"/>
                    <a:pt x="1" y="468"/>
                  </a:cubicBezTo>
                  <a:cubicBezTo>
                    <a:pt x="1" y="615"/>
                    <a:pt x="37" y="725"/>
                    <a:pt x="147" y="835"/>
                  </a:cubicBezTo>
                  <a:lnTo>
                    <a:pt x="221" y="908"/>
                  </a:lnTo>
                  <a:cubicBezTo>
                    <a:pt x="294" y="945"/>
                    <a:pt x="367" y="945"/>
                    <a:pt x="477" y="945"/>
                  </a:cubicBezTo>
                  <a:lnTo>
                    <a:pt x="734" y="945"/>
                  </a:lnTo>
                  <a:cubicBezTo>
                    <a:pt x="881" y="945"/>
                    <a:pt x="991" y="908"/>
                    <a:pt x="1064" y="835"/>
                  </a:cubicBezTo>
                  <a:cubicBezTo>
                    <a:pt x="1409" y="559"/>
                    <a:pt x="1202" y="22"/>
                    <a:pt x="809" y="22"/>
                  </a:cubicBezTo>
                  <a:cubicBezTo>
                    <a:pt x="784" y="22"/>
                    <a:pt x="759" y="24"/>
                    <a:pt x="734" y="28"/>
                  </a:cubicBezTo>
                  <a:cubicBezTo>
                    <a:pt x="697" y="10"/>
                    <a:pt x="652"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1"/>
            <p:cNvSpPr/>
            <p:nvPr/>
          </p:nvSpPr>
          <p:spPr>
            <a:xfrm>
              <a:off x="644024" y="4675873"/>
              <a:ext cx="38232" cy="29308"/>
            </a:xfrm>
            <a:custGeom>
              <a:rect b="b" l="l" r="r" t="t"/>
              <a:pathLst>
                <a:path extrusionOk="0" h="844" w="1101">
                  <a:moveTo>
                    <a:pt x="550" y="1"/>
                  </a:moveTo>
                  <a:cubicBezTo>
                    <a:pt x="0" y="1"/>
                    <a:pt x="0" y="844"/>
                    <a:pt x="550" y="844"/>
                  </a:cubicBezTo>
                  <a:cubicBezTo>
                    <a:pt x="1100" y="844"/>
                    <a:pt x="1100" y="1"/>
                    <a:pt x="5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1"/>
            <p:cNvSpPr/>
            <p:nvPr/>
          </p:nvSpPr>
          <p:spPr>
            <a:xfrm>
              <a:off x="661839" y="4819744"/>
              <a:ext cx="2570" cy="3854"/>
            </a:xfrm>
            <a:custGeom>
              <a:rect b="b" l="l" r="r" t="t"/>
              <a:pathLst>
                <a:path extrusionOk="0" h="111" w="74">
                  <a:moveTo>
                    <a:pt x="37" y="0"/>
                  </a:moveTo>
                  <a:cubicBezTo>
                    <a:pt x="1" y="37"/>
                    <a:pt x="1" y="73"/>
                    <a:pt x="37" y="110"/>
                  </a:cubicBezTo>
                  <a:cubicBezTo>
                    <a:pt x="74" y="73"/>
                    <a:pt x="74" y="37"/>
                    <a:pt x="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1"/>
            <p:cNvSpPr/>
            <p:nvPr/>
          </p:nvSpPr>
          <p:spPr>
            <a:xfrm>
              <a:off x="488725" y="4958476"/>
              <a:ext cx="30558" cy="25523"/>
            </a:xfrm>
            <a:custGeom>
              <a:rect b="b" l="l" r="r" t="t"/>
              <a:pathLst>
                <a:path extrusionOk="0" h="735" w="880">
                  <a:moveTo>
                    <a:pt x="440" y="1"/>
                  </a:moveTo>
                  <a:cubicBezTo>
                    <a:pt x="0" y="38"/>
                    <a:pt x="0" y="697"/>
                    <a:pt x="440" y="734"/>
                  </a:cubicBezTo>
                  <a:cubicBezTo>
                    <a:pt x="880" y="697"/>
                    <a:pt x="880" y="38"/>
                    <a:pt x="4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 name="Google Shape;390;p11"/>
          <p:cNvGrpSpPr/>
          <p:nvPr/>
        </p:nvGrpSpPr>
        <p:grpSpPr>
          <a:xfrm>
            <a:off x="7391402" y="3312857"/>
            <a:ext cx="1207114" cy="1350999"/>
            <a:chOff x="7371352" y="6380907"/>
            <a:chExt cx="1207114" cy="1350999"/>
          </a:xfrm>
        </p:grpSpPr>
        <p:sp>
          <p:nvSpPr>
            <p:cNvPr id="391" name="Google Shape;391;p11"/>
            <p:cNvSpPr/>
            <p:nvPr/>
          </p:nvSpPr>
          <p:spPr>
            <a:xfrm rot="1058263">
              <a:off x="7509305" y="6560568"/>
              <a:ext cx="931208" cy="1055059"/>
            </a:xfrm>
            <a:custGeom>
              <a:rect b="b" l="l" r="r" t="t"/>
              <a:pathLst>
                <a:path extrusionOk="0" h="42202" w="37248">
                  <a:moveTo>
                    <a:pt x="2456" y="1880"/>
                  </a:moveTo>
                  <a:lnTo>
                    <a:pt x="10047" y="6560"/>
                  </a:lnTo>
                  <a:lnTo>
                    <a:pt x="14885" y="9529"/>
                  </a:lnTo>
                  <a:cubicBezTo>
                    <a:pt x="16425" y="10482"/>
                    <a:pt x="18001" y="11362"/>
                    <a:pt x="19468" y="12425"/>
                  </a:cubicBezTo>
                  <a:cubicBezTo>
                    <a:pt x="20170" y="12905"/>
                    <a:pt x="20817" y="13451"/>
                    <a:pt x="21402" y="14058"/>
                  </a:cubicBezTo>
                  <a:lnTo>
                    <a:pt x="21402" y="14058"/>
                  </a:lnTo>
                  <a:cubicBezTo>
                    <a:pt x="18808" y="12956"/>
                    <a:pt x="16269" y="11697"/>
                    <a:pt x="13822" y="10299"/>
                  </a:cubicBezTo>
                  <a:cubicBezTo>
                    <a:pt x="10743" y="8502"/>
                    <a:pt x="7810" y="6450"/>
                    <a:pt x="5061" y="4177"/>
                  </a:cubicBezTo>
                  <a:cubicBezTo>
                    <a:pt x="4159" y="3442"/>
                    <a:pt x="3293" y="2672"/>
                    <a:pt x="2456" y="1880"/>
                  </a:cubicBezTo>
                  <a:close/>
                  <a:moveTo>
                    <a:pt x="415" y="1"/>
                  </a:moveTo>
                  <a:cubicBezTo>
                    <a:pt x="179" y="1"/>
                    <a:pt x="0" y="295"/>
                    <a:pt x="186" y="511"/>
                  </a:cubicBezTo>
                  <a:cubicBezTo>
                    <a:pt x="2752" y="3040"/>
                    <a:pt x="5501" y="5350"/>
                    <a:pt x="8434" y="7476"/>
                  </a:cubicBezTo>
                  <a:cubicBezTo>
                    <a:pt x="11366" y="9565"/>
                    <a:pt x="14482" y="11435"/>
                    <a:pt x="17745" y="13011"/>
                  </a:cubicBezTo>
                  <a:cubicBezTo>
                    <a:pt x="19190" y="13719"/>
                    <a:pt x="20684" y="14380"/>
                    <a:pt x="22205" y="14974"/>
                  </a:cubicBezTo>
                  <a:lnTo>
                    <a:pt x="22205" y="14974"/>
                  </a:lnTo>
                  <a:cubicBezTo>
                    <a:pt x="22470" y="15307"/>
                    <a:pt x="22718" y="15655"/>
                    <a:pt x="22950" y="16017"/>
                  </a:cubicBezTo>
                  <a:cubicBezTo>
                    <a:pt x="23903" y="17484"/>
                    <a:pt x="24673" y="19097"/>
                    <a:pt x="25480" y="20673"/>
                  </a:cubicBezTo>
                  <a:cubicBezTo>
                    <a:pt x="27276" y="24045"/>
                    <a:pt x="29036" y="27381"/>
                    <a:pt x="30832" y="30754"/>
                  </a:cubicBezTo>
                  <a:cubicBezTo>
                    <a:pt x="32628" y="34126"/>
                    <a:pt x="34388" y="37499"/>
                    <a:pt x="36221" y="40871"/>
                  </a:cubicBezTo>
                  <a:lnTo>
                    <a:pt x="36917" y="42118"/>
                  </a:lnTo>
                  <a:cubicBezTo>
                    <a:pt x="36941" y="42177"/>
                    <a:pt x="36988" y="42202"/>
                    <a:pt x="37037" y="42202"/>
                  </a:cubicBezTo>
                  <a:cubicBezTo>
                    <a:pt x="37138" y="42202"/>
                    <a:pt x="37248" y="42095"/>
                    <a:pt x="37174" y="41971"/>
                  </a:cubicBezTo>
                  <a:lnTo>
                    <a:pt x="37174" y="41971"/>
                  </a:lnTo>
                  <a:lnTo>
                    <a:pt x="37174" y="42008"/>
                  </a:lnTo>
                  <a:cubicBezTo>
                    <a:pt x="35451" y="38562"/>
                    <a:pt x="33691" y="35153"/>
                    <a:pt x="31932" y="31744"/>
                  </a:cubicBezTo>
                  <a:cubicBezTo>
                    <a:pt x="30135" y="28298"/>
                    <a:pt x="28376" y="24925"/>
                    <a:pt x="26579" y="21516"/>
                  </a:cubicBezTo>
                  <a:cubicBezTo>
                    <a:pt x="25736" y="19866"/>
                    <a:pt x="24930" y="18253"/>
                    <a:pt x="24050" y="16640"/>
                  </a:cubicBezTo>
                  <a:cubicBezTo>
                    <a:pt x="23811" y="16205"/>
                    <a:pt x="23549" y="15783"/>
                    <a:pt x="23266" y="15375"/>
                  </a:cubicBezTo>
                  <a:lnTo>
                    <a:pt x="23266" y="15375"/>
                  </a:lnTo>
                  <a:cubicBezTo>
                    <a:pt x="23283" y="15382"/>
                    <a:pt x="23300" y="15388"/>
                    <a:pt x="23317" y="15394"/>
                  </a:cubicBezTo>
                  <a:cubicBezTo>
                    <a:pt x="23345" y="15405"/>
                    <a:pt x="23372" y="15409"/>
                    <a:pt x="23397" y="15409"/>
                  </a:cubicBezTo>
                  <a:cubicBezTo>
                    <a:pt x="23634" y="15409"/>
                    <a:pt x="23725" y="14980"/>
                    <a:pt x="23427" y="14881"/>
                  </a:cubicBezTo>
                  <a:cubicBezTo>
                    <a:pt x="23176" y="14783"/>
                    <a:pt x="22926" y="14684"/>
                    <a:pt x="22676" y="14584"/>
                  </a:cubicBezTo>
                  <a:lnTo>
                    <a:pt x="22676" y="14584"/>
                  </a:lnTo>
                  <a:cubicBezTo>
                    <a:pt x="22149" y="13924"/>
                    <a:pt x="21565" y="13311"/>
                    <a:pt x="20934" y="12755"/>
                  </a:cubicBezTo>
                  <a:cubicBezTo>
                    <a:pt x="19504" y="11692"/>
                    <a:pt x="18038" y="10739"/>
                    <a:pt x="16498" y="9859"/>
                  </a:cubicBezTo>
                  <a:lnTo>
                    <a:pt x="11586" y="6816"/>
                  </a:lnTo>
                  <a:lnTo>
                    <a:pt x="1762" y="804"/>
                  </a:lnTo>
                  <a:lnTo>
                    <a:pt x="651" y="97"/>
                  </a:lnTo>
                  <a:lnTo>
                    <a:pt x="651" y="97"/>
                  </a:lnTo>
                  <a:cubicBezTo>
                    <a:pt x="643" y="89"/>
                    <a:pt x="634" y="80"/>
                    <a:pt x="625" y="71"/>
                  </a:cubicBezTo>
                  <a:lnTo>
                    <a:pt x="621" y="78"/>
                  </a:lnTo>
                  <a:lnTo>
                    <a:pt x="552" y="34"/>
                  </a:lnTo>
                  <a:cubicBezTo>
                    <a:pt x="506" y="11"/>
                    <a:pt x="459" y="1"/>
                    <a:pt x="4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1"/>
            <p:cNvSpPr/>
            <p:nvPr/>
          </p:nvSpPr>
          <p:spPr>
            <a:xfrm rot="1058263">
              <a:off x="8126057" y="6882580"/>
              <a:ext cx="33025" cy="118626"/>
            </a:xfrm>
            <a:custGeom>
              <a:rect b="b" l="l" r="r" t="t"/>
              <a:pathLst>
                <a:path extrusionOk="0" h="4745" w="1321">
                  <a:moveTo>
                    <a:pt x="639" y="1472"/>
                  </a:moveTo>
                  <a:lnTo>
                    <a:pt x="639" y="1472"/>
                  </a:lnTo>
                  <a:cubicBezTo>
                    <a:pt x="735" y="2324"/>
                    <a:pt x="667" y="3191"/>
                    <a:pt x="435" y="4014"/>
                  </a:cubicBezTo>
                  <a:lnTo>
                    <a:pt x="435" y="4014"/>
                  </a:lnTo>
                  <a:cubicBezTo>
                    <a:pt x="431" y="3162"/>
                    <a:pt x="499" y="2312"/>
                    <a:pt x="639" y="1472"/>
                  </a:cubicBezTo>
                  <a:close/>
                  <a:moveTo>
                    <a:pt x="661" y="0"/>
                  </a:moveTo>
                  <a:cubicBezTo>
                    <a:pt x="569" y="0"/>
                    <a:pt x="477" y="55"/>
                    <a:pt x="441" y="165"/>
                  </a:cubicBezTo>
                  <a:cubicBezTo>
                    <a:pt x="74" y="1558"/>
                    <a:pt x="1" y="2988"/>
                    <a:pt x="184" y="4381"/>
                  </a:cubicBezTo>
                  <a:cubicBezTo>
                    <a:pt x="198" y="4449"/>
                    <a:pt x="236" y="4487"/>
                    <a:pt x="281" y="4498"/>
                  </a:cubicBezTo>
                  <a:lnTo>
                    <a:pt x="281" y="4498"/>
                  </a:lnTo>
                  <a:cubicBezTo>
                    <a:pt x="250" y="4652"/>
                    <a:pt x="378" y="4745"/>
                    <a:pt x="517" y="4745"/>
                  </a:cubicBezTo>
                  <a:cubicBezTo>
                    <a:pt x="613" y="4745"/>
                    <a:pt x="714" y="4700"/>
                    <a:pt x="771" y="4601"/>
                  </a:cubicBezTo>
                  <a:cubicBezTo>
                    <a:pt x="1284" y="3171"/>
                    <a:pt x="1320" y="1595"/>
                    <a:pt x="880" y="165"/>
                  </a:cubicBezTo>
                  <a:cubicBezTo>
                    <a:pt x="844" y="55"/>
                    <a:pt x="752" y="0"/>
                    <a:pt x="6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1"/>
            <p:cNvSpPr/>
            <p:nvPr/>
          </p:nvSpPr>
          <p:spPr>
            <a:xfrm rot="1058263">
              <a:off x="8173706" y="6915594"/>
              <a:ext cx="38525" cy="261802"/>
            </a:xfrm>
            <a:custGeom>
              <a:rect b="b" l="l" r="r" t="t"/>
              <a:pathLst>
                <a:path extrusionOk="0" h="10472" w="1541">
                  <a:moveTo>
                    <a:pt x="757" y="1375"/>
                  </a:moveTo>
                  <a:lnTo>
                    <a:pt x="757" y="1375"/>
                  </a:lnTo>
                  <a:cubicBezTo>
                    <a:pt x="970" y="2562"/>
                    <a:pt x="1029" y="3765"/>
                    <a:pt x="917" y="4968"/>
                  </a:cubicBezTo>
                  <a:cubicBezTo>
                    <a:pt x="844" y="5738"/>
                    <a:pt x="697" y="6544"/>
                    <a:pt x="514" y="7314"/>
                  </a:cubicBezTo>
                  <a:cubicBezTo>
                    <a:pt x="513" y="7317"/>
                    <a:pt x="512" y="7320"/>
                    <a:pt x="510" y="7323"/>
                  </a:cubicBezTo>
                  <a:lnTo>
                    <a:pt x="510" y="7323"/>
                  </a:lnTo>
                  <a:cubicBezTo>
                    <a:pt x="464" y="6662"/>
                    <a:pt x="441" y="5968"/>
                    <a:pt x="441" y="5298"/>
                  </a:cubicBezTo>
                  <a:cubicBezTo>
                    <a:pt x="441" y="3984"/>
                    <a:pt x="552" y="2671"/>
                    <a:pt x="757" y="1375"/>
                  </a:cubicBezTo>
                  <a:close/>
                  <a:moveTo>
                    <a:pt x="734" y="1"/>
                  </a:moveTo>
                  <a:cubicBezTo>
                    <a:pt x="642" y="1"/>
                    <a:pt x="551" y="56"/>
                    <a:pt x="514" y="166"/>
                  </a:cubicBezTo>
                  <a:cubicBezTo>
                    <a:pt x="148" y="1852"/>
                    <a:pt x="1" y="3575"/>
                    <a:pt x="38" y="5298"/>
                  </a:cubicBezTo>
                  <a:cubicBezTo>
                    <a:pt x="38" y="6141"/>
                    <a:pt x="74" y="7021"/>
                    <a:pt x="184" y="7864"/>
                  </a:cubicBezTo>
                  <a:cubicBezTo>
                    <a:pt x="197" y="8014"/>
                    <a:pt x="211" y="8163"/>
                    <a:pt x="228" y="8311"/>
                  </a:cubicBezTo>
                  <a:lnTo>
                    <a:pt x="228" y="8311"/>
                  </a:lnTo>
                  <a:cubicBezTo>
                    <a:pt x="152" y="8732"/>
                    <a:pt x="127" y="9159"/>
                    <a:pt x="148" y="9587"/>
                  </a:cubicBezTo>
                  <a:cubicBezTo>
                    <a:pt x="148" y="9752"/>
                    <a:pt x="267" y="9834"/>
                    <a:pt x="386" y="9834"/>
                  </a:cubicBezTo>
                  <a:cubicBezTo>
                    <a:pt x="424" y="9834"/>
                    <a:pt x="461" y="9826"/>
                    <a:pt x="495" y="9809"/>
                  </a:cubicBezTo>
                  <a:lnTo>
                    <a:pt x="495" y="9809"/>
                  </a:lnTo>
                  <a:cubicBezTo>
                    <a:pt x="545" y="10006"/>
                    <a:pt x="600" y="10201"/>
                    <a:pt x="661" y="10393"/>
                  </a:cubicBezTo>
                  <a:cubicBezTo>
                    <a:pt x="678" y="10444"/>
                    <a:pt x="726" y="10472"/>
                    <a:pt x="774" y="10472"/>
                  </a:cubicBezTo>
                  <a:cubicBezTo>
                    <a:pt x="828" y="10472"/>
                    <a:pt x="881" y="10435"/>
                    <a:pt x="881" y="10357"/>
                  </a:cubicBezTo>
                  <a:lnTo>
                    <a:pt x="881" y="10320"/>
                  </a:lnTo>
                  <a:cubicBezTo>
                    <a:pt x="822" y="9889"/>
                    <a:pt x="753" y="9449"/>
                    <a:pt x="690" y="9003"/>
                  </a:cubicBezTo>
                  <a:lnTo>
                    <a:pt x="690" y="9003"/>
                  </a:lnTo>
                  <a:cubicBezTo>
                    <a:pt x="773" y="8393"/>
                    <a:pt x="897" y="7788"/>
                    <a:pt x="1064" y="7204"/>
                  </a:cubicBezTo>
                  <a:cubicBezTo>
                    <a:pt x="1247" y="6434"/>
                    <a:pt x="1357" y="5664"/>
                    <a:pt x="1431" y="4858"/>
                  </a:cubicBezTo>
                  <a:cubicBezTo>
                    <a:pt x="1541" y="3282"/>
                    <a:pt x="1357" y="1705"/>
                    <a:pt x="954" y="166"/>
                  </a:cubicBezTo>
                  <a:cubicBezTo>
                    <a:pt x="917" y="56"/>
                    <a:pt x="826" y="1"/>
                    <a:pt x="7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1"/>
            <p:cNvSpPr/>
            <p:nvPr/>
          </p:nvSpPr>
          <p:spPr>
            <a:xfrm rot="1058263">
              <a:off x="7882615" y="6966450"/>
              <a:ext cx="336903" cy="244377"/>
            </a:xfrm>
            <a:custGeom>
              <a:rect b="b" l="l" r="r" t="t"/>
              <a:pathLst>
                <a:path extrusionOk="0" h="9775" w="13476">
                  <a:moveTo>
                    <a:pt x="1793" y="925"/>
                  </a:moveTo>
                  <a:cubicBezTo>
                    <a:pt x="5163" y="1974"/>
                    <a:pt x="8204" y="3873"/>
                    <a:pt x="10574" y="6498"/>
                  </a:cubicBezTo>
                  <a:cubicBezTo>
                    <a:pt x="11302" y="7259"/>
                    <a:pt x="11940" y="8080"/>
                    <a:pt x="12516" y="8961"/>
                  </a:cubicBezTo>
                  <a:lnTo>
                    <a:pt x="12516" y="8961"/>
                  </a:lnTo>
                  <a:cubicBezTo>
                    <a:pt x="8852" y="7596"/>
                    <a:pt x="6232" y="4636"/>
                    <a:pt x="3315" y="2136"/>
                  </a:cubicBezTo>
                  <a:cubicBezTo>
                    <a:pt x="2828" y="1710"/>
                    <a:pt x="2319" y="1306"/>
                    <a:pt x="1793" y="925"/>
                  </a:cubicBezTo>
                  <a:close/>
                  <a:moveTo>
                    <a:pt x="12920" y="9101"/>
                  </a:moveTo>
                  <a:lnTo>
                    <a:pt x="12923" y="9105"/>
                  </a:lnTo>
                  <a:lnTo>
                    <a:pt x="12923" y="9105"/>
                  </a:lnTo>
                  <a:cubicBezTo>
                    <a:pt x="12923" y="9104"/>
                    <a:pt x="12922" y="9104"/>
                    <a:pt x="12921" y="9104"/>
                  </a:cubicBezTo>
                  <a:lnTo>
                    <a:pt x="12921" y="9104"/>
                  </a:lnTo>
                  <a:cubicBezTo>
                    <a:pt x="12921" y="9103"/>
                    <a:pt x="12920" y="9102"/>
                    <a:pt x="12920" y="9101"/>
                  </a:cubicBezTo>
                  <a:close/>
                  <a:moveTo>
                    <a:pt x="386" y="1"/>
                  </a:moveTo>
                  <a:cubicBezTo>
                    <a:pt x="136" y="1"/>
                    <a:pt x="1" y="355"/>
                    <a:pt x="236" y="523"/>
                  </a:cubicBezTo>
                  <a:cubicBezTo>
                    <a:pt x="3829" y="2686"/>
                    <a:pt x="6321" y="6132"/>
                    <a:pt x="9877" y="8331"/>
                  </a:cubicBezTo>
                  <a:cubicBezTo>
                    <a:pt x="10830" y="8954"/>
                    <a:pt x="11857" y="9431"/>
                    <a:pt x="12956" y="9761"/>
                  </a:cubicBezTo>
                  <a:cubicBezTo>
                    <a:pt x="12991" y="9770"/>
                    <a:pt x="13023" y="9774"/>
                    <a:pt x="13054" y="9774"/>
                  </a:cubicBezTo>
                  <a:cubicBezTo>
                    <a:pt x="13381" y="9774"/>
                    <a:pt x="13475" y="9275"/>
                    <a:pt x="13140" y="9174"/>
                  </a:cubicBezTo>
                  <a:cubicBezTo>
                    <a:pt x="13073" y="9153"/>
                    <a:pt x="13007" y="9132"/>
                    <a:pt x="12941" y="9110"/>
                  </a:cubicBezTo>
                  <a:lnTo>
                    <a:pt x="12941" y="9110"/>
                  </a:lnTo>
                  <a:cubicBezTo>
                    <a:pt x="10851" y="5494"/>
                    <a:pt x="7631" y="2682"/>
                    <a:pt x="3792" y="1073"/>
                  </a:cubicBezTo>
                  <a:cubicBezTo>
                    <a:pt x="2692" y="633"/>
                    <a:pt x="1592" y="266"/>
                    <a:pt x="456" y="10"/>
                  </a:cubicBezTo>
                  <a:cubicBezTo>
                    <a:pt x="432" y="4"/>
                    <a:pt x="409" y="1"/>
                    <a:pt x="3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1"/>
            <p:cNvSpPr/>
            <p:nvPr/>
          </p:nvSpPr>
          <p:spPr>
            <a:xfrm rot="1058263">
              <a:off x="8209357" y="7033928"/>
              <a:ext cx="52250" cy="329403"/>
            </a:xfrm>
            <a:custGeom>
              <a:rect b="b" l="l" r="r" t="t"/>
              <a:pathLst>
                <a:path extrusionOk="0" h="13176" w="2090">
                  <a:moveTo>
                    <a:pt x="897" y="1697"/>
                  </a:moveTo>
                  <a:cubicBezTo>
                    <a:pt x="1435" y="4326"/>
                    <a:pt x="1524" y="7020"/>
                    <a:pt x="1210" y="9687"/>
                  </a:cubicBezTo>
                  <a:cubicBezTo>
                    <a:pt x="1147" y="10271"/>
                    <a:pt x="1049" y="10854"/>
                    <a:pt x="936" y="11438"/>
                  </a:cubicBezTo>
                  <a:lnTo>
                    <a:pt x="936" y="11438"/>
                  </a:lnTo>
                  <a:cubicBezTo>
                    <a:pt x="827" y="10793"/>
                    <a:pt x="729" y="10148"/>
                    <a:pt x="660" y="9504"/>
                  </a:cubicBezTo>
                  <a:cubicBezTo>
                    <a:pt x="587" y="8514"/>
                    <a:pt x="513" y="7488"/>
                    <a:pt x="513" y="6461"/>
                  </a:cubicBezTo>
                  <a:cubicBezTo>
                    <a:pt x="513" y="4862"/>
                    <a:pt x="647" y="3262"/>
                    <a:pt x="897" y="1697"/>
                  </a:cubicBezTo>
                  <a:close/>
                  <a:moveTo>
                    <a:pt x="880" y="0"/>
                  </a:moveTo>
                  <a:cubicBezTo>
                    <a:pt x="770" y="0"/>
                    <a:pt x="660" y="64"/>
                    <a:pt x="623" y="193"/>
                  </a:cubicBezTo>
                  <a:cubicBezTo>
                    <a:pt x="184" y="2246"/>
                    <a:pt x="0" y="4335"/>
                    <a:pt x="0" y="6461"/>
                  </a:cubicBezTo>
                  <a:cubicBezTo>
                    <a:pt x="0" y="8514"/>
                    <a:pt x="212" y="10566"/>
                    <a:pt x="706" y="12550"/>
                  </a:cubicBezTo>
                  <a:lnTo>
                    <a:pt x="706" y="12550"/>
                  </a:lnTo>
                  <a:cubicBezTo>
                    <a:pt x="691" y="12622"/>
                    <a:pt x="676" y="12694"/>
                    <a:pt x="660" y="12766"/>
                  </a:cubicBezTo>
                  <a:cubicBezTo>
                    <a:pt x="593" y="13012"/>
                    <a:pt x="784" y="13176"/>
                    <a:pt x="969" y="13176"/>
                  </a:cubicBezTo>
                  <a:cubicBezTo>
                    <a:pt x="1087" y="13176"/>
                    <a:pt x="1204" y="13108"/>
                    <a:pt x="1247" y="12950"/>
                  </a:cubicBezTo>
                  <a:cubicBezTo>
                    <a:pt x="1833" y="10860"/>
                    <a:pt x="2090" y="8697"/>
                    <a:pt x="2016" y="6571"/>
                  </a:cubicBezTo>
                  <a:cubicBezTo>
                    <a:pt x="1980" y="4408"/>
                    <a:pt x="1686" y="2282"/>
                    <a:pt x="1137" y="193"/>
                  </a:cubicBezTo>
                  <a:cubicBezTo>
                    <a:pt x="1100" y="64"/>
                    <a:pt x="990" y="0"/>
                    <a:pt x="8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1"/>
            <p:cNvSpPr/>
            <p:nvPr/>
          </p:nvSpPr>
          <p:spPr>
            <a:xfrm rot="1058263">
              <a:off x="8003464" y="6402143"/>
              <a:ext cx="236052" cy="618006"/>
            </a:xfrm>
            <a:custGeom>
              <a:rect b="b" l="l" r="r" t="t"/>
              <a:pathLst>
                <a:path extrusionOk="0" h="24720" w="9442">
                  <a:moveTo>
                    <a:pt x="1334" y="1388"/>
                  </a:moveTo>
                  <a:cubicBezTo>
                    <a:pt x="2725" y="4292"/>
                    <a:pt x="4104" y="7184"/>
                    <a:pt x="5096" y="10225"/>
                  </a:cubicBezTo>
                  <a:cubicBezTo>
                    <a:pt x="5645" y="11875"/>
                    <a:pt x="6049" y="13598"/>
                    <a:pt x="6342" y="15358"/>
                  </a:cubicBezTo>
                  <a:cubicBezTo>
                    <a:pt x="6546" y="16787"/>
                    <a:pt x="6624" y="18248"/>
                    <a:pt x="6839" y="19681"/>
                  </a:cubicBezTo>
                  <a:lnTo>
                    <a:pt x="6839" y="19681"/>
                  </a:lnTo>
                  <a:cubicBezTo>
                    <a:pt x="6595" y="19180"/>
                    <a:pt x="6306" y="18693"/>
                    <a:pt x="6012" y="18217"/>
                  </a:cubicBezTo>
                  <a:cubicBezTo>
                    <a:pt x="5169" y="16934"/>
                    <a:pt x="4436" y="15614"/>
                    <a:pt x="3776" y="14221"/>
                  </a:cubicBezTo>
                  <a:cubicBezTo>
                    <a:pt x="2456" y="11472"/>
                    <a:pt x="1613" y="8502"/>
                    <a:pt x="1320" y="5497"/>
                  </a:cubicBezTo>
                  <a:cubicBezTo>
                    <a:pt x="1173" y="4121"/>
                    <a:pt x="1191" y="2745"/>
                    <a:pt x="1334" y="1388"/>
                  </a:cubicBezTo>
                  <a:close/>
                  <a:moveTo>
                    <a:pt x="1153" y="0"/>
                  </a:moveTo>
                  <a:cubicBezTo>
                    <a:pt x="1009" y="0"/>
                    <a:pt x="864" y="75"/>
                    <a:pt x="843" y="218"/>
                  </a:cubicBezTo>
                  <a:cubicBezTo>
                    <a:pt x="0" y="6266"/>
                    <a:pt x="1760" y="12498"/>
                    <a:pt x="5059" y="17630"/>
                  </a:cubicBezTo>
                  <a:cubicBezTo>
                    <a:pt x="5975" y="19060"/>
                    <a:pt x="7185" y="20490"/>
                    <a:pt x="7295" y="22286"/>
                  </a:cubicBezTo>
                  <a:cubicBezTo>
                    <a:pt x="7295" y="22359"/>
                    <a:pt x="7350" y="22396"/>
                    <a:pt x="7405" y="22396"/>
                  </a:cubicBezTo>
                  <a:cubicBezTo>
                    <a:pt x="7425" y="22396"/>
                    <a:pt x="7444" y="22391"/>
                    <a:pt x="7462" y="22382"/>
                  </a:cubicBezTo>
                  <a:lnTo>
                    <a:pt x="7462" y="22382"/>
                  </a:lnTo>
                  <a:cubicBezTo>
                    <a:pt x="7467" y="22399"/>
                    <a:pt x="7473" y="22416"/>
                    <a:pt x="7478" y="22433"/>
                  </a:cubicBezTo>
                  <a:cubicBezTo>
                    <a:pt x="7808" y="23239"/>
                    <a:pt x="8248" y="23972"/>
                    <a:pt x="8798" y="24632"/>
                  </a:cubicBezTo>
                  <a:cubicBezTo>
                    <a:pt x="8851" y="24693"/>
                    <a:pt x="8918" y="24719"/>
                    <a:pt x="8987" y="24719"/>
                  </a:cubicBezTo>
                  <a:cubicBezTo>
                    <a:pt x="9206" y="24719"/>
                    <a:pt x="9442" y="24461"/>
                    <a:pt x="9275" y="24265"/>
                  </a:cubicBezTo>
                  <a:cubicBezTo>
                    <a:pt x="8432" y="23019"/>
                    <a:pt x="7882" y="21626"/>
                    <a:pt x="7662" y="20123"/>
                  </a:cubicBezTo>
                  <a:cubicBezTo>
                    <a:pt x="7368" y="18620"/>
                    <a:pt x="7295" y="17080"/>
                    <a:pt x="7075" y="15577"/>
                  </a:cubicBezTo>
                  <a:cubicBezTo>
                    <a:pt x="6525" y="12132"/>
                    <a:pt x="5499" y="8759"/>
                    <a:pt x="3996" y="5570"/>
                  </a:cubicBezTo>
                  <a:cubicBezTo>
                    <a:pt x="3189" y="3737"/>
                    <a:pt x="2310" y="1941"/>
                    <a:pt x="1430" y="144"/>
                  </a:cubicBezTo>
                  <a:cubicBezTo>
                    <a:pt x="1381" y="47"/>
                    <a:pt x="1268" y="0"/>
                    <a:pt x="1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2"/>
        </a:solidFill>
      </p:bgPr>
    </p:bg>
    <p:spTree>
      <p:nvGrpSpPr>
        <p:cNvPr id="397" name="Shape 39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2_1">
    <p:spTree>
      <p:nvGrpSpPr>
        <p:cNvPr id="398" name="Shape 398"/>
        <p:cNvGrpSpPr/>
        <p:nvPr/>
      </p:nvGrpSpPr>
      <p:grpSpPr>
        <a:xfrm>
          <a:off x="0" y="0"/>
          <a:ext cx="0" cy="0"/>
          <a:chOff x="0" y="0"/>
          <a:chExt cx="0" cy="0"/>
        </a:xfrm>
      </p:grpSpPr>
      <p:sp>
        <p:nvSpPr>
          <p:cNvPr id="399" name="Google Shape;399;p13"/>
          <p:cNvSpPr/>
          <p:nvPr/>
        </p:nvSpPr>
        <p:spPr>
          <a:xfrm rot="3446542">
            <a:off x="8364627" y="1682487"/>
            <a:ext cx="1382156" cy="600402"/>
          </a:xfrm>
          <a:custGeom>
            <a:rect b="b" l="l" r="r" t="t"/>
            <a:pathLst>
              <a:path extrusionOk="0" h="14848" w="20713">
                <a:moveTo>
                  <a:pt x="6709" y="1"/>
                </a:moveTo>
                <a:cubicBezTo>
                  <a:pt x="4656" y="3887"/>
                  <a:pt x="2420" y="7699"/>
                  <a:pt x="0" y="11365"/>
                </a:cubicBezTo>
                <a:cubicBezTo>
                  <a:pt x="5111" y="13675"/>
                  <a:pt x="10630" y="14847"/>
                  <a:pt x="16201" y="14847"/>
                </a:cubicBezTo>
                <a:cubicBezTo>
                  <a:pt x="17703" y="14847"/>
                  <a:pt x="19210" y="14762"/>
                  <a:pt x="20712" y="14591"/>
                </a:cubicBezTo>
                <a:lnTo>
                  <a:pt x="20712" y="6086"/>
                </a:lnTo>
                <a:cubicBezTo>
                  <a:pt x="17596" y="6013"/>
                  <a:pt x="14554" y="5206"/>
                  <a:pt x="11804" y="3777"/>
                </a:cubicBezTo>
                <a:cubicBezTo>
                  <a:pt x="9898" y="2824"/>
                  <a:pt x="8175" y="1541"/>
                  <a:pt x="67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3"/>
          <p:cNvSpPr txBox="1"/>
          <p:nvPr>
            <p:ph type="ctrTitle"/>
          </p:nvPr>
        </p:nvSpPr>
        <p:spPr>
          <a:xfrm>
            <a:off x="1908472" y="1492300"/>
            <a:ext cx="2713800" cy="5778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1200"/>
              <a:buNone/>
              <a:defRPr sz="24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401" name="Google Shape;401;p13"/>
          <p:cNvSpPr txBox="1"/>
          <p:nvPr>
            <p:ph idx="1" type="subTitle"/>
          </p:nvPr>
        </p:nvSpPr>
        <p:spPr>
          <a:xfrm>
            <a:off x="1908354" y="2139400"/>
            <a:ext cx="2713800" cy="6549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02" name="Google Shape;402;p13"/>
          <p:cNvSpPr txBox="1"/>
          <p:nvPr>
            <p:ph hasCustomPrompt="1" idx="2" type="title"/>
          </p:nvPr>
        </p:nvSpPr>
        <p:spPr>
          <a:xfrm>
            <a:off x="874541" y="1936598"/>
            <a:ext cx="978300" cy="5760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4800"/>
              <a:buNone/>
              <a:defRPr sz="4100">
                <a:solidFill>
                  <a:schemeClr val="lt1"/>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03" name="Google Shape;403;p13"/>
          <p:cNvSpPr txBox="1"/>
          <p:nvPr>
            <p:ph idx="3" type="ctrTitle"/>
          </p:nvPr>
        </p:nvSpPr>
        <p:spPr>
          <a:xfrm>
            <a:off x="5716965" y="1492300"/>
            <a:ext cx="2713800" cy="5778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1200"/>
              <a:buNone/>
              <a:defRPr sz="24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404" name="Google Shape;404;p13"/>
          <p:cNvSpPr txBox="1"/>
          <p:nvPr>
            <p:ph idx="4" type="subTitle"/>
          </p:nvPr>
        </p:nvSpPr>
        <p:spPr>
          <a:xfrm>
            <a:off x="5716923" y="2139400"/>
            <a:ext cx="2713800" cy="6549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05" name="Google Shape;405;p13"/>
          <p:cNvSpPr txBox="1"/>
          <p:nvPr>
            <p:ph hasCustomPrompt="1" idx="5" type="title"/>
          </p:nvPr>
        </p:nvSpPr>
        <p:spPr>
          <a:xfrm>
            <a:off x="4688615" y="1936598"/>
            <a:ext cx="975000" cy="5760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4800"/>
              <a:buNone/>
              <a:defRPr sz="4100">
                <a:solidFill>
                  <a:schemeClr val="lt1"/>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06" name="Google Shape;406;p13"/>
          <p:cNvSpPr txBox="1"/>
          <p:nvPr>
            <p:ph idx="6" type="ctrTitle"/>
          </p:nvPr>
        </p:nvSpPr>
        <p:spPr>
          <a:xfrm>
            <a:off x="1908468" y="2963432"/>
            <a:ext cx="2713800" cy="5778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1200"/>
              <a:buNone/>
              <a:defRPr sz="24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407" name="Google Shape;407;p13"/>
          <p:cNvSpPr txBox="1"/>
          <p:nvPr>
            <p:ph idx="7" type="subTitle"/>
          </p:nvPr>
        </p:nvSpPr>
        <p:spPr>
          <a:xfrm>
            <a:off x="1908454" y="3610575"/>
            <a:ext cx="2713800" cy="6549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08" name="Google Shape;408;p13"/>
          <p:cNvSpPr txBox="1"/>
          <p:nvPr>
            <p:ph hasCustomPrompt="1" idx="8" type="title"/>
          </p:nvPr>
        </p:nvSpPr>
        <p:spPr>
          <a:xfrm>
            <a:off x="872304" y="3407725"/>
            <a:ext cx="978300" cy="5760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4800"/>
              <a:buNone/>
              <a:defRPr sz="4100">
                <a:solidFill>
                  <a:schemeClr val="lt1"/>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09" name="Google Shape;409;p13"/>
          <p:cNvSpPr txBox="1"/>
          <p:nvPr>
            <p:ph idx="9" type="ctrTitle"/>
          </p:nvPr>
        </p:nvSpPr>
        <p:spPr>
          <a:xfrm>
            <a:off x="5716965" y="2963432"/>
            <a:ext cx="2713800" cy="5778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1200"/>
              <a:buNone/>
              <a:defRPr sz="24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410" name="Google Shape;410;p13"/>
          <p:cNvSpPr txBox="1"/>
          <p:nvPr>
            <p:ph idx="13" type="subTitle"/>
          </p:nvPr>
        </p:nvSpPr>
        <p:spPr>
          <a:xfrm>
            <a:off x="5716949" y="3610575"/>
            <a:ext cx="2713800" cy="6549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11" name="Google Shape;411;p13"/>
          <p:cNvSpPr txBox="1"/>
          <p:nvPr>
            <p:ph hasCustomPrompt="1" idx="14" type="title"/>
          </p:nvPr>
        </p:nvSpPr>
        <p:spPr>
          <a:xfrm>
            <a:off x="4684893" y="3407727"/>
            <a:ext cx="975000" cy="5760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4800"/>
              <a:buNone/>
              <a:defRPr sz="4100">
                <a:solidFill>
                  <a:schemeClr val="lt1"/>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12" name="Google Shape;412;p13"/>
          <p:cNvSpPr txBox="1"/>
          <p:nvPr>
            <p:ph idx="15" type="ctrTitle"/>
          </p:nvPr>
        </p:nvSpPr>
        <p:spPr>
          <a:xfrm>
            <a:off x="713225" y="420624"/>
            <a:ext cx="7717500" cy="5778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600"/>
              <a:buNone/>
              <a:defRPr sz="3600">
                <a:solidFill>
                  <a:schemeClr val="accent3"/>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13" name="Google Shape;413;p13"/>
          <p:cNvSpPr/>
          <p:nvPr/>
        </p:nvSpPr>
        <p:spPr>
          <a:xfrm>
            <a:off x="-428437" y="1238663"/>
            <a:ext cx="1563175" cy="1281275"/>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3"/>
          <p:cNvSpPr/>
          <p:nvPr/>
        </p:nvSpPr>
        <p:spPr>
          <a:xfrm>
            <a:off x="0" y="3740694"/>
            <a:ext cx="978291" cy="1423825"/>
          </a:xfrm>
          <a:custGeom>
            <a:rect b="b" l="l" r="r" t="t"/>
            <a:pathLst>
              <a:path extrusionOk="0" h="35962" w="24709">
                <a:moveTo>
                  <a:pt x="20466" y="0"/>
                </a:moveTo>
                <a:cubicBezTo>
                  <a:pt x="12438" y="0"/>
                  <a:pt x="4856" y="4425"/>
                  <a:pt x="0" y="10778"/>
                </a:cubicBezTo>
                <a:lnTo>
                  <a:pt x="0" y="35962"/>
                </a:lnTo>
                <a:lnTo>
                  <a:pt x="9605" y="35962"/>
                </a:lnTo>
                <a:cubicBezTo>
                  <a:pt x="8469" y="31599"/>
                  <a:pt x="8285" y="27091"/>
                  <a:pt x="9568" y="22838"/>
                </a:cubicBezTo>
                <a:cubicBezTo>
                  <a:pt x="11468" y="16504"/>
                  <a:pt x="17355" y="11116"/>
                  <a:pt x="23887" y="11116"/>
                </a:cubicBezTo>
                <a:cubicBezTo>
                  <a:pt x="24160" y="11116"/>
                  <a:pt x="24433" y="11125"/>
                  <a:pt x="24708" y="11144"/>
                </a:cubicBezTo>
                <a:cubicBezTo>
                  <a:pt x="22985" y="7552"/>
                  <a:pt x="21592" y="3813"/>
                  <a:pt x="20566" y="0"/>
                </a:cubicBezTo>
                <a:cubicBezTo>
                  <a:pt x="20533" y="0"/>
                  <a:pt x="20500" y="0"/>
                  <a:pt x="204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5" name="Google Shape;415;p13"/>
          <p:cNvGrpSpPr/>
          <p:nvPr/>
        </p:nvGrpSpPr>
        <p:grpSpPr>
          <a:xfrm>
            <a:off x="510547" y="4000024"/>
            <a:ext cx="741626" cy="1195489"/>
            <a:chOff x="510547" y="4000024"/>
            <a:chExt cx="741626" cy="1195489"/>
          </a:xfrm>
        </p:grpSpPr>
        <p:sp>
          <p:nvSpPr>
            <p:cNvPr id="416" name="Google Shape;416;p13"/>
            <p:cNvSpPr/>
            <p:nvPr/>
          </p:nvSpPr>
          <p:spPr>
            <a:xfrm rot="3521228">
              <a:off x="718991" y="4602634"/>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3"/>
            <p:cNvSpPr/>
            <p:nvPr/>
          </p:nvSpPr>
          <p:spPr>
            <a:xfrm rot="3521228">
              <a:off x="750341" y="4705621"/>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3"/>
            <p:cNvSpPr/>
            <p:nvPr/>
          </p:nvSpPr>
          <p:spPr>
            <a:xfrm rot="3521228">
              <a:off x="792815" y="4611079"/>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3"/>
            <p:cNvSpPr/>
            <p:nvPr/>
          </p:nvSpPr>
          <p:spPr>
            <a:xfrm rot="3521228">
              <a:off x="968227" y="476729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3"/>
            <p:cNvSpPr/>
            <p:nvPr/>
          </p:nvSpPr>
          <p:spPr>
            <a:xfrm rot="3521228">
              <a:off x="814499" y="4746099"/>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3"/>
            <p:cNvSpPr/>
            <p:nvPr/>
          </p:nvSpPr>
          <p:spPr>
            <a:xfrm rot="3521228">
              <a:off x="698772" y="493144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3"/>
            <p:cNvSpPr/>
            <p:nvPr/>
          </p:nvSpPr>
          <p:spPr>
            <a:xfrm rot="3521228">
              <a:off x="868664" y="4628457"/>
              <a:ext cx="50993"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3"/>
            <p:cNvSpPr/>
            <p:nvPr/>
          </p:nvSpPr>
          <p:spPr>
            <a:xfrm rot="3521228">
              <a:off x="958561" y="446811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3"/>
            <p:cNvSpPr/>
            <p:nvPr/>
          </p:nvSpPr>
          <p:spPr>
            <a:xfrm rot="3521228">
              <a:off x="1071915" y="4475437"/>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3"/>
            <p:cNvSpPr/>
            <p:nvPr/>
          </p:nvSpPr>
          <p:spPr>
            <a:xfrm rot="3521228">
              <a:off x="829152" y="4393206"/>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3"/>
            <p:cNvSpPr/>
            <p:nvPr/>
          </p:nvSpPr>
          <p:spPr>
            <a:xfrm rot="3521228">
              <a:off x="1015556" y="4358308"/>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3"/>
            <p:cNvSpPr/>
            <p:nvPr/>
          </p:nvSpPr>
          <p:spPr>
            <a:xfrm rot="3521228">
              <a:off x="1029948" y="4243722"/>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3"/>
            <p:cNvSpPr/>
            <p:nvPr/>
          </p:nvSpPr>
          <p:spPr>
            <a:xfrm rot="3521228">
              <a:off x="1160244" y="4082961"/>
              <a:ext cx="28972" cy="22053"/>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3"/>
            <p:cNvSpPr/>
            <p:nvPr/>
          </p:nvSpPr>
          <p:spPr>
            <a:xfrm rot="3521228">
              <a:off x="1224353" y="4006194"/>
              <a:ext cx="25528" cy="19715"/>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3"/>
            <p:cNvSpPr/>
            <p:nvPr/>
          </p:nvSpPr>
          <p:spPr>
            <a:xfrm rot="3521228">
              <a:off x="853345" y="4922808"/>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3"/>
            <p:cNvSpPr/>
            <p:nvPr/>
          </p:nvSpPr>
          <p:spPr>
            <a:xfrm rot="3521228">
              <a:off x="565266" y="4687927"/>
              <a:ext cx="69539"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3"/>
            <p:cNvSpPr/>
            <p:nvPr/>
          </p:nvSpPr>
          <p:spPr>
            <a:xfrm rot="3521228">
              <a:off x="599388" y="5080071"/>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3"/>
            <p:cNvSpPr/>
            <p:nvPr/>
          </p:nvSpPr>
          <p:spPr>
            <a:xfrm rot="3521228">
              <a:off x="513749" y="5157130"/>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4" name="Google Shape;434;p13"/>
          <p:cNvSpPr/>
          <p:nvPr/>
        </p:nvSpPr>
        <p:spPr>
          <a:xfrm>
            <a:off x="7340600" y="461638"/>
            <a:ext cx="1854025" cy="1358150"/>
          </a:xfrm>
          <a:custGeom>
            <a:rect b="b" l="l" r="r" t="t"/>
            <a:pathLst>
              <a:path extrusionOk="0" h="54326" w="74161">
                <a:moveTo>
                  <a:pt x="27432" y="1"/>
                </a:moveTo>
                <a:cubicBezTo>
                  <a:pt x="26716" y="1"/>
                  <a:pt x="26003" y="58"/>
                  <a:pt x="25295" y="191"/>
                </a:cubicBezTo>
                <a:cubicBezTo>
                  <a:pt x="20603" y="1035"/>
                  <a:pt x="17157" y="4994"/>
                  <a:pt x="14371" y="8879"/>
                </a:cubicBezTo>
                <a:cubicBezTo>
                  <a:pt x="13198" y="10566"/>
                  <a:pt x="12025" y="12252"/>
                  <a:pt x="10925" y="13975"/>
                </a:cubicBezTo>
                <a:cubicBezTo>
                  <a:pt x="10302" y="14965"/>
                  <a:pt x="9789" y="16101"/>
                  <a:pt x="9019" y="16981"/>
                </a:cubicBezTo>
                <a:cubicBezTo>
                  <a:pt x="8579" y="17457"/>
                  <a:pt x="8139" y="18007"/>
                  <a:pt x="7809" y="18594"/>
                </a:cubicBezTo>
                <a:cubicBezTo>
                  <a:pt x="6929" y="19950"/>
                  <a:pt x="6123" y="21380"/>
                  <a:pt x="5390" y="22809"/>
                </a:cubicBezTo>
                <a:cubicBezTo>
                  <a:pt x="3923" y="25705"/>
                  <a:pt x="2714" y="28711"/>
                  <a:pt x="1797" y="31827"/>
                </a:cubicBezTo>
                <a:cubicBezTo>
                  <a:pt x="661" y="35603"/>
                  <a:pt x="1" y="40002"/>
                  <a:pt x="2237" y="43265"/>
                </a:cubicBezTo>
                <a:cubicBezTo>
                  <a:pt x="3154" y="44474"/>
                  <a:pt x="4253" y="45501"/>
                  <a:pt x="5536" y="46271"/>
                </a:cubicBezTo>
                <a:cubicBezTo>
                  <a:pt x="11805" y="50523"/>
                  <a:pt x="19430" y="52246"/>
                  <a:pt x="26945" y="53236"/>
                </a:cubicBezTo>
                <a:cubicBezTo>
                  <a:pt x="32638" y="53963"/>
                  <a:pt x="38362" y="54325"/>
                  <a:pt x="44080" y="54325"/>
                </a:cubicBezTo>
                <a:cubicBezTo>
                  <a:pt x="53642" y="54325"/>
                  <a:pt x="63188" y="53311"/>
                  <a:pt x="72547" y="51293"/>
                </a:cubicBezTo>
                <a:cubicBezTo>
                  <a:pt x="73097" y="51183"/>
                  <a:pt x="73610" y="51036"/>
                  <a:pt x="74160" y="50926"/>
                </a:cubicBezTo>
                <a:lnTo>
                  <a:pt x="74160" y="4187"/>
                </a:lnTo>
                <a:lnTo>
                  <a:pt x="74014" y="4260"/>
                </a:lnTo>
                <a:cubicBezTo>
                  <a:pt x="73794" y="4407"/>
                  <a:pt x="73574" y="4517"/>
                  <a:pt x="73354" y="4627"/>
                </a:cubicBezTo>
                <a:cubicBezTo>
                  <a:pt x="71778" y="5360"/>
                  <a:pt x="69871" y="5434"/>
                  <a:pt x="68185" y="5580"/>
                </a:cubicBezTo>
                <a:cubicBezTo>
                  <a:pt x="66956" y="5667"/>
                  <a:pt x="65727" y="5708"/>
                  <a:pt x="64500" y="5708"/>
                </a:cubicBezTo>
                <a:cubicBezTo>
                  <a:pt x="62617" y="5708"/>
                  <a:pt x="60739" y="5611"/>
                  <a:pt x="58874" y="5434"/>
                </a:cubicBezTo>
                <a:cubicBezTo>
                  <a:pt x="50736" y="4700"/>
                  <a:pt x="42634" y="3344"/>
                  <a:pt x="34716" y="1291"/>
                </a:cubicBezTo>
                <a:cubicBezTo>
                  <a:pt x="32336" y="668"/>
                  <a:pt x="29868" y="1"/>
                  <a:pt x="274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3"/>
          <p:cNvSpPr/>
          <p:nvPr/>
        </p:nvSpPr>
        <p:spPr>
          <a:xfrm>
            <a:off x="8520250" y="297788"/>
            <a:ext cx="674363" cy="483414"/>
          </a:xfrm>
          <a:custGeom>
            <a:rect b="b" l="l" r="r" t="t"/>
            <a:pathLst>
              <a:path extrusionOk="0" h="14848" w="20713">
                <a:moveTo>
                  <a:pt x="6709" y="1"/>
                </a:moveTo>
                <a:cubicBezTo>
                  <a:pt x="4656" y="3887"/>
                  <a:pt x="2420" y="7699"/>
                  <a:pt x="0" y="11365"/>
                </a:cubicBezTo>
                <a:cubicBezTo>
                  <a:pt x="5111" y="13675"/>
                  <a:pt x="10630" y="14847"/>
                  <a:pt x="16201" y="14847"/>
                </a:cubicBezTo>
                <a:cubicBezTo>
                  <a:pt x="17703" y="14847"/>
                  <a:pt x="19210" y="14762"/>
                  <a:pt x="20712" y="14591"/>
                </a:cubicBezTo>
                <a:lnTo>
                  <a:pt x="20712" y="6086"/>
                </a:lnTo>
                <a:cubicBezTo>
                  <a:pt x="17596" y="6013"/>
                  <a:pt x="14554" y="5206"/>
                  <a:pt x="11804" y="3777"/>
                </a:cubicBezTo>
                <a:cubicBezTo>
                  <a:pt x="9898" y="2824"/>
                  <a:pt x="8175" y="1541"/>
                  <a:pt x="67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6" name="Google Shape;436;p13"/>
          <p:cNvGrpSpPr/>
          <p:nvPr/>
        </p:nvGrpSpPr>
        <p:grpSpPr>
          <a:xfrm>
            <a:off x="6988300" y="272724"/>
            <a:ext cx="696291" cy="1016185"/>
            <a:chOff x="6988300" y="272724"/>
            <a:chExt cx="696291" cy="1016185"/>
          </a:xfrm>
        </p:grpSpPr>
        <p:sp>
          <p:nvSpPr>
            <p:cNvPr id="437" name="Google Shape;437;p13"/>
            <p:cNvSpPr/>
            <p:nvPr/>
          </p:nvSpPr>
          <p:spPr>
            <a:xfrm rot="1098150">
              <a:off x="7587992" y="280449"/>
              <a:ext cx="56577" cy="45770"/>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3"/>
            <p:cNvSpPr/>
            <p:nvPr/>
          </p:nvSpPr>
          <p:spPr>
            <a:xfrm rot="1098150">
              <a:off x="7620451" y="527436"/>
              <a:ext cx="58162" cy="47439"/>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3"/>
            <p:cNvSpPr/>
            <p:nvPr/>
          </p:nvSpPr>
          <p:spPr>
            <a:xfrm rot="1098150">
              <a:off x="7372290" y="371088"/>
              <a:ext cx="84156" cy="62752"/>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3"/>
            <p:cNvSpPr/>
            <p:nvPr/>
          </p:nvSpPr>
          <p:spPr>
            <a:xfrm rot="1098150">
              <a:off x="7409857" y="644730"/>
              <a:ext cx="67341" cy="55116"/>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3"/>
            <p:cNvSpPr/>
            <p:nvPr/>
          </p:nvSpPr>
          <p:spPr>
            <a:xfrm rot="1098150">
              <a:off x="7228768" y="655749"/>
              <a:ext cx="67300" cy="56660"/>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3"/>
            <p:cNvSpPr/>
            <p:nvPr/>
          </p:nvSpPr>
          <p:spPr>
            <a:xfrm rot="1098150">
              <a:off x="7266901" y="802716"/>
              <a:ext cx="62752" cy="47439"/>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3"/>
            <p:cNvSpPr/>
            <p:nvPr/>
          </p:nvSpPr>
          <p:spPr>
            <a:xfrm rot="1098150">
              <a:off x="7152317" y="927872"/>
              <a:ext cx="64254" cy="52029"/>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3"/>
            <p:cNvSpPr/>
            <p:nvPr/>
          </p:nvSpPr>
          <p:spPr>
            <a:xfrm rot="1098150">
              <a:off x="7055589" y="1075162"/>
              <a:ext cx="67341" cy="50527"/>
            </a:xfrm>
            <a:custGeom>
              <a:rect b="b" l="l" r="r" t="t"/>
              <a:pathLst>
                <a:path extrusionOk="0" h="1211" w="1614">
                  <a:moveTo>
                    <a:pt x="807" y="1"/>
                  </a:moveTo>
                  <a:cubicBezTo>
                    <a:pt x="1" y="1"/>
                    <a:pt x="1" y="1210"/>
                    <a:pt x="807" y="1210"/>
                  </a:cubicBezTo>
                  <a:cubicBezTo>
                    <a:pt x="1613" y="1210"/>
                    <a:pt x="1613" y="1"/>
                    <a:pt x="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3"/>
            <p:cNvSpPr/>
            <p:nvPr/>
          </p:nvSpPr>
          <p:spPr>
            <a:xfrm rot="1098150">
              <a:off x="6994161" y="1232816"/>
              <a:ext cx="62752" cy="47439"/>
            </a:xfrm>
            <a:custGeom>
              <a:rect b="b" l="l" r="r" t="t"/>
              <a:pathLst>
                <a:path extrusionOk="0" h="1137" w="1504">
                  <a:moveTo>
                    <a:pt x="770" y="1"/>
                  </a:moveTo>
                  <a:cubicBezTo>
                    <a:pt x="1" y="1"/>
                    <a:pt x="1" y="1137"/>
                    <a:pt x="770" y="1137"/>
                  </a:cubicBezTo>
                  <a:cubicBezTo>
                    <a:pt x="1504" y="1137"/>
                    <a:pt x="1504" y="1"/>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 name="Google Shape;446;p13"/>
          <p:cNvGrpSpPr/>
          <p:nvPr/>
        </p:nvGrpSpPr>
        <p:grpSpPr>
          <a:xfrm>
            <a:off x="7974546" y="3871244"/>
            <a:ext cx="1189248" cy="1346839"/>
            <a:chOff x="7954496" y="6939294"/>
            <a:chExt cx="1189248" cy="1346839"/>
          </a:xfrm>
        </p:grpSpPr>
        <p:sp>
          <p:nvSpPr>
            <p:cNvPr id="447" name="Google Shape;447;p13"/>
            <p:cNvSpPr/>
            <p:nvPr/>
          </p:nvSpPr>
          <p:spPr>
            <a:xfrm rot="974856">
              <a:off x="8083502" y="7121835"/>
              <a:ext cx="931237" cy="1055092"/>
            </a:xfrm>
            <a:custGeom>
              <a:rect b="b" l="l" r="r" t="t"/>
              <a:pathLst>
                <a:path extrusionOk="0" h="42202" w="37248">
                  <a:moveTo>
                    <a:pt x="2456" y="1880"/>
                  </a:moveTo>
                  <a:lnTo>
                    <a:pt x="10047" y="6560"/>
                  </a:lnTo>
                  <a:lnTo>
                    <a:pt x="14885" y="9529"/>
                  </a:lnTo>
                  <a:cubicBezTo>
                    <a:pt x="16425" y="10482"/>
                    <a:pt x="18001" y="11362"/>
                    <a:pt x="19468" y="12425"/>
                  </a:cubicBezTo>
                  <a:cubicBezTo>
                    <a:pt x="20170" y="12905"/>
                    <a:pt x="20817" y="13451"/>
                    <a:pt x="21402" y="14058"/>
                  </a:cubicBezTo>
                  <a:lnTo>
                    <a:pt x="21402" y="14058"/>
                  </a:lnTo>
                  <a:cubicBezTo>
                    <a:pt x="18808" y="12956"/>
                    <a:pt x="16269" y="11697"/>
                    <a:pt x="13822" y="10299"/>
                  </a:cubicBezTo>
                  <a:cubicBezTo>
                    <a:pt x="10743" y="8502"/>
                    <a:pt x="7810" y="6450"/>
                    <a:pt x="5061" y="4177"/>
                  </a:cubicBezTo>
                  <a:cubicBezTo>
                    <a:pt x="4159" y="3442"/>
                    <a:pt x="3293" y="2672"/>
                    <a:pt x="2456" y="1880"/>
                  </a:cubicBezTo>
                  <a:close/>
                  <a:moveTo>
                    <a:pt x="415" y="1"/>
                  </a:moveTo>
                  <a:cubicBezTo>
                    <a:pt x="179" y="1"/>
                    <a:pt x="0" y="295"/>
                    <a:pt x="186" y="511"/>
                  </a:cubicBezTo>
                  <a:cubicBezTo>
                    <a:pt x="2752" y="3040"/>
                    <a:pt x="5501" y="5350"/>
                    <a:pt x="8434" y="7476"/>
                  </a:cubicBezTo>
                  <a:cubicBezTo>
                    <a:pt x="11366" y="9565"/>
                    <a:pt x="14482" y="11435"/>
                    <a:pt x="17745" y="13011"/>
                  </a:cubicBezTo>
                  <a:cubicBezTo>
                    <a:pt x="19190" y="13719"/>
                    <a:pt x="20684" y="14380"/>
                    <a:pt x="22205" y="14974"/>
                  </a:cubicBezTo>
                  <a:lnTo>
                    <a:pt x="22205" y="14974"/>
                  </a:lnTo>
                  <a:cubicBezTo>
                    <a:pt x="22470" y="15307"/>
                    <a:pt x="22718" y="15655"/>
                    <a:pt x="22950" y="16017"/>
                  </a:cubicBezTo>
                  <a:cubicBezTo>
                    <a:pt x="23903" y="17484"/>
                    <a:pt x="24673" y="19097"/>
                    <a:pt x="25480" y="20673"/>
                  </a:cubicBezTo>
                  <a:cubicBezTo>
                    <a:pt x="27276" y="24045"/>
                    <a:pt x="29036" y="27381"/>
                    <a:pt x="30832" y="30754"/>
                  </a:cubicBezTo>
                  <a:cubicBezTo>
                    <a:pt x="32628" y="34126"/>
                    <a:pt x="34388" y="37499"/>
                    <a:pt x="36221" y="40871"/>
                  </a:cubicBezTo>
                  <a:lnTo>
                    <a:pt x="36917" y="42118"/>
                  </a:lnTo>
                  <a:cubicBezTo>
                    <a:pt x="36941" y="42177"/>
                    <a:pt x="36988" y="42202"/>
                    <a:pt x="37037" y="42202"/>
                  </a:cubicBezTo>
                  <a:cubicBezTo>
                    <a:pt x="37138" y="42202"/>
                    <a:pt x="37248" y="42095"/>
                    <a:pt x="37174" y="41971"/>
                  </a:cubicBezTo>
                  <a:lnTo>
                    <a:pt x="37174" y="41971"/>
                  </a:lnTo>
                  <a:lnTo>
                    <a:pt x="37174" y="42008"/>
                  </a:lnTo>
                  <a:cubicBezTo>
                    <a:pt x="35451" y="38562"/>
                    <a:pt x="33691" y="35153"/>
                    <a:pt x="31932" y="31744"/>
                  </a:cubicBezTo>
                  <a:cubicBezTo>
                    <a:pt x="30135" y="28298"/>
                    <a:pt x="28376" y="24925"/>
                    <a:pt x="26579" y="21516"/>
                  </a:cubicBezTo>
                  <a:cubicBezTo>
                    <a:pt x="25736" y="19866"/>
                    <a:pt x="24930" y="18253"/>
                    <a:pt x="24050" y="16640"/>
                  </a:cubicBezTo>
                  <a:cubicBezTo>
                    <a:pt x="23811" y="16205"/>
                    <a:pt x="23549" y="15783"/>
                    <a:pt x="23266" y="15375"/>
                  </a:cubicBezTo>
                  <a:lnTo>
                    <a:pt x="23266" y="15375"/>
                  </a:lnTo>
                  <a:cubicBezTo>
                    <a:pt x="23283" y="15382"/>
                    <a:pt x="23300" y="15388"/>
                    <a:pt x="23317" y="15394"/>
                  </a:cubicBezTo>
                  <a:cubicBezTo>
                    <a:pt x="23345" y="15405"/>
                    <a:pt x="23372" y="15409"/>
                    <a:pt x="23397" y="15409"/>
                  </a:cubicBezTo>
                  <a:cubicBezTo>
                    <a:pt x="23634" y="15409"/>
                    <a:pt x="23725" y="14980"/>
                    <a:pt x="23427" y="14881"/>
                  </a:cubicBezTo>
                  <a:cubicBezTo>
                    <a:pt x="23176" y="14783"/>
                    <a:pt x="22926" y="14684"/>
                    <a:pt x="22676" y="14584"/>
                  </a:cubicBezTo>
                  <a:lnTo>
                    <a:pt x="22676" y="14584"/>
                  </a:lnTo>
                  <a:cubicBezTo>
                    <a:pt x="22149" y="13924"/>
                    <a:pt x="21565" y="13311"/>
                    <a:pt x="20934" y="12755"/>
                  </a:cubicBezTo>
                  <a:cubicBezTo>
                    <a:pt x="19504" y="11692"/>
                    <a:pt x="18038" y="10739"/>
                    <a:pt x="16498" y="9859"/>
                  </a:cubicBezTo>
                  <a:lnTo>
                    <a:pt x="11586" y="6816"/>
                  </a:lnTo>
                  <a:lnTo>
                    <a:pt x="1762" y="804"/>
                  </a:lnTo>
                  <a:lnTo>
                    <a:pt x="651" y="97"/>
                  </a:lnTo>
                  <a:lnTo>
                    <a:pt x="651" y="97"/>
                  </a:lnTo>
                  <a:cubicBezTo>
                    <a:pt x="643" y="89"/>
                    <a:pt x="634" y="80"/>
                    <a:pt x="625" y="71"/>
                  </a:cubicBezTo>
                  <a:lnTo>
                    <a:pt x="621" y="78"/>
                  </a:lnTo>
                  <a:lnTo>
                    <a:pt x="552" y="34"/>
                  </a:lnTo>
                  <a:cubicBezTo>
                    <a:pt x="506" y="11"/>
                    <a:pt x="459" y="1"/>
                    <a:pt x="4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3"/>
            <p:cNvSpPr/>
            <p:nvPr/>
          </p:nvSpPr>
          <p:spPr>
            <a:xfrm rot="974856">
              <a:off x="8696647" y="7439835"/>
              <a:ext cx="33026" cy="118630"/>
            </a:xfrm>
            <a:custGeom>
              <a:rect b="b" l="l" r="r" t="t"/>
              <a:pathLst>
                <a:path extrusionOk="0" h="4745" w="1321">
                  <a:moveTo>
                    <a:pt x="639" y="1472"/>
                  </a:moveTo>
                  <a:lnTo>
                    <a:pt x="639" y="1472"/>
                  </a:lnTo>
                  <a:cubicBezTo>
                    <a:pt x="735" y="2324"/>
                    <a:pt x="667" y="3191"/>
                    <a:pt x="435" y="4014"/>
                  </a:cubicBezTo>
                  <a:lnTo>
                    <a:pt x="435" y="4014"/>
                  </a:lnTo>
                  <a:cubicBezTo>
                    <a:pt x="431" y="3162"/>
                    <a:pt x="499" y="2312"/>
                    <a:pt x="639" y="1472"/>
                  </a:cubicBezTo>
                  <a:close/>
                  <a:moveTo>
                    <a:pt x="661" y="0"/>
                  </a:moveTo>
                  <a:cubicBezTo>
                    <a:pt x="569" y="0"/>
                    <a:pt x="477" y="55"/>
                    <a:pt x="441" y="165"/>
                  </a:cubicBezTo>
                  <a:cubicBezTo>
                    <a:pt x="74" y="1558"/>
                    <a:pt x="1" y="2988"/>
                    <a:pt x="184" y="4381"/>
                  </a:cubicBezTo>
                  <a:cubicBezTo>
                    <a:pt x="198" y="4449"/>
                    <a:pt x="236" y="4487"/>
                    <a:pt x="281" y="4498"/>
                  </a:cubicBezTo>
                  <a:lnTo>
                    <a:pt x="281" y="4498"/>
                  </a:lnTo>
                  <a:cubicBezTo>
                    <a:pt x="250" y="4652"/>
                    <a:pt x="378" y="4745"/>
                    <a:pt x="517" y="4745"/>
                  </a:cubicBezTo>
                  <a:cubicBezTo>
                    <a:pt x="613" y="4745"/>
                    <a:pt x="714" y="4700"/>
                    <a:pt x="771" y="4601"/>
                  </a:cubicBezTo>
                  <a:cubicBezTo>
                    <a:pt x="1284" y="3171"/>
                    <a:pt x="1320" y="1595"/>
                    <a:pt x="880" y="165"/>
                  </a:cubicBezTo>
                  <a:cubicBezTo>
                    <a:pt x="844" y="55"/>
                    <a:pt x="752" y="0"/>
                    <a:pt x="6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3"/>
            <p:cNvSpPr/>
            <p:nvPr/>
          </p:nvSpPr>
          <p:spPr>
            <a:xfrm rot="974856">
              <a:off x="8746818" y="7471599"/>
              <a:ext cx="38527" cy="261810"/>
            </a:xfrm>
            <a:custGeom>
              <a:rect b="b" l="l" r="r" t="t"/>
              <a:pathLst>
                <a:path extrusionOk="0" h="10472" w="1541">
                  <a:moveTo>
                    <a:pt x="757" y="1375"/>
                  </a:moveTo>
                  <a:lnTo>
                    <a:pt x="757" y="1375"/>
                  </a:lnTo>
                  <a:cubicBezTo>
                    <a:pt x="970" y="2562"/>
                    <a:pt x="1029" y="3765"/>
                    <a:pt x="917" y="4968"/>
                  </a:cubicBezTo>
                  <a:cubicBezTo>
                    <a:pt x="844" y="5738"/>
                    <a:pt x="697" y="6544"/>
                    <a:pt x="514" y="7314"/>
                  </a:cubicBezTo>
                  <a:cubicBezTo>
                    <a:pt x="513" y="7317"/>
                    <a:pt x="512" y="7320"/>
                    <a:pt x="510" y="7323"/>
                  </a:cubicBezTo>
                  <a:lnTo>
                    <a:pt x="510" y="7323"/>
                  </a:lnTo>
                  <a:cubicBezTo>
                    <a:pt x="464" y="6662"/>
                    <a:pt x="441" y="5968"/>
                    <a:pt x="441" y="5298"/>
                  </a:cubicBezTo>
                  <a:cubicBezTo>
                    <a:pt x="441" y="3984"/>
                    <a:pt x="552" y="2671"/>
                    <a:pt x="757" y="1375"/>
                  </a:cubicBezTo>
                  <a:close/>
                  <a:moveTo>
                    <a:pt x="734" y="1"/>
                  </a:moveTo>
                  <a:cubicBezTo>
                    <a:pt x="642" y="1"/>
                    <a:pt x="551" y="56"/>
                    <a:pt x="514" y="166"/>
                  </a:cubicBezTo>
                  <a:cubicBezTo>
                    <a:pt x="148" y="1852"/>
                    <a:pt x="1" y="3575"/>
                    <a:pt x="38" y="5298"/>
                  </a:cubicBezTo>
                  <a:cubicBezTo>
                    <a:pt x="38" y="6141"/>
                    <a:pt x="74" y="7021"/>
                    <a:pt x="184" y="7864"/>
                  </a:cubicBezTo>
                  <a:cubicBezTo>
                    <a:pt x="197" y="8014"/>
                    <a:pt x="211" y="8163"/>
                    <a:pt x="228" y="8311"/>
                  </a:cubicBezTo>
                  <a:lnTo>
                    <a:pt x="228" y="8311"/>
                  </a:lnTo>
                  <a:cubicBezTo>
                    <a:pt x="152" y="8732"/>
                    <a:pt x="127" y="9159"/>
                    <a:pt x="148" y="9587"/>
                  </a:cubicBezTo>
                  <a:cubicBezTo>
                    <a:pt x="148" y="9752"/>
                    <a:pt x="267" y="9834"/>
                    <a:pt x="386" y="9834"/>
                  </a:cubicBezTo>
                  <a:cubicBezTo>
                    <a:pt x="424" y="9834"/>
                    <a:pt x="461" y="9826"/>
                    <a:pt x="495" y="9809"/>
                  </a:cubicBezTo>
                  <a:lnTo>
                    <a:pt x="495" y="9809"/>
                  </a:lnTo>
                  <a:cubicBezTo>
                    <a:pt x="545" y="10006"/>
                    <a:pt x="600" y="10201"/>
                    <a:pt x="661" y="10393"/>
                  </a:cubicBezTo>
                  <a:cubicBezTo>
                    <a:pt x="678" y="10444"/>
                    <a:pt x="726" y="10472"/>
                    <a:pt x="774" y="10472"/>
                  </a:cubicBezTo>
                  <a:cubicBezTo>
                    <a:pt x="828" y="10472"/>
                    <a:pt x="881" y="10435"/>
                    <a:pt x="881" y="10357"/>
                  </a:cubicBezTo>
                  <a:lnTo>
                    <a:pt x="881" y="10320"/>
                  </a:lnTo>
                  <a:cubicBezTo>
                    <a:pt x="822" y="9889"/>
                    <a:pt x="753" y="9449"/>
                    <a:pt x="690" y="9003"/>
                  </a:cubicBezTo>
                  <a:lnTo>
                    <a:pt x="690" y="9003"/>
                  </a:lnTo>
                  <a:cubicBezTo>
                    <a:pt x="773" y="8393"/>
                    <a:pt x="897" y="7788"/>
                    <a:pt x="1064" y="7204"/>
                  </a:cubicBezTo>
                  <a:cubicBezTo>
                    <a:pt x="1247" y="6434"/>
                    <a:pt x="1357" y="5664"/>
                    <a:pt x="1431" y="4858"/>
                  </a:cubicBezTo>
                  <a:cubicBezTo>
                    <a:pt x="1541" y="3282"/>
                    <a:pt x="1357" y="1705"/>
                    <a:pt x="954" y="166"/>
                  </a:cubicBezTo>
                  <a:cubicBezTo>
                    <a:pt x="917" y="56"/>
                    <a:pt x="826" y="1"/>
                    <a:pt x="7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3"/>
            <p:cNvSpPr/>
            <p:nvPr/>
          </p:nvSpPr>
          <p:spPr>
            <a:xfrm rot="974856">
              <a:off x="8456790" y="7525876"/>
              <a:ext cx="336913" cy="244385"/>
            </a:xfrm>
            <a:custGeom>
              <a:rect b="b" l="l" r="r" t="t"/>
              <a:pathLst>
                <a:path extrusionOk="0" h="9775" w="13476">
                  <a:moveTo>
                    <a:pt x="1793" y="925"/>
                  </a:moveTo>
                  <a:cubicBezTo>
                    <a:pt x="5163" y="1974"/>
                    <a:pt x="8204" y="3873"/>
                    <a:pt x="10574" y="6498"/>
                  </a:cubicBezTo>
                  <a:cubicBezTo>
                    <a:pt x="11302" y="7259"/>
                    <a:pt x="11940" y="8080"/>
                    <a:pt x="12516" y="8961"/>
                  </a:cubicBezTo>
                  <a:lnTo>
                    <a:pt x="12516" y="8961"/>
                  </a:lnTo>
                  <a:cubicBezTo>
                    <a:pt x="8852" y="7596"/>
                    <a:pt x="6232" y="4636"/>
                    <a:pt x="3315" y="2136"/>
                  </a:cubicBezTo>
                  <a:cubicBezTo>
                    <a:pt x="2828" y="1710"/>
                    <a:pt x="2319" y="1306"/>
                    <a:pt x="1793" y="925"/>
                  </a:cubicBezTo>
                  <a:close/>
                  <a:moveTo>
                    <a:pt x="12920" y="9101"/>
                  </a:moveTo>
                  <a:lnTo>
                    <a:pt x="12923" y="9105"/>
                  </a:lnTo>
                  <a:lnTo>
                    <a:pt x="12923" y="9105"/>
                  </a:lnTo>
                  <a:cubicBezTo>
                    <a:pt x="12923" y="9104"/>
                    <a:pt x="12922" y="9104"/>
                    <a:pt x="12921" y="9104"/>
                  </a:cubicBezTo>
                  <a:lnTo>
                    <a:pt x="12921" y="9104"/>
                  </a:lnTo>
                  <a:cubicBezTo>
                    <a:pt x="12921" y="9103"/>
                    <a:pt x="12920" y="9102"/>
                    <a:pt x="12920" y="9101"/>
                  </a:cubicBezTo>
                  <a:close/>
                  <a:moveTo>
                    <a:pt x="386" y="1"/>
                  </a:moveTo>
                  <a:cubicBezTo>
                    <a:pt x="136" y="1"/>
                    <a:pt x="1" y="355"/>
                    <a:pt x="236" y="523"/>
                  </a:cubicBezTo>
                  <a:cubicBezTo>
                    <a:pt x="3829" y="2686"/>
                    <a:pt x="6321" y="6132"/>
                    <a:pt x="9877" y="8331"/>
                  </a:cubicBezTo>
                  <a:cubicBezTo>
                    <a:pt x="10830" y="8954"/>
                    <a:pt x="11857" y="9431"/>
                    <a:pt x="12956" y="9761"/>
                  </a:cubicBezTo>
                  <a:cubicBezTo>
                    <a:pt x="12991" y="9770"/>
                    <a:pt x="13023" y="9774"/>
                    <a:pt x="13054" y="9774"/>
                  </a:cubicBezTo>
                  <a:cubicBezTo>
                    <a:pt x="13381" y="9774"/>
                    <a:pt x="13475" y="9275"/>
                    <a:pt x="13140" y="9174"/>
                  </a:cubicBezTo>
                  <a:cubicBezTo>
                    <a:pt x="13073" y="9153"/>
                    <a:pt x="13007" y="9132"/>
                    <a:pt x="12941" y="9110"/>
                  </a:cubicBezTo>
                  <a:lnTo>
                    <a:pt x="12941" y="9110"/>
                  </a:lnTo>
                  <a:cubicBezTo>
                    <a:pt x="10851" y="5494"/>
                    <a:pt x="7631" y="2682"/>
                    <a:pt x="3792" y="1073"/>
                  </a:cubicBezTo>
                  <a:cubicBezTo>
                    <a:pt x="2692" y="633"/>
                    <a:pt x="1592" y="266"/>
                    <a:pt x="456" y="10"/>
                  </a:cubicBezTo>
                  <a:cubicBezTo>
                    <a:pt x="432" y="4"/>
                    <a:pt x="409" y="1"/>
                    <a:pt x="3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3"/>
            <p:cNvSpPr/>
            <p:nvPr/>
          </p:nvSpPr>
          <p:spPr>
            <a:xfrm rot="974856">
              <a:off x="8786142" y="7588859"/>
              <a:ext cx="52252" cy="329413"/>
            </a:xfrm>
            <a:custGeom>
              <a:rect b="b" l="l" r="r" t="t"/>
              <a:pathLst>
                <a:path extrusionOk="0" h="13176" w="2090">
                  <a:moveTo>
                    <a:pt x="897" y="1697"/>
                  </a:moveTo>
                  <a:cubicBezTo>
                    <a:pt x="1435" y="4326"/>
                    <a:pt x="1524" y="7020"/>
                    <a:pt x="1210" y="9687"/>
                  </a:cubicBezTo>
                  <a:cubicBezTo>
                    <a:pt x="1147" y="10271"/>
                    <a:pt x="1049" y="10854"/>
                    <a:pt x="936" y="11438"/>
                  </a:cubicBezTo>
                  <a:lnTo>
                    <a:pt x="936" y="11438"/>
                  </a:lnTo>
                  <a:cubicBezTo>
                    <a:pt x="827" y="10793"/>
                    <a:pt x="729" y="10148"/>
                    <a:pt x="660" y="9504"/>
                  </a:cubicBezTo>
                  <a:cubicBezTo>
                    <a:pt x="587" y="8514"/>
                    <a:pt x="513" y="7488"/>
                    <a:pt x="513" y="6461"/>
                  </a:cubicBezTo>
                  <a:cubicBezTo>
                    <a:pt x="513" y="4862"/>
                    <a:pt x="647" y="3262"/>
                    <a:pt x="897" y="1697"/>
                  </a:cubicBezTo>
                  <a:close/>
                  <a:moveTo>
                    <a:pt x="880" y="0"/>
                  </a:moveTo>
                  <a:cubicBezTo>
                    <a:pt x="770" y="0"/>
                    <a:pt x="660" y="64"/>
                    <a:pt x="623" y="193"/>
                  </a:cubicBezTo>
                  <a:cubicBezTo>
                    <a:pt x="184" y="2246"/>
                    <a:pt x="0" y="4335"/>
                    <a:pt x="0" y="6461"/>
                  </a:cubicBezTo>
                  <a:cubicBezTo>
                    <a:pt x="0" y="8514"/>
                    <a:pt x="212" y="10566"/>
                    <a:pt x="706" y="12550"/>
                  </a:cubicBezTo>
                  <a:lnTo>
                    <a:pt x="706" y="12550"/>
                  </a:lnTo>
                  <a:cubicBezTo>
                    <a:pt x="691" y="12622"/>
                    <a:pt x="676" y="12694"/>
                    <a:pt x="660" y="12766"/>
                  </a:cubicBezTo>
                  <a:cubicBezTo>
                    <a:pt x="593" y="13012"/>
                    <a:pt x="784" y="13176"/>
                    <a:pt x="969" y="13176"/>
                  </a:cubicBezTo>
                  <a:cubicBezTo>
                    <a:pt x="1087" y="13176"/>
                    <a:pt x="1204" y="13108"/>
                    <a:pt x="1247" y="12950"/>
                  </a:cubicBezTo>
                  <a:cubicBezTo>
                    <a:pt x="1833" y="10860"/>
                    <a:pt x="2090" y="8697"/>
                    <a:pt x="2016" y="6571"/>
                  </a:cubicBezTo>
                  <a:cubicBezTo>
                    <a:pt x="1980" y="4408"/>
                    <a:pt x="1686" y="2282"/>
                    <a:pt x="1137" y="193"/>
                  </a:cubicBezTo>
                  <a:cubicBezTo>
                    <a:pt x="1100" y="64"/>
                    <a:pt x="990" y="0"/>
                    <a:pt x="8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3"/>
            <p:cNvSpPr/>
            <p:nvPr/>
          </p:nvSpPr>
          <p:spPr>
            <a:xfrm rot="974856">
              <a:off x="8568478" y="6959976"/>
              <a:ext cx="236059" cy="618025"/>
            </a:xfrm>
            <a:custGeom>
              <a:rect b="b" l="l" r="r" t="t"/>
              <a:pathLst>
                <a:path extrusionOk="0" h="24720" w="9442">
                  <a:moveTo>
                    <a:pt x="1334" y="1388"/>
                  </a:moveTo>
                  <a:cubicBezTo>
                    <a:pt x="2725" y="4292"/>
                    <a:pt x="4104" y="7184"/>
                    <a:pt x="5096" y="10225"/>
                  </a:cubicBezTo>
                  <a:cubicBezTo>
                    <a:pt x="5645" y="11875"/>
                    <a:pt x="6049" y="13598"/>
                    <a:pt x="6342" y="15358"/>
                  </a:cubicBezTo>
                  <a:cubicBezTo>
                    <a:pt x="6546" y="16787"/>
                    <a:pt x="6624" y="18248"/>
                    <a:pt x="6839" y="19681"/>
                  </a:cubicBezTo>
                  <a:lnTo>
                    <a:pt x="6839" y="19681"/>
                  </a:lnTo>
                  <a:cubicBezTo>
                    <a:pt x="6595" y="19180"/>
                    <a:pt x="6306" y="18693"/>
                    <a:pt x="6012" y="18217"/>
                  </a:cubicBezTo>
                  <a:cubicBezTo>
                    <a:pt x="5169" y="16934"/>
                    <a:pt x="4436" y="15614"/>
                    <a:pt x="3776" y="14221"/>
                  </a:cubicBezTo>
                  <a:cubicBezTo>
                    <a:pt x="2456" y="11472"/>
                    <a:pt x="1613" y="8502"/>
                    <a:pt x="1320" y="5497"/>
                  </a:cubicBezTo>
                  <a:cubicBezTo>
                    <a:pt x="1173" y="4121"/>
                    <a:pt x="1191" y="2745"/>
                    <a:pt x="1334" y="1388"/>
                  </a:cubicBezTo>
                  <a:close/>
                  <a:moveTo>
                    <a:pt x="1153" y="0"/>
                  </a:moveTo>
                  <a:cubicBezTo>
                    <a:pt x="1009" y="0"/>
                    <a:pt x="864" y="75"/>
                    <a:pt x="843" y="218"/>
                  </a:cubicBezTo>
                  <a:cubicBezTo>
                    <a:pt x="0" y="6266"/>
                    <a:pt x="1760" y="12498"/>
                    <a:pt x="5059" y="17630"/>
                  </a:cubicBezTo>
                  <a:cubicBezTo>
                    <a:pt x="5975" y="19060"/>
                    <a:pt x="7185" y="20490"/>
                    <a:pt x="7295" y="22286"/>
                  </a:cubicBezTo>
                  <a:cubicBezTo>
                    <a:pt x="7295" y="22359"/>
                    <a:pt x="7350" y="22396"/>
                    <a:pt x="7405" y="22396"/>
                  </a:cubicBezTo>
                  <a:cubicBezTo>
                    <a:pt x="7425" y="22396"/>
                    <a:pt x="7444" y="22391"/>
                    <a:pt x="7462" y="22382"/>
                  </a:cubicBezTo>
                  <a:lnTo>
                    <a:pt x="7462" y="22382"/>
                  </a:lnTo>
                  <a:cubicBezTo>
                    <a:pt x="7467" y="22399"/>
                    <a:pt x="7473" y="22416"/>
                    <a:pt x="7478" y="22433"/>
                  </a:cubicBezTo>
                  <a:cubicBezTo>
                    <a:pt x="7808" y="23239"/>
                    <a:pt x="8248" y="23972"/>
                    <a:pt x="8798" y="24632"/>
                  </a:cubicBezTo>
                  <a:cubicBezTo>
                    <a:pt x="8851" y="24693"/>
                    <a:pt x="8918" y="24719"/>
                    <a:pt x="8987" y="24719"/>
                  </a:cubicBezTo>
                  <a:cubicBezTo>
                    <a:pt x="9206" y="24719"/>
                    <a:pt x="9442" y="24461"/>
                    <a:pt x="9275" y="24265"/>
                  </a:cubicBezTo>
                  <a:cubicBezTo>
                    <a:pt x="8432" y="23019"/>
                    <a:pt x="7882" y="21626"/>
                    <a:pt x="7662" y="20123"/>
                  </a:cubicBezTo>
                  <a:cubicBezTo>
                    <a:pt x="7368" y="18620"/>
                    <a:pt x="7295" y="17080"/>
                    <a:pt x="7075" y="15577"/>
                  </a:cubicBezTo>
                  <a:cubicBezTo>
                    <a:pt x="6525" y="12132"/>
                    <a:pt x="5499" y="8759"/>
                    <a:pt x="3996" y="5570"/>
                  </a:cubicBezTo>
                  <a:cubicBezTo>
                    <a:pt x="3189" y="3737"/>
                    <a:pt x="2310" y="1941"/>
                    <a:pt x="1430" y="144"/>
                  </a:cubicBezTo>
                  <a:cubicBezTo>
                    <a:pt x="1381" y="47"/>
                    <a:pt x="1268" y="0"/>
                    <a:pt x="11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3" name="Google Shape;453;p13"/>
          <p:cNvSpPr/>
          <p:nvPr/>
        </p:nvSpPr>
        <p:spPr>
          <a:xfrm rot="4151670">
            <a:off x="7560579" y="627924"/>
            <a:ext cx="2347071" cy="346453"/>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lt1"/>
          </a:solidFill>
          <a:ln cap="flat" cmpd="sng" w="19050">
            <a:solidFill>
              <a:schemeClr val="l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2_1_1">
    <p:bg>
      <p:bgPr>
        <a:solidFill>
          <a:schemeClr val="accent2"/>
        </a:solidFill>
      </p:bgPr>
    </p:bg>
    <p:spTree>
      <p:nvGrpSpPr>
        <p:cNvPr id="454" name="Shape 454"/>
        <p:cNvGrpSpPr/>
        <p:nvPr/>
      </p:nvGrpSpPr>
      <p:grpSpPr>
        <a:xfrm>
          <a:off x="0" y="0"/>
          <a:ext cx="0" cy="0"/>
          <a:chOff x="0" y="0"/>
          <a:chExt cx="0" cy="0"/>
        </a:xfrm>
      </p:grpSpPr>
      <p:sp>
        <p:nvSpPr>
          <p:cNvPr id="455" name="Google Shape;455;p14"/>
          <p:cNvSpPr/>
          <p:nvPr/>
        </p:nvSpPr>
        <p:spPr>
          <a:xfrm rot="3445783">
            <a:off x="6451935" y="3651096"/>
            <a:ext cx="2433880" cy="1782918"/>
          </a:xfrm>
          <a:custGeom>
            <a:rect b="b" l="l" r="r" t="t"/>
            <a:pathLst>
              <a:path extrusionOk="0" h="54326" w="74161">
                <a:moveTo>
                  <a:pt x="27432" y="1"/>
                </a:moveTo>
                <a:cubicBezTo>
                  <a:pt x="26716" y="1"/>
                  <a:pt x="26003" y="58"/>
                  <a:pt x="25295" y="191"/>
                </a:cubicBezTo>
                <a:cubicBezTo>
                  <a:pt x="20603" y="1035"/>
                  <a:pt x="17157" y="4994"/>
                  <a:pt x="14371" y="8879"/>
                </a:cubicBezTo>
                <a:cubicBezTo>
                  <a:pt x="13198" y="10566"/>
                  <a:pt x="12025" y="12252"/>
                  <a:pt x="10925" y="13975"/>
                </a:cubicBezTo>
                <a:cubicBezTo>
                  <a:pt x="10302" y="14965"/>
                  <a:pt x="9789" y="16101"/>
                  <a:pt x="9019" y="16981"/>
                </a:cubicBezTo>
                <a:cubicBezTo>
                  <a:pt x="8579" y="17457"/>
                  <a:pt x="8139" y="18007"/>
                  <a:pt x="7809" y="18594"/>
                </a:cubicBezTo>
                <a:cubicBezTo>
                  <a:pt x="6929" y="19950"/>
                  <a:pt x="6123" y="21380"/>
                  <a:pt x="5390" y="22809"/>
                </a:cubicBezTo>
                <a:cubicBezTo>
                  <a:pt x="3923" y="25705"/>
                  <a:pt x="2714" y="28711"/>
                  <a:pt x="1797" y="31827"/>
                </a:cubicBezTo>
                <a:cubicBezTo>
                  <a:pt x="661" y="35603"/>
                  <a:pt x="1" y="40002"/>
                  <a:pt x="2237" y="43265"/>
                </a:cubicBezTo>
                <a:cubicBezTo>
                  <a:pt x="3154" y="44474"/>
                  <a:pt x="4253" y="45501"/>
                  <a:pt x="5536" y="46271"/>
                </a:cubicBezTo>
                <a:cubicBezTo>
                  <a:pt x="11805" y="50523"/>
                  <a:pt x="19430" y="52246"/>
                  <a:pt x="26945" y="53236"/>
                </a:cubicBezTo>
                <a:cubicBezTo>
                  <a:pt x="32638" y="53963"/>
                  <a:pt x="38362" y="54325"/>
                  <a:pt x="44080" y="54325"/>
                </a:cubicBezTo>
                <a:cubicBezTo>
                  <a:pt x="53642" y="54325"/>
                  <a:pt x="63188" y="53311"/>
                  <a:pt x="72547" y="51293"/>
                </a:cubicBezTo>
                <a:cubicBezTo>
                  <a:pt x="73097" y="51183"/>
                  <a:pt x="73610" y="51036"/>
                  <a:pt x="74160" y="50926"/>
                </a:cubicBezTo>
                <a:lnTo>
                  <a:pt x="74160" y="4187"/>
                </a:lnTo>
                <a:lnTo>
                  <a:pt x="74014" y="4260"/>
                </a:lnTo>
                <a:cubicBezTo>
                  <a:pt x="73794" y="4407"/>
                  <a:pt x="73574" y="4517"/>
                  <a:pt x="73354" y="4627"/>
                </a:cubicBezTo>
                <a:cubicBezTo>
                  <a:pt x="71778" y="5360"/>
                  <a:pt x="69871" y="5434"/>
                  <a:pt x="68185" y="5580"/>
                </a:cubicBezTo>
                <a:cubicBezTo>
                  <a:pt x="66956" y="5667"/>
                  <a:pt x="65727" y="5708"/>
                  <a:pt x="64500" y="5708"/>
                </a:cubicBezTo>
                <a:cubicBezTo>
                  <a:pt x="62617" y="5708"/>
                  <a:pt x="60739" y="5611"/>
                  <a:pt x="58874" y="5434"/>
                </a:cubicBezTo>
                <a:cubicBezTo>
                  <a:pt x="50736" y="4700"/>
                  <a:pt x="42634" y="3344"/>
                  <a:pt x="34716" y="1291"/>
                </a:cubicBezTo>
                <a:cubicBezTo>
                  <a:pt x="32336" y="668"/>
                  <a:pt x="29868" y="1"/>
                  <a:pt x="274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4"/>
          <p:cNvSpPr/>
          <p:nvPr/>
        </p:nvSpPr>
        <p:spPr>
          <a:xfrm>
            <a:off x="7348700" y="-210662"/>
            <a:ext cx="1854025" cy="1358150"/>
          </a:xfrm>
          <a:custGeom>
            <a:rect b="b" l="l" r="r" t="t"/>
            <a:pathLst>
              <a:path extrusionOk="0" h="54326" w="74161">
                <a:moveTo>
                  <a:pt x="27432" y="1"/>
                </a:moveTo>
                <a:cubicBezTo>
                  <a:pt x="26716" y="1"/>
                  <a:pt x="26003" y="58"/>
                  <a:pt x="25295" y="191"/>
                </a:cubicBezTo>
                <a:cubicBezTo>
                  <a:pt x="20603" y="1035"/>
                  <a:pt x="17157" y="4994"/>
                  <a:pt x="14371" y="8879"/>
                </a:cubicBezTo>
                <a:cubicBezTo>
                  <a:pt x="13198" y="10566"/>
                  <a:pt x="12025" y="12252"/>
                  <a:pt x="10925" y="13975"/>
                </a:cubicBezTo>
                <a:cubicBezTo>
                  <a:pt x="10302" y="14965"/>
                  <a:pt x="9789" y="16101"/>
                  <a:pt x="9019" y="16981"/>
                </a:cubicBezTo>
                <a:cubicBezTo>
                  <a:pt x="8579" y="17457"/>
                  <a:pt x="8139" y="18007"/>
                  <a:pt x="7809" y="18594"/>
                </a:cubicBezTo>
                <a:cubicBezTo>
                  <a:pt x="6929" y="19950"/>
                  <a:pt x="6123" y="21380"/>
                  <a:pt x="5390" y="22809"/>
                </a:cubicBezTo>
                <a:cubicBezTo>
                  <a:pt x="3923" y="25705"/>
                  <a:pt x="2714" y="28711"/>
                  <a:pt x="1797" y="31827"/>
                </a:cubicBezTo>
                <a:cubicBezTo>
                  <a:pt x="661" y="35603"/>
                  <a:pt x="1" y="40002"/>
                  <a:pt x="2237" y="43265"/>
                </a:cubicBezTo>
                <a:cubicBezTo>
                  <a:pt x="3154" y="44474"/>
                  <a:pt x="4253" y="45501"/>
                  <a:pt x="5536" y="46271"/>
                </a:cubicBezTo>
                <a:cubicBezTo>
                  <a:pt x="11805" y="50523"/>
                  <a:pt x="19430" y="52246"/>
                  <a:pt x="26945" y="53236"/>
                </a:cubicBezTo>
                <a:cubicBezTo>
                  <a:pt x="32638" y="53963"/>
                  <a:pt x="38362" y="54325"/>
                  <a:pt x="44080" y="54325"/>
                </a:cubicBezTo>
                <a:cubicBezTo>
                  <a:pt x="53642" y="54325"/>
                  <a:pt x="63188" y="53311"/>
                  <a:pt x="72547" y="51293"/>
                </a:cubicBezTo>
                <a:cubicBezTo>
                  <a:pt x="73097" y="51183"/>
                  <a:pt x="73610" y="51036"/>
                  <a:pt x="74160" y="50926"/>
                </a:cubicBezTo>
                <a:lnTo>
                  <a:pt x="74160" y="4187"/>
                </a:lnTo>
                <a:lnTo>
                  <a:pt x="74014" y="4260"/>
                </a:lnTo>
                <a:cubicBezTo>
                  <a:pt x="73794" y="4407"/>
                  <a:pt x="73574" y="4517"/>
                  <a:pt x="73354" y="4627"/>
                </a:cubicBezTo>
                <a:cubicBezTo>
                  <a:pt x="71778" y="5360"/>
                  <a:pt x="69871" y="5434"/>
                  <a:pt x="68185" y="5580"/>
                </a:cubicBezTo>
                <a:cubicBezTo>
                  <a:pt x="66956" y="5667"/>
                  <a:pt x="65727" y="5708"/>
                  <a:pt x="64500" y="5708"/>
                </a:cubicBezTo>
                <a:cubicBezTo>
                  <a:pt x="62617" y="5708"/>
                  <a:pt x="60739" y="5611"/>
                  <a:pt x="58874" y="5434"/>
                </a:cubicBezTo>
                <a:cubicBezTo>
                  <a:pt x="50736" y="4700"/>
                  <a:pt x="42634" y="3344"/>
                  <a:pt x="34716" y="1291"/>
                </a:cubicBezTo>
                <a:cubicBezTo>
                  <a:pt x="32336" y="668"/>
                  <a:pt x="29868" y="1"/>
                  <a:pt x="274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4">
            <a:hlinkClick action="ppaction://hlinksldjump" r:id="rId2"/>
          </p:cNvPr>
          <p:cNvSpPr txBox="1"/>
          <p:nvPr>
            <p:ph type="ctrTitle"/>
          </p:nvPr>
        </p:nvSpPr>
        <p:spPr>
          <a:xfrm>
            <a:off x="1746644" y="1250838"/>
            <a:ext cx="2713800" cy="3423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1200"/>
              <a:buNone/>
              <a:defRPr sz="2400">
                <a:solidFill>
                  <a:schemeClr val="dk2"/>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458" name="Google Shape;458;p14"/>
          <p:cNvSpPr txBox="1"/>
          <p:nvPr>
            <p:ph idx="1" type="subTitle"/>
          </p:nvPr>
        </p:nvSpPr>
        <p:spPr>
          <a:xfrm>
            <a:off x="1746649" y="1636113"/>
            <a:ext cx="2378400" cy="4413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59" name="Google Shape;459;p14">
            <a:hlinkClick action="ppaction://hlinksldjump" r:id="rId3"/>
          </p:cNvPr>
          <p:cNvSpPr txBox="1"/>
          <p:nvPr>
            <p:ph hasCustomPrompt="1" idx="2" type="title"/>
          </p:nvPr>
        </p:nvSpPr>
        <p:spPr>
          <a:xfrm>
            <a:off x="889139" y="1466538"/>
            <a:ext cx="758400" cy="5760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4800"/>
              <a:buNone/>
              <a:defRPr sz="3000">
                <a:solidFill>
                  <a:schemeClr val="accent3"/>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60" name="Google Shape;460;p14">
            <a:hlinkClick action="ppaction://hlinksldjump" r:id="rId4"/>
          </p:cNvPr>
          <p:cNvSpPr txBox="1"/>
          <p:nvPr>
            <p:ph idx="3" type="ctrTitle"/>
          </p:nvPr>
        </p:nvSpPr>
        <p:spPr>
          <a:xfrm>
            <a:off x="1761272" y="2423634"/>
            <a:ext cx="2713800" cy="3423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1200"/>
              <a:buNone/>
              <a:defRPr sz="2400">
                <a:solidFill>
                  <a:schemeClr val="dk2"/>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461" name="Google Shape;461;p14"/>
          <p:cNvSpPr txBox="1"/>
          <p:nvPr>
            <p:ph idx="4" type="subTitle"/>
          </p:nvPr>
        </p:nvSpPr>
        <p:spPr>
          <a:xfrm>
            <a:off x="1761275" y="2808919"/>
            <a:ext cx="2378400" cy="4413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62" name="Google Shape;462;p14">
            <a:hlinkClick action="ppaction://hlinksldjump" r:id="rId5"/>
          </p:cNvPr>
          <p:cNvSpPr txBox="1"/>
          <p:nvPr>
            <p:ph hasCustomPrompt="1" idx="5" type="title"/>
          </p:nvPr>
        </p:nvSpPr>
        <p:spPr>
          <a:xfrm>
            <a:off x="884812" y="2639336"/>
            <a:ext cx="756000" cy="5760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4800"/>
              <a:buNone/>
              <a:defRPr sz="3000">
                <a:solidFill>
                  <a:schemeClr val="accent3"/>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63" name="Google Shape;463;p14">
            <a:hlinkClick/>
          </p:cNvPr>
          <p:cNvSpPr txBox="1"/>
          <p:nvPr>
            <p:ph idx="6" type="ctrTitle"/>
          </p:nvPr>
        </p:nvSpPr>
        <p:spPr>
          <a:xfrm>
            <a:off x="1746644" y="3625930"/>
            <a:ext cx="2713800" cy="3423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1200"/>
              <a:buNone/>
              <a:defRPr sz="2400">
                <a:solidFill>
                  <a:schemeClr val="dk2"/>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464" name="Google Shape;464;p14"/>
          <p:cNvSpPr txBox="1"/>
          <p:nvPr>
            <p:ph idx="7" type="subTitle"/>
          </p:nvPr>
        </p:nvSpPr>
        <p:spPr>
          <a:xfrm>
            <a:off x="1746649" y="4011233"/>
            <a:ext cx="2378400" cy="4413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65" name="Google Shape;465;p14">
            <a:hlinkClick/>
          </p:cNvPr>
          <p:cNvSpPr txBox="1"/>
          <p:nvPr>
            <p:ph hasCustomPrompt="1" idx="8" type="title"/>
          </p:nvPr>
        </p:nvSpPr>
        <p:spPr>
          <a:xfrm>
            <a:off x="889139" y="3841626"/>
            <a:ext cx="758400" cy="5760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4800"/>
              <a:buNone/>
              <a:defRPr sz="3000">
                <a:solidFill>
                  <a:schemeClr val="accent3"/>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66" name="Google Shape;466;p14">
            <a:hlinkClick/>
          </p:cNvPr>
          <p:cNvSpPr txBox="1"/>
          <p:nvPr>
            <p:ph idx="9" type="ctrTitle"/>
          </p:nvPr>
        </p:nvSpPr>
        <p:spPr>
          <a:xfrm>
            <a:off x="5449247" y="1240331"/>
            <a:ext cx="2713800" cy="3423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1200"/>
              <a:buNone/>
              <a:defRPr sz="2400">
                <a:solidFill>
                  <a:schemeClr val="dk2"/>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467" name="Google Shape;467;p14"/>
          <p:cNvSpPr txBox="1"/>
          <p:nvPr>
            <p:ph idx="13" type="subTitle"/>
          </p:nvPr>
        </p:nvSpPr>
        <p:spPr>
          <a:xfrm>
            <a:off x="5449250" y="1625663"/>
            <a:ext cx="2378400" cy="4413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68" name="Google Shape;468;p14">
            <a:hlinkClick/>
          </p:cNvPr>
          <p:cNvSpPr txBox="1"/>
          <p:nvPr>
            <p:ph hasCustomPrompt="1" idx="14" type="title"/>
          </p:nvPr>
        </p:nvSpPr>
        <p:spPr>
          <a:xfrm>
            <a:off x="4578323" y="1456038"/>
            <a:ext cx="756000" cy="5760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4800"/>
              <a:buNone/>
              <a:defRPr sz="3000">
                <a:solidFill>
                  <a:schemeClr val="accent3"/>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69" name="Google Shape;469;p14"/>
          <p:cNvSpPr txBox="1"/>
          <p:nvPr>
            <p:ph idx="15" type="ctrTitle"/>
          </p:nvPr>
        </p:nvSpPr>
        <p:spPr>
          <a:xfrm>
            <a:off x="713225" y="512249"/>
            <a:ext cx="7717500" cy="5778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600"/>
              <a:buNone/>
              <a:defRPr sz="36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70" name="Google Shape;470;p14"/>
          <p:cNvSpPr/>
          <p:nvPr/>
        </p:nvSpPr>
        <p:spPr>
          <a:xfrm rot="-7736101">
            <a:off x="-1089604" y="2969126"/>
            <a:ext cx="1724945" cy="1024204"/>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1" name="Google Shape;471;p14"/>
          <p:cNvGrpSpPr/>
          <p:nvPr/>
        </p:nvGrpSpPr>
        <p:grpSpPr>
          <a:xfrm rot="-6643864">
            <a:off x="7142721" y="-39999"/>
            <a:ext cx="696326" cy="1016237"/>
            <a:chOff x="6988300" y="272724"/>
            <a:chExt cx="696291" cy="1016185"/>
          </a:xfrm>
        </p:grpSpPr>
        <p:sp>
          <p:nvSpPr>
            <p:cNvPr id="472" name="Google Shape;472;p14"/>
            <p:cNvSpPr/>
            <p:nvPr/>
          </p:nvSpPr>
          <p:spPr>
            <a:xfrm rot="1098150">
              <a:off x="7587992" y="280449"/>
              <a:ext cx="56577" cy="45770"/>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4"/>
            <p:cNvSpPr/>
            <p:nvPr/>
          </p:nvSpPr>
          <p:spPr>
            <a:xfrm rot="1098150">
              <a:off x="7620451" y="527436"/>
              <a:ext cx="58162" cy="47439"/>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4"/>
            <p:cNvSpPr/>
            <p:nvPr/>
          </p:nvSpPr>
          <p:spPr>
            <a:xfrm rot="1098150">
              <a:off x="7372290" y="371088"/>
              <a:ext cx="84156" cy="62752"/>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4"/>
            <p:cNvSpPr/>
            <p:nvPr/>
          </p:nvSpPr>
          <p:spPr>
            <a:xfrm rot="1098150">
              <a:off x="7409857" y="644730"/>
              <a:ext cx="67341" cy="55116"/>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4"/>
            <p:cNvSpPr/>
            <p:nvPr/>
          </p:nvSpPr>
          <p:spPr>
            <a:xfrm rot="1098150">
              <a:off x="7228768" y="655749"/>
              <a:ext cx="67300" cy="56660"/>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4"/>
            <p:cNvSpPr/>
            <p:nvPr/>
          </p:nvSpPr>
          <p:spPr>
            <a:xfrm rot="1098150">
              <a:off x="7266901" y="802716"/>
              <a:ext cx="62752" cy="47439"/>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4"/>
            <p:cNvSpPr/>
            <p:nvPr/>
          </p:nvSpPr>
          <p:spPr>
            <a:xfrm rot="1098150">
              <a:off x="7152317" y="927872"/>
              <a:ext cx="64254" cy="52029"/>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4"/>
            <p:cNvSpPr/>
            <p:nvPr/>
          </p:nvSpPr>
          <p:spPr>
            <a:xfrm rot="1098150">
              <a:off x="7055589" y="1075162"/>
              <a:ext cx="67341" cy="50527"/>
            </a:xfrm>
            <a:custGeom>
              <a:rect b="b" l="l" r="r" t="t"/>
              <a:pathLst>
                <a:path extrusionOk="0" h="1211" w="1614">
                  <a:moveTo>
                    <a:pt x="807" y="1"/>
                  </a:moveTo>
                  <a:cubicBezTo>
                    <a:pt x="1" y="1"/>
                    <a:pt x="1" y="1210"/>
                    <a:pt x="807" y="1210"/>
                  </a:cubicBezTo>
                  <a:cubicBezTo>
                    <a:pt x="1613" y="1210"/>
                    <a:pt x="1613" y="1"/>
                    <a:pt x="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4"/>
            <p:cNvSpPr/>
            <p:nvPr/>
          </p:nvSpPr>
          <p:spPr>
            <a:xfrm rot="1098150">
              <a:off x="6994161" y="1232816"/>
              <a:ext cx="62752" cy="47439"/>
            </a:xfrm>
            <a:custGeom>
              <a:rect b="b" l="l" r="r" t="t"/>
              <a:pathLst>
                <a:path extrusionOk="0" h="1137" w="1504">
                  <a:moveTo>
                    <a:pt x="770" y="1"/>
                  </a:moveTo>
                  <a:cubicBezTo>
                    <a:pt x="1" y="1"/>
                    <a:pt x="1" y="1137"/>
                    <a:pt x="770" y="1137"/>
                  </a:cubicBezTo>
                  <a:cubicBezTo>
                    <a:pt x="1504" y="1137"/>
                    <a:pt x="1504" y="1"/>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1" name="Google Shape;481;p14"/>
          <p:cNvSpPr/>
          <p:nvPr/>
        </p:nvSpPr>
        <p:spPr>
          <a:xfrm rot="-3926649">
            <a:off x="7731671" y="3738118"/>
            <a:ext cx="1563250" cy="1281336"/>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4"/>
          <p:cNvSpPr/>
          <p:nvPr/>
        </p:nvSpPr>
        <p:spPr>
          <a:xfrm rot="-5400000">
            <a:off x="-854777" y="864701"/>
            <a:ext cx="2127125" cy="643625"/>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4"/>
          <p:cNvSpPr/>
          <p:nvPr/>
        </p:nvSpPr>
        <p:spPr>
          <a:xfrm rot="10800000">
            <a:off x="4481923" y="4264817"/>
            <a:ext cx="2766964" cy="1107807"/>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4"/>
          <p:cNvSpPr/>
          <p:nvPr/>
        </p:nvSpPr>
        <p:spPr>
          <a:xfrm flipH="1" rot="4110747">
            <a:off x="5941756" y="4178087"/>
            <a:ext cx="1563180" cy="1281279"/>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5" name="Google Shape;485;p14"/>
          <p:cNvGrpSpPr/>
          <p:nvPr/>
        </p:nvGrpSpPr>
        <p:grpSpPr>
          <a:xfrm>
            <a:off x="105150" y="4712374"/>
            <a:ext cx="696291" cy="1016185"/>
            <a:chOff x="802700" y="4340849"/>
            <a:chExt cx="696291" cy="1016185"/>
          </a:xfrm>
        </p:grpSpPr>
        <p:sp>
          <p:nvSpPr>
            <p:cNvPr id="486" name="Google Shape;486;p14"/>
            <p:cNvSpPr/>
            <p:nvPr/>
          </p:nvSpPr>
          <p:spPr>
            <a:xfrm rot="1098150">
              <a:off x="1402392" y="4348574"/>
              <a:ext cx="56577" cy="45770"/>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4"/>
            <p:cNvSpPr/>
            <p:nvPr/>
          </p:nvSpPr>
          <p:spPr>
            <a:xfrm rot="1098150">
              <a:off x="1434851" y="4595561"/>
              <a:ext cx="58162" cy="47439"/>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4"/>
            <p:cNvSpPr/>
            <p:nvPr/>
          </p:nvSpPr>
          <p:spPr>
            <a:xfrm rot="1098150">
              <a:off x="1186690" y="4439213"/>
              <a:ext cx="84156" cy="62752"/>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4"/>
            <p:cNvSpPr/>
            <p:nvPr/>
          </p:nvSpPr>
          <p:spPr>
            <a:xfrm rot="1098150">
              <a:off x="1224257" y="4712855"/>
              <a:ext cx="67341" cy="55116"/>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4"/>
            <p:cNvSpPr/>
            <p:nvPr/>
          </p:nvSpPr>
          <p:spPr>
            <a:xfrm rot="1098150">
              <a:off x="1043168" y="4723874"/>
              <a:ext cx="67300" cy="56660"/>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4"/>
            <p:cNvSpPr/>
            <p:nvPr/>
          </p:nvSpPr>
          <p:spPr>
            <a:xfrm rot="1098150">
              <a:off x="1081301" y="4870841"/>
              <a:ext cx="62752" cy="47439"/>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4"/>
            <p:cNvSpPr/>
            <p:nvPr/>
          </p:nvSpPr>
          <p:spPr>
            <a:xfrm rot="1098150">
              <a:off x="966717" y="4995997"/>
              <a:ext cx="64254" cy="52029"/>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4"/>
            <p:cNvSpPr/>
            <p:nvPr/>
          </p:nvSpPr>
          <p:spPr>
            <a:xfrm rot="1098150">
              <a:off x="869989" y="5143287"/>
              <a:ext cx="67341" cy="50527"/>
            </a:xfrm>
            <a:custGeom>
              <a:rect b="b" l="l" r="r" t="t"/>
              <a:pathLst>
                <a:path extrusionOk="0" h="1211" w="1614">
                  <a:moveTo>
                    <a:pt x="807" y="1"/>
                  </a:moveTo>
                  <a:cubicBezTo>
                    <a:pt x="1" y="1"/>
                    <a:pt x="1" y="1210"/>
                    <a:pt x="807" y="1210"/>
                  </a:cubicBezTo>
                  <a:cubicBezTo>
                    <a:pt x="1613" y="1210"/>
                    <a:pt x="1613" y="1"/>
                    <a:pt x="8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4"/>
            <p:cNvSpPr/>
            <p:nvPr/>
          </p:nvSpPr>
          <p:spPr>
            <a:xfrm rot="1098150">
              <a:off x="808561" y="5300941"/>
              <a:ext cx="62752" cy="47439"/>
            </a:xfrm>
            <a:custGeom>
              <a:rect b="b" l="l" r="r" t="t"/>
              <a:pathLst>
                <a:path extrusionOk="0" h="1137" w="1504">
                  <a:moveTo>
                    <a:pt x="770" y="1"/>
                  </a:moveTo>
                  <a:cubicBezTo>
                    <a:pt x="1" y="1"/>
                    <a:pt x="1" y="1137"/>
                    <a:pt x="770" y="1137"/>
                  </a:cubicBezTo>
                  <a:cubicBezTo>
                    <a:pt x="1504" y="1137"/>
                    <a:pt x="1504" y="1"/>
                    <a:pt x="7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5" name="Google Shape;495;p14"/>
          <p:cNvGrpSpPr/>
          <p:nvPr/>
        </p:nvGrpSpPr>
        <p:grpSpPr>
          <a:xfrm rot="-2700000">
            <a:off x="6126494" y="3587129"/>
            <a:ext cx="538812" cy="715944"/>
            <a:chOff x="8537323" y="2829899"/>
            <a:chExt cx="538817" cy="715950"/>
          </a:xfrm>
        </p:grpSpPr>
        <p:sp>
          <p:nvSpPr>
            <p:cNvPr id="496" name="Google Shape;496;p14"/>
            <p:cNvSpPr/>
            <p:nvPr/>
          </p:nvSpPr>
          <p:spPr>
            <a:xfrm rot="1098150">
              <a:off x="8979542" y="2837624"/>
              <a:ext cx="56577" cy="45770"/>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4"/>
            <p:cNvSpPr/>
            <p:nvPr/>
          </p:nvSpPr>
          <p:spPr>
            <a:xfrm rot="1098150">
              <a:off x="9012001" y="3084611"/>
              <a:ext cx="58162" cy="47439"/>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4"/>
            <p:cNvSpPr/>
            <p:nvPr/>
          </p:nvSpPr>
          <p:spPr>
            <a:xfrm rot="1098150">
              <a:off x="8763840" y="2928263"/>
              <a:ext cx="84156" cy="62752"/>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4"/>
            <p:cNvSpPr/>
            <p:nvPr/>
          </p:nvSpPr>
          <p:spPr>
            <a:xfrm rot="1098150">
              <a:off x="8801407" y="3201905"/>
              <a:ext cx="67341" cy="55116"/>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4"/>
            <p:cNvSpPr/>
            <p:nvPr/>
          </p:nvSpPr>
          <p:spPr>
            <a:xfrm rot="1098150">
              <a:off x="8620318" y="3212924"/>
              <a:ext cx="67300" cy="56660"/>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4"/>
            <p:cNvSpPr/>
            <p:nvPr/>
          </p:nvSpPr>
          <p:spPr>
            <a:xfrm rot="1098150">
              <a:off x="8658451" y="3359891"/>
              <a:ext cx="62752" cy="47439"/>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4"/>
            <p:cNvSpPr/>
            <p:nvPr/>
          </p:nvSpPr>
          <p:spPr>
            <a:xfrm rot="1098150">
              <a:off x="8543867" y="3485047"/>
              <a:ext cx="64254" cy="52029"/>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3" name="Google Shape;503;p14">
            <a:hlinkClick/>
          </p:cNvPr>
          <p:cNvSpPr txBox="1"/>
          <p:nvPr>
            <p:ph idx="16" type="ctrTitle"/>
          </p:nvPr>
        </p:nvSpPr>
        <p:spPr>
          <a:xfrm>
            <a:off x="5434619" y="2408333"/>
            <a:ext cx="2713800" cy="3423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1200"/>
              <a:buNone/>
              <a:defRPr sz="2400">
                <a:solidFill>
                  <a:schemeClr val="dk2"/>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504" name="Google Shape;504;p14"/>
          <p:cNvSpPr txBox="1"/>
          <p:nvPr>
            <p:ph idx="17" type="subTitle"/>
          </p:nvPr>
        </p:nvSpPr>
        <p:spPr>
          <a:xfrm>
            <a:off x="5434624" y="2793483"/>
            <a:ext cx="2378400" cy="4413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505" name="Google Shape;505;p14">
            <a:hlinkClick/>
          </p:cNvPr>
          <p:cNvSpPr txBox="1"/>
          <p:nvPr>
            <p:ph hasCustomPrompt="1" idx="18" type="title"/>
          </p:nvPr>
        </p:nvSpPr>
        <p:spPr>
          <a:xfrm>
            <a:off x="4577114" y="2624033"/>
            <a:ext cx="758400" cy="5760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4800"/>
              <a:buNone/>
              <a:defRPr sz="3000">
                <a:solidFill>
                  <a:schemeClr val="accent3"/>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ONE_COLUMN_TEXT_1">
    <p:spTree>
      <p:nvGrpSpPr>
        <p:cNvPr id="506" name="Shape 506"/>
        <p:cNvGrpSpPr/>
        <p:nvPr/>
      </p:nvGrpSpPr>
      <p:grpSpPr>
        <a:xfrm>
          <a:off x="0" y="0"/>
          <a:ext cx="0" cy="0"/>
          <a:chOff x="0" y="0"/>
          <a:chExt cx="0" cy="0"/>
        </a:xfrm>
      </p:grpSpPr>
      <p:sp>
        <p:nvSpPr>
          <p:cNvPr id="507" name="Google Shape;507;p15"/>
          <p:cNvSpPr txBox="1"/>
          <p:nvPr>
            <p:ph type="title"/>
          </p:nvPr>
        </p:nvSpPr>
        <p:spPr>
          <a:xfrm>
            <a:off x="1936361" y="3479385"/>
            <a:ext cx="3310200" cy="4815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26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08" name="Google Shape;508;p15"/>
          <p:cNvSpPr txBox="1"/>
          <p:nvPr>
            <p:ph idx="1" type="subTitle"/>
          </p:nvPr>
        </p:nvSpPr>
        <p:spPr>
          <a:xfrm>
            <a:off x="1936350" y="1410619"/>
            <a:ext cx="5271300" cy="200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None/>
              <a:defRPr sz="29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509" name="Google Shape;509;p15"/>
          <p:cNvSpPr/>
          <p:nvPr/>
        </p:nvSpPr>
        <p:spPr>
          <a:xfrm>
            <a:off x="-74175" y="2702400"/>
            <a:ext cx="1600" cy="1600"/>
          </a:xfrm>
          <a:custGeom>
            <a:rect b="b" l="l" r="r" t="t"/>
            <a:pathLst>
              <a:path extrusionOk="0" h="64" w="64">
                <a:moveTo>
                  <a:pt x="63" y="0"/>
                </a:moveTo>
                <a:cubicBezTo>
                  <a:pt x="21" y="21"/>
                  <a:pt x="0" y="21"/>
                  <a:pt x="0" y="63"/>
                </a:cubicBezTo>
                <a:cubicBezTo>
                  <a:pt x="42" y="63"/>
                  <a:pt x="63" y="21"/>
                  <a:pt x="63" y="0"/>
                </a:cubicBezTo>
                <a:close/>
              </a:path>
            </a:pathLst>
          </a:custGeom>
          <a:solidFill>
            <a:srgbClr val="D7E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5"/>
          <p:cNvSpPr/>
          <p:nvPr/>
        </p:nvSpPr>
        <p:spPr>
          <a:xfrm>
            <a:off x="-72600" y="2702400"/>
            <a:ext cx="25" cy="25"/>
          </a:xfrm>
          <a:custGeom>
            <a:rect b="b" l="l" r="r" t="t"/>
            <a:pathLst>
              <a:path extrusionOk="0" h="1" w="1">
                <a:moveTo>
                  <a:pt x="0" y="0"/>
                </a:moveTo>
                <a:lnTo>
                  <a:pt x="0" y="0"/>
                </a:lnTo>
                <a:close/>
              </a:path>
            </a:pathLst>
          </a:custGeom>
          <a:solidFill>
            <a:srgbClr val="D7E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5"/>
          <p:cNvSpPr/>
          <p:nvPr/>
        </p:nvSpPr>
        <p:spPr>
          <a:xfrm>
            <a:off x="-57925" y="4388400"/>
            <a:ext cx="1319725" cy="783600"/>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2" name="Google Shape;512;p15"/>
          <p:cNvGrpSpPr/>
          <p:nvPr/>
        </p:nvGrpSpPr>
        <p:grpSpPr>
          <a:xfrm>
            <a:off x="90576" y="87505"/>
            <a:ext cx="862275" cy="954996"/>
            <a:chOff x="7882401" y="4108055"/>
            <a:chExt cx="862275" cy="954996"/>
          </a:xfrm>
        </p:grpSpPr>
        <p:sp>
          <p:nvSpPr>
            <p:cNvPr id="513" name="Google Shape;513;p15"/>
            <p:cNvSpPr/>
            <p:nvPr/>
          </p:nvSpPr>
          <p:spPr>
            <a:xfrm>
              <a:off x="8244410" y="4519070"/>
              <a:ext cx="28052" cy="21040"/>
            </a:xfrm>
            <a:custGeom>
              <a:rect b="b" l="l" r="r" t="t"/>
              <a:pathLst>
                <a:path extrusionOk="0" h="441" w="588">
                  <a:moveTo>
                    <a:pt x="294" y="0"/>
                  </a:moveTo>
                  <a:cubicBezTo>
                    <a:pt x="1" y="0"/>
                    <a:pt x="1" y="440"/>
                    <a:pt x="294" y="440"/>
                  </a:cubicBezTo>
                  <a:cubicBezTo>
                    <a:pt x="587" y="440"/>
                    <a:pt x="587" y="0"/>
                    <a:pt x="2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5"/>
            <p:cNvSpPr/>
            <p:nvPr/>
          </p:nvSpPr>
          <p:spPr>
            <a:xfrm>
              <a:off x="8295124" y="4709716"/>
              <a:ext cx="31535" cy="28006"/>
            </a:xfrm>
            <a:custGeom>
              <a:rect b="b" l="l" r="r" t="t"/>
              <a:pathLst>
                <a:path extrusionOk="0" h="587" w="661">
                  <a:moveTo>
                    <a:pt x="331" y="0"/>
                  </a:moveTo>
                  <a:cubicBezTo>
                    <a:pt x="1" y="37"/>
                    <a:pt x="1" y="513"/>
                    <a:pt x="331" y="587"/>
                  </a:cubicBezTo>
                  <a:cubicBezTo>
                    <a:pt x="661" y="513"/>
                    <a:pt x="661" y="37"/>
                    <a:pt x="3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5"/>
            <p:cNvSpPr/>
            <p:nvPr/>
          </p:nvSpPr>
          <p:spPr>
            <a:xfrm>
              <a:off x="8456043" y="4707951"/>
              <a:ext cx="42030" cy="29771"/>
            </a:xfrm>
            <a:custGeom>
              <a:rect b="b" l="l" r="r" t="t"/>
              <a:pathLst>
                <a:path extrusionOk="0" h="624" w="881">
                  <a:moveTo>
                    <a:pt x="440" y="1"/>
                  </a:moveTo>
                  <a:cubicBezTo>
                    <a:pt x="1" y="1"/>
                    <a:pt x="1" y="624"/>
                    <a:pt x="440" y="624"/>
                  </a:cubicBezTo>
                  <a:cubicBezTo>
                    <a:pt x="880" y="624"/>
                    <a:pt x="880" y="1"/>
                    <a:pt x="4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5"/>
            <p:cNvSpPr/>
            <p:nvPr/>
          </p:nvSpPr>
          <p:spPr>
            <a:xfrm>
              <a:off x="8450795" y="4851365"/>
              <a:ext cx="28052" cy="40267"/>
            </a:xfrm>
            <a:custGeom>
              <a:rect b="b" l="l" r="r" t="t"/>
              <a:pathLst>
                <a:path extrusionOk="0" h="844" w="588">
                  <a:moveTo>
                    <a:pt x="220" y="0"/>
                  </a:moveTo>
                  <a:cubicBezTo>
                    <a:pt x="184" y="0"/>
                    <a:pt x="147" y="37"/>
                    <a:pt x="111" y="74"/>
                  </a:cubicBezTo>
                  <a:lnTo>
                    <a:pt x="74" y="147"/>
                  </a:lnTo>
                  <a:cubicBezTo>
                    <a:pt x="37" y="184"/>
                    <a:pt x="1" y="220"/>
                    <a:pt x="1" y="294"/>
                  </a:cubicBezTo>
                  <a:lnTo>
                    <a:pt x="1" y="550"/>
                  </a:lnTo>
                  <a:cubicBezTo>
                    <a:pt x="1" y="587"/>
                    <a:pt x="1" y="624"/>
                    <a:pt x="37" y="660"/>
                  </a:cubicBezTo>
                  <a:cubicBezTo>
                    <a:pt x="37" y="734"/>
                    <a:pt x="111" y="807"/>
                    <a:pt x="184" y="807"/>
                  </a:cubicBezTo>
                  <a:cubicBezTo>
                    <a:pt x="220" y="844"/>
                    <a:pt x="257" y="844"/>
                    <a:pt x="294" y="844"/>
                  </a:cubicBezTo>
                  <a:lnTo>
                    <a:pt x="367" y="844"/>
                  </a:lnTo>
                  <a:cubicBezTo>
                    <a:pt x="440" y="844"/>
                    <a:pt x="477" y="807"/>
                    <a:pt x="514" y="770"/>
                  </a:cubicBezTo>
                  <a:lnTo>
                    <a:pt x="550" y="697"/>
                  </a:lnTo>
                  <a:cubicBezTo>
                    <a:pt x="587" y="660"/>
                    <a:pt x="587" y="624"/>
                    <a:pt x="587" y="550"/>
                  </a:cubicBezTo>
                  <a:lnTo>
                    <a:pt x="587" y="294"/>
                  </a:lnTo>
                  <a:cubicBezTo>
                    <a:pt x="587" y="257"/>
                    <a:pt x="587" y="220"/>
                    <a:pt x="587" y="184"/>
                  </a:cubicBezTo>
                  <a:cubicBezTo>
                    <a:pt x="550" y="147"/>
                    <a:pt x="550" y="110"/>
                    <a:pt x="514" y="74"/>
                  </a:cubicBezTo>
                  <a:cubicBezTo>
                    <a:pt x="477" y="37"/>
                    <a:pt x="440" y="37"/>
                    <a:pt x="4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5"/>
            <p:cNvSpPr/>
            <p:nvPr/>
          </p:nvSpPr>
          <p:spPr>
            <a:xfrm>
              <a:off x="8361581" y="4963290"/>
              <a:ext cx="77000" cy="59494"/>
            </a:xfrm>
            <a:custGeom>
              <a:rect b="b" l="l" r="r" t="t"/>
              <a:pathLst>
                <a:path extrusionOk="0" h="1247" w="1614">
                  <a:moveTo>
                    <a:pt x="807" y="1"/>
                  </a:moveTo>
                  <a:cubicBezTo>
                    <a:pt x="1" y="1"/>
                    <a:pt x="1" y="1247"/>
                    <a:pt x="807" y="1247"/>
                  </a:cubicBezTo>
                  <a:cubicBezTo>
                    <a:pt x="1614" y="1247"/>
                    <a:pt x="1614" y="1"/>
                    <a:pt x="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5"/>
            <p:cNvSpPr/>
            <p:nvPr/>
          </p:nvSpPr>
          <p:spPr>
            <a:xfrm>
              <a:off x="8585475" y="4959808"/>
              <a:ext cx="42030" cy="42033"/>
            </a:xfrm>
            <a:custGeom>
              <a:rect b="b" l="l" r="r" t="t"/>
              <a:pathLst>
                <a:path extrusionOk="0" h="881" w="881">
                  <a:moveTo>
                    <a:pt x="440" y="0"/>
                  </a:moveTo>
                  <a:cubicBezTo>
                    <a:pt x="0" y="110"/>
                    <a:pt x="0" y="733"/>
                    <a:pt x="440" y="880"/>
                  </a:cubicBezTo>
                  <a:cubicBezTo>
                    <a:pt x="880" y="733"/>
                    <a:pt x="880" y="110"/>
                    <a:pt x="4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5"/>
            <p:cNvSpPr/>
            <p:nvPr/>
          </p:nvSpPr>
          <p:spPr>
            <a:xfrm>
              <a:off x="8289924" y="4826890"/>
              <a:ext cx="66457" cy="50763"/>
            </a:xfrm>
            <a:custGeom>
              <a:rect b="b" l="l" r="r" t="t"/>
              <a:pathLst>
                <a:path extrusionOk="0" h="1064" w="1393">
                  <a:moveTo>
                    <a:pt x="697" y="0"/>
                  </a:moveTo>
                  <a:cubicBezTo>
                    <a:pt x="0" y="0"/>
                    <a:pt x="0" y="1063"/>
                    <a:pt x="697" y="1063"/>
                  </a:cubicBezTo>
                  <a:cubicBezTo>
                    <a:pt x="1393" y="1063"/>
                    <a:pt x="1393" y="0"/>
                    <a:pt x="6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5"/>
            <p:cNvSpPr/>
            <p:nvPr/>
          </p:nvSpPr>
          <p:spPr>
            <a:xfrm>
              <a:off x="8284676" y="4704420"/>
              <a:ext cx="52478" cy="38550"/>
            </a:xfrm>
            <a:custGeom>
              <a:rect b="b" l="l" r="r" t="t"/>
              <a:pathLst>
                <a:path extrusionOk="0" h="808" w="1100">
                  <a:moveTo>
                    <a:pt x="584" y="0"/>
                  </a:moveTo>
                  <a:cubicBezTo>
                    <a:pt x="573" y="0"/>
                    <a:pt x="562" y="0"/>
                    <a:pt x="550" y="1"/>
                  </a:cubicBezTo>
                  <a:cubicBezTo>
                    <a:pt x="0" y="1"/>
                    <a:pt x="0" y="808"/>
                    <a:pt x="550" y="808"/>
                  </a:cubicBezTo>
                  <a:cubicBezTo>
                    <a:pt x="1088" y="808"/>
                    <a:pt x="1100" y="0"/>
                    <a:pt x="5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5"/>
            <p:cNvSpPr/>
            <p:nvPr/>
          </p:nvSpPr>
          <p:spPr>
            <a:xfrm>
              <a:off x="8195462" y="4487582"/>
              <a:ext cx="56009" cy="54628"/>
            </a:xfrm>
            <a:custGeom>
              <a:rect b="b" l="l" r="r" t="t"/>
              <a:pathLst>
                <a:path extrusionOk="0" h="1145" w="1174">
                  <a:moveTo>
                    <a:pt x="697" y="1"/>
                  </a:moveTo>
                  <a:cubicBezTo>
                    <a:pt x="660" y="1"/>
                    <a:pt x="633" y="10"/>
                    <a:pt x="610" y="23"/>
                  </a:cubicBezTo>
                  <a:lnTo>
                    <a:pt x="610" y="23"/>
                  </a:lnTo>
                  <a:cubicBezTo>
                    <a:pt x="578" y="25"/>
                    <a:pt x="546" y="29"/>
                    <a:pt x="514" y="37"/>
                  </a:cubicBezTo>
                  <a:cubicBezTo>
                    <a:pt x="477" y="74"/>
                    <a:pt x="440" y="74"/>
                    <a:pt x="367" y="111"/>
                  </a:cubicBezTo>
                  <a:lnTo>
                    <a:pt x="257" y="184"/>
                  </a:lnTo>
                  <a:cubicBezTo>
                    <a:pt x="74" y="257"/>
                    <a:pt x="0" y="441"/>
                    <a:pt x="0" y="624"/>
                  </a:cubicBezTo>
                  <a:cubicBezTo>
                    <a:pt x="0" y="770"/>
                    <a:pt x="37" y="917"/>
                    <a:pt x="147" y="990"/>
                  </a:cubicBezTo>
                  <a:cubicBezTo>
                    <a:pt x="257" y="1100"/>
                    <a:pt x="367" y="1137"/>
                    <a:pt x="514" y="1137"/>
                  </a:cubicBezTo>
                  <a:cubicBezTo>
                    <a:pt x="537" y="1142"/>
                    <a:pt x="561" y="1144"/>
                    <a:pt x="585" y="1144"/>
                  </a:cubicBezTo>
                  <a:cubicBezTo>
                    <a:pt x="743" y="1144"/>
                    <a:pt x="894" y="1040"/>
                    <a:pt x="990" y="880"/>
                  </a:cubicBezTo>
                  <a:lnTo>
                    <a:pt x="1027" y="770"/>
                  </a:lnTo>
                  <a:cubicBezTo>
                    <a:pt x="1064" y="697"/>
                    <a:pt x="1100" y="660"/>
                    <a:pt x="1100" y="624"/>
                  </a:cubicBezTo>
                  <a:cubicBezTo>
                    <a:pt x="1111" y="582"/>
                    <a:pt x="1115" y="543"/>
                    <a:pt x="1115" y="506"/>
                  </a:cubicBezTo>
                  <a:lnTo>
                    <a:pt x="1115" y="506"/>
                  </a:lnTo>
                  <a:cubicBezTo>
                    <a:pt x="1134" y="456"/>
                    <a:pt x="1154" y="407"/>
                    <a:pt x="1174" y="367"/>
                  </a:cubicBezTo>
                  <a:cubicBezTo>
                    <a:pt x="1137" y="257"/>
                    <a:pt x="1100" y="184"/>
                    <a:pt x="1064" y="111"/>
                  </a:cubicBezTo>
                  <a:cubicBezTo>
                    <a:pt x="990" y="37"/>
                    <a:pt x="880" y="1"/>
                    <a:pt x="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5"/>
            <p:cNvSpPr/>
            <p:nvPr/>
          </p:nvSpPr>
          <p:spPr>
            <a:xfrm>
              <a:off x="8073043" y="4625748"/>
              <a:ext cx="57774" cy="40267"/>
            </a:xfrm>
            <a:custGeom>
              <a:rect b="b" l="l" r="r" t="t"/>
              <a:pathLst>
                <a:path extrusionOk="0" h="844" w="1211">
                  <a:moveTo>
                    <a:pt x="404" y="1"/>
                  </a:moveTo>
                  <a:cubicBezTo>
                    <a:pt x="184" y="1"/>
                    <a:pt x="0" y="184"/>
                    <a:pt x="0" y="440"/>
                  </a:cubicBezTo>
                  <a:cubicBezTo>
                    <a:pt x="0" y="660"/>
                    <a:pt x="184" y="844"/>
                    <a:pt x="404" y="844"/>
                  </a:cubicBezTo>
                  <a:lnTo>
                    <a:pt x="660" y="844"/>
                  </a:lnTo>
                  <a:cubicBezTo>
                    <a:pt x="1210" y="844"/>
                    <a:pt x="1210" y="37"/>
                    <a:pt x="660" y="37"/>
                  </a:cubicBezTo>
                  <a:lnTo>
                    <a:pt x="66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5"/>
            <p:cNvSpPr/>
            <p:nvPr/>
          </p:nvSpPr>
          <p:spPr>
            <a:xfrm>
              <a:off x="8067795" y="4426371"/>
              <a:ext cx="42030" cy="26288"/>
            </a:xfrm>
            <a:custGeom>
              <a:rect b="b" l="l" r="r" t="t"/>
              <a:pathLst>
                <a:path extrusionOk="0" h="551" w="881">
                  <a:moveTo>
                    <a:pt x="514" y="1"/>
                  </a:moveTo>
                  <a:lnTo>
                    <a:pt x="514" y="37"/>
                  </a:lnTo>
                  <a:lnTo>
                    <a:pt x="257" y="37"/>
                  </a:lnTo>
                  <a:cubicBezTo>
                    <a:pt x="242" y="33"/>
                    <a:pt x="226" y="32"/>
                    <a:pt x="212" y="32"/>
                  </a:cubicBezTo>
                  <a:cubicBezTo>
                    <a:pt x="88" y="32"/>
                    <a:pt x="0" y="163"/>
                    <a:pt x="0" y="294"/>
                  </a:cubicBezTo>
                  <a:cubicBezTo>
                    <a:pt x="0" y="404"/>
                    <a:pt x="110" y="514"/>
                    <a:pt x="257" y="550"/>
                  </a:cubicBezTo>
                  <a:lnTo>
                    <a:pt x="514" y="550"/>
                  </a:lnTo>
                  <a:cubicBezTo>
                    <a:pt x="880" y="550"/>
                    <a:pt x="880" y="1"/>
                    <a:pt x="5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5"/>
            <p:cNvSpPr/>
            <p:nvPr/>
          </p:nvSpPr>
          <p:spPr>
            <a:xfrm>
              <a:off x="7966368" y="4255000"/>
              <a:ext cx="45513" cy="36737"/>
            </a:xfrm>
            <a:custGeom>
              <a:rect b="b" l="l" r="r" t="t"/>
              <a:pathLst>
                <a:path extrusionOk="0" h="770" w="954">
                  <a:moveTo>
                    <a:pt x="477" y="0"/>
                  </a:moveTo>
                  <a:cubicBezTo>
                    <a:pt x="0" y="37"/>
                    <a:pt x="0" y="733"/>
                    <a:pt x="477" y="770"/>
                  </a:cubicBezTo>
                  <a:cubicBezTo>
                    <a:pt x="953" y="733"/>
                    <a:pt x="953" y="37"/>
                    <a:pt x="4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5"/>
            <p:cNvSpPr/>
            <p:nvPr/>
          </p:nvSpPr>
          <p:spPr>
            <a:xfrm>
              <a:off x="7882401" y="4108055"/>
              <a:ext cx="57774" cy="47281"/>
            </a:xfrm>
            <a:custGeom>
              <a:rect b="b" l="l" r="r" t="t"/>
              <a:pathLst>
                <a:path extrusionOk="0" h="991" w="1211">
                  <a:moveTo>
                    <a:pt x="624" y="1"/>
                  </a:moveTo>
                  <a:cubicBezTo>
                    <a:pt x="1" y="74"/>
                    <a:pt x="1" y="917"/>
                    <a:pt x="624" y="991"/>
                  </a:cubicBezTo>
                  <a:cubicBezTo>
                    <a:pt x="1210" y="917"/>
                    <a:pt x="1210" y="74"/>
                    <a:pt x="6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5"/>
            <p:cNvSpPr/>
            <p:nvPr/>
          </p:nvSpPr>
          <p:spPr>
            <a:xfrm>
              <a:off x="8699163" y="5026267"/>
              <a:ext cx="45513" cy="36784"/>
            </a:xfrm>
            <a:custGeom>
              <a:rect b="b" l="l" r="r" t="t"/>
              <a:pathLst>
                <a:path extrusionOk="0" h="771" w="954">
                  <a:moveTo>
                    <a:pt x="477" y="0"/>
                  </a:moveTo>
                  <a:cubicBezTo>
                    <a:pt x="0" y="37"/>
                    <a:pt x="0" y="733"/>
                    <a:pt x="477" y="770"/>
                  </a:cubicBezTo>
                  <a:cubicBezTo>
                    <a:pt x="953" y="733"/>
                    <a:pt x="953" y="37"/>
                    <a:pt x="4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15"/>
          <p:cNvGrpSpPr/>
          <p:nvPr/>
        </p:nvGrpSpPr>
        <p:grpSpPr>
          <a:xfrm>
            <a:off x="-605888" y="3025234"/>
            <a:ext cx="1395308" cy="1361806"/>
            <a:chOff x="-605888" y="3025234"/>
            <a:chExt cx="1395308" cy="1361806"/>
          </a:xfrm>
        </p:grpSpPr>
        <p:sp>
          <p:nvSpPr>
            <p:cNvPr id="528" name="Google Shape;528;p15"/>
            <p:cNvSpPr/>
            <p:nvPr/>
          </p:nvSpPr>
          <p:spPr>
            <a:xfrm rot="3361624">
              <a:off x="-373834" y="3178614"/>
              <a:ext cx="931198" cy="1055048"/>
            </a:xfrm>
            <a:custGeom>
              <a:rect b="b" l="l" r="r" t="t"/>
              <a:pathLst>
                <a:path extrusionOk="0" h="42202" w="37248">
                  <a:moveTo>
                    <a:pt x="2456" y="1880"/>
                  </a:moveTo>
                  <a:lnTo>
                    <a:pt x="10047" y="6560"/>
                  </a:lnTo>
                  <a:lnTo>
                    <a:pt x="14885" y="9529"/>
                  </a:lnTo>
                  <a:cubicBezTo>
                    <a:pt x="16425" y="10482"/>
                    <a:pt x="18001" y="11362"/>
                    <a:pt x="19468" y="12425"/>
                  </a:cubicBezTo>
                  <a:cubicBezTo>
                    <a:pt x="20170" y="12905"/>
                    <a:pt x="20817" y="13451"/>
                    <a:pt x="21402" y="14058"/>
                  </a:cubicBezTo>
                  <a:lnTo>
                    <a:pt x="21402" y="14058"/>
                  </a:lnTo>
                  <a:cubicBezTo>
                    <a:pt x="18808" y="12956"/>
                    <a:pt x="16269" y="11697"/>
                    <a:pt x="13822" y="10299"/>
                  </a:cubicBezTo>
                  <a:cubicBezTo>
                    <a:pt x="10743" y="8502"/>
                    <a:pt x="7810" y="6450"/>
                    <a:pt x="5061" y="4177"/>
                  </a:cubicBezTo>
                  <a:cubicBezTo>
                    <a:pt x="4159" y="3442"/>
                    <a:pt x="3293" y="2672"/>
                    <a:pt x="2456" y="1880"/>
                  </a:cubicBezTo>
                  <a:close/>
                  <a:moveTo>
                    <a:pt x="415" y="1"/>
                  </a:moveTo>
                  <a:cubicBezTo>
                    <a:pt x="179" y="1"/>
                    <a:pt x="0" y="295"/>
                    <a:pt x="186" y="511"/>
                  </a:cubicBezTo>
                  <a:cubicBezTo>
                    <a:pt x="2752" y="3040"/>
                    <a:pt x="5501" y="5350"/>
                    <a:pt x="8434" y="7476"/>
                  </a:cubicBezTo>
                  <a:cubicBezTo>
                    <a:pt x="11366" y="9565"/>
                    <a:pt x="14482" y="11435"/>
                    <a:pt x="17745" y="13011"/>
                  </a:cubicBezTo>
                  <a:cubicBezTo>
                    <a:pt x="19190" y="13719"/>
                    <a:pt x="20684" y="14380"/>
                    <a:pt x="22205" y="14974"/>
                  </a:cubicBezTo>
                  <a:lnTo>
                    <a:pt x="22205" y="14974"/>
                  </a:lnTo>
                  <a:cubicBezTo>
                    <a:pt x="22470" y="15307"/>
                    <a:pt x="22718" y="15655"/>
                    <a:pt x="22950" y="16017"/>
                  </a:cubicBezTo>
                  <a:cubicBezTo>
                    <a:pt x="23903" y="17484"/>
                    <a:pt x="24673" y="19097"/>
                    <a:pt x="25480" y="20673"/>
                  </a:cubicBezTo>
                  <a:cubicBezTo>
                    <a:pt x="27276" y="24045"/>
                    <a:pt x="29036" y="27381"/>
                    <a:pt x="30832" y="30754"/>
                  </a:cubicBezTo>
                  <a:cubicBezTo>
                    <a:pt x="32628" y="34126"/>
                    <a:pt x="34388" y="37499"/>
                    <a:pt x="36221" y="40871"/>
                  </a:cubicBezTo>
                  <a:lnTo>
                    <a:pt x="36917" y="42118"/>
                  </a:lnTo>
                  <a:cubicBezTo>
                    <a:pt x="36941" y="42177"/>
                    <a:pt x="36988" y="42202"/>
                    <a:pt x="37037" y="42202"/>
                  </a:cubicBezTo>
                  <a:cubicBezTo>
                    <a:pt x="37138" y="42202"/>
                    <a:pt x="37248" y="42095"/>
                    <a:pt x="37174" y="41971"/>
                  </a:cubicBezTo>
                  <a:lnTo>
                    <a:pt x="37174" y="41971"/>
                  </a:lnTo>
                  <a:lnTo>
                    <a:pt x="37174" y="42008"/>
                  </a:lnTo>
                  <a:cubicBezTo>
                    <a:pt x="35451" y="38562"/>
                    <a:pt x="33691" y="35153"/>
                    <a:pt x="31932" y="31744"/>
                  </a:cubicBezTo>
                  <a:cubicBezTo>
                    <a:pt x="30135" y="28298"/>
                    <a:pt x="28376" y="24925"/>
                    <a:pt x="26579" y="21516"/>
                  </a:cubicBezTo>
                  <a:cubicBezTo>
                    <a:pt x="25736" y="19866"/>
                    <a:pt x="24930" y="18253"/>
                    <a:pt x="24050" y="16640"/>
                  </a:cubicBezTo>
                  <a:cubicBezTo>
                    <a:pt x="23811" y="16205"/>
                    <a:pt x="23549" y="15783"/>
                    <a:pt x="23266" y="15375"/>
                  </a:cubicBezTo>
                  <a:lnTo>
                    <a:pt x="23266" y="15375"/>
                  </a:lnTo>
                  <a:cubicBezTo>
                    <a:pt x="23283" y="15382"/>
                    <a:pt x="23300" y="15388"/>
                    <a:pt x="23317" y="15394"/>
                  </a:cubicBezTo>
                  <a:cubicBezTo>
                    <a:pt x="23345" y="15405"/>
                    <a:pt x="23372" y="15409"/>
                    <a:pt x="23397" y="15409"/>
                  </a:cubicBezTo>
                  <a:cubicBezTo>
                    <a:pt x="23634" y="15409"/>
                    <a:pt x="23725" y="14980"/>
                    <a:pt x="23427" y="14881"/>
                  </a:cubicBezTo>
                  <a:cubicBezTo>
                    <a:pt x="23176" y="14783"/>
                    <a:pt x="22926" y="14684"/>
                    <a:pt x="22676" y="14584"/>
                  </a:cubicBezTo>
                  <a:lnTo>
                    <a:pt x="22676" y="14584"/>
                  </a:lnTo>
                  <a:cubicBezTo>
                    <a:pt x="22149" y="13924"/>
                    <a:pt x="21565" y="13311"/>
                    <a:pt x="20934" y="12755"/>
                  </a:cubicBezTo>
                  <a:cubicBezTo>
                    <a:pt x="19504" y="11692"/>
                    <a:pt x="18038" y="10739"/>
                    <a:pt x="16498" y="9859"/>
                  </a:cubicBezTo>
                  <a:lnTo>
                    <a:pt x="11586" y="6816"/>
                  </a:lnTo>
                  <a:lnTo>
                    <a:pt x="1762" y="804"/>
                  </a:lnTo>
                  <a:lnTo>
                    <a:pt x="651" y="97"/>
                  </a:lnTo>
                  <a:lnTo>
                    <a:pt x="651" y="97"/>
                  </a:lnTo>
                  <a:cubicBezTo>
                    <a:pt x="643" y="89"/>
                    <a:pt x="634" y="80"/>
                    <a:pt x="625" y="71"/>
                  </a:cubicBezTo>
                  <a:lnTo>
                    <a:pt x="621" y="78"/>
                  </a:lnTo>
                  <a:lnTo>
                    <a:pt x="552" y="34"/>
                  </a:lnTo>
                  <a:cubicBezTo>
                    <a:pt x="506" y="11"/>
                    <a:pt x="459" y="1"/>
                    <a:pt x="4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5"/>
            <p:cNvSpPr/>
            <p:nvPr/>
          </p:nvSpPr>
          <p:spPr>
            <a:xfrm rot="3361624">
              <a:off x="297454" y="3636353"/>
              <a:ext cx="33025" cy="118625"/>
            </a:xfrm>
            <a:custGeom>
              <a:rect b="b" l="l" r="r" t="t"/>
              <a:pathLst>
                <a:path extrusionOk="0" h="4745" w="1321">
                  <a:moveTo>
                    <a:pt x="639" y="1472"/>
                  </a:moveTo>
                  <a:lnTo>
                    <a:pt x="639" y="1472"/>
                  </a:lnTo>
                  <a:cubicBezTo>
                    <a:pt x="735" y="2324"/>
                    <a:pt x="667" y="3191"/>
                    <a:pt x="435" y="4014"/>
                  </a:cubicBezTo>
                  <a:lnTo>
                    <a:pt x="435" y="4014"/>
                  </a:lnTo>
                  <a:cubicBezTo>
                    <a:pt x="431" y="3162"/>
                    <a:pt x="499" y="2312"/>
                    <a:pt x="639" y="1472"/>
                  </a:cubicBezTo>
                  <a:close/>
                  <a:moveTo>
                    <a:pt x="661" y="0"/>
                  </a:moveTo>
                  <a:cubicBezTo>
                    <a:pt x="569" y="0"/>
                    <a:pt x="477" y="55"/>
                    <a:pt x="441" y="165"/>
                  </a:cubicBezTo>
                  <a:cubicBezTo>
                    <a:pt x="74" y="1558"/>
                    <a:pt x="1" y="2988"/>
                    <a:pt x="184" y="4381"/>
                  </a:cubicBezTo>
                  <a:cubicBezTo>
                    <a:pt x="198" y="4449"/>
                    <a:pt x="236" y="4487"/>
                    <a:pt x="281" y="4498"/>
                  </a:cubicBezTo>
                  <a:lnTo>
                    <a:pt x="281" y="4498"/>
                  </a:lnTo>
                  <a:cubicBezTo>
                    <a:pt x="250" y="4652"/>
                    <a:pt x="378" y="4745"/>
                    <a:pt x="517" y="4745"/>
                  </a:cubicBezTo>
                  <a:cubicBezTo>
                    <a:pt x="613" y="4745"/>
                    <a:pt x="714" y="4700"/>
                    <a:pt x="771" y="4601"/>
                  </a:cubicBezTo>
                  <a:cubicBezTo>
                    <a:pt x="1284" y="3171"/>
                    <a:pt x="1320" y="1595"/>
                    <a:pt x="880" y="165"/>
                  </a:cubicBezTo>
                  <a:cubicBezTo>
                    <a:pt x="844" y="55"/>
                    <a:pt x="752" y="0"/>
                    <a:pt x="6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5"/>
            <p:cNvSpPr/>
            <p:nvPr/>
          </p:nvSpPr>
          <p:spPr>
            <a:xfrm rot="3361624">
              <a:off x="269249" y="3678053"/>
              <a:ext cx="38525" cy="261799"/>
            </a:xfrm>
            <a:custGeom>
              <a:rect b="b" l="l" r="r" t="t"/>
              <a:pathLst>
                <a:path extrusionOk="0" h="10472" w="1541">
                  <a:moveTo>
                    <a:pt x="757" y="1375"/>
                  </a:moveTo>
                  <a:lnTo>
                    <a:pt x="757" y="1375"/>
                  </a:lnTo>
                  <a:cubicBezTo>
                    <a:pt x="970" y="2562"/>
                    <a:pt x="1029" y="3765"/>
                    <a:pt x="917" y="4968"/>
                  </a:cubicBezTo>
                  <a:cubicBezTo>
                    <a:pt x="844" y="5738"/>
                    <a:pt x="697" y="6544"/>
                    <a:pt x="514" y="7314"/>
                  </a:cubicBezTo>
                  <a:cubicBezTo>
                    <a:pt x="513" y="7317"/>
                    <a:pt x="512" y="7320"/>
                    <a:pt x="510" y="7323"/>
                  </a:cubicBezTo>
                  <a:lnTo>
                    <a:pt x="510" y="7323"/>
                  </a:lnTo>
                  <a:cubicBezTo>
                    <a:pt x="464" y="6662"/>
                    <a:pt x="441" y="5968"/>
                    <a:pt x="441" y="5298"/>
                  </a:cubicBezTo>
                  <a:cubicBezTo>
                    <a:pt x="441" y="3984"/>
                    <a:pt x="552" y="2671"/>
                    <a:pt x="757" y="1375"/>
                  </a:cubicBezTo>
                  <a:close/>
                  <a:moveTo>
                    <a:pt x="734" y="1"/>
                  </a:moveTo>
                  <a:cubicBezTo>
                    <a:pt x="642" y="1"/>
                    <a:pt x="551" y="56"/>
                    <a:pt x="514" y="166"/>
                  </a:cubicBezTo>
                  <a:cubicBezTo>
                    <a:pt x="148" y="1852"/>
                    <a:pt x="1" y="3575"/>
                    <a:pt x="38" y="5298"/>
                  </a:cubicBezTo>
                  <a:cubicBezTo>
                    <a:pt x="38" y="6141"/>
                    <a:pt x="74" y="7021"/>
                    <a:pt x="184" y="7864"/>
                  </a:cubicBezTo>
                  <a:cubicBezTo>
                    <a:pt x="197" y="8014"/>
                    <a:pt x="211" y="8163"/>
                    <a:pt x="228" y="8311"/>
                  </a:cubicBezTo>
                  <a:lnTo>
                    <a:pt x="228" y="8311"/>
                  </a:lnTo>
                  <a:cubicBezTo>
                    <a:pt x="152" y="8732"/>
                    <a:pt x="127" y="9159"/>
                    <a:pt x="148" y="9587"/>
                  </a:cubicBezTo>
                  <a:cubicBezTo>
                    <a:pt x="148" y="9752"/>
                    <a:pt x="267" y="9834"/>
                    <a:pt x="386" y="9834"/>
                  </a:cubicBezTo>
                  <a:cubicBezTo>
                    <a:pt x="424" y="9834"/>
                    <a:pt x="461" y="9826"/>
                    <a:pt x="495" y="9809"/>
                  </a:cubicBezTo>
                  <a:lnTo>
                    <a:pt x="495" y="9809"/>
                  </a:lnTo>
                  <a:cubicBezTo>
                    <a:pt x="545" y="10006"/>
                    <a:pt x="600" y="10201"/>
                    <a:pt x="661" y="10393"/>
                  </a:cubicBezTo>
                  <a:cubicBezTo>
                    <a:pt x="678" y="10444"/>
                    <a:pt x="726" y="10472"/>
                    <a:pt x="774" y="10472"/>
                  </a:cubicBezTo>
                  <a:cubicBezTo>
                    <a:pt x="828" y="10472"/>
                    <a:pt x="881" y="10435"/>
                    <a:pt x="881" y="10357"/>
                  </a:cubicBezTo>
                  <a:lnTo>
                    <a:pt x="881" y="10320"/>
                  </a:lnTo>
                  <a:cubicBezTo>
                    <a:pt x="822" y="9889"/>
                    <a:pt x="753" y="9449"/>
                    <a:pt x="690" y="9003"/>
                  </a:cubicBezTo>
                  <a:lnTo>
                    <a:pt x="690" y="9003"/>
                  </a:lnTo>
                  <a:cubicBezTo>
                    <a:pt x="773" y="8393"/>
                    <a:pt x="897" y="7788"/>
                    <a:pt x="1064" y="7204"/>
                  </a:cubicBezTo>
                  <a:cubicBezTo>
                    <a:pt x="1247" y="6434"/>
                    <a:pt x="1357" y="5664"/>
                    <a:pt x="1431" y="4858"/>
                  </a:cubicBezTo>
                  <a:cubicBezTo>
                    <a:pt x="1541" y="3282"/>
                    <a:pt x="1357" y="1705"/>
                    <a:pt x="954" y="166"/>
                  </a:cubicBezTo>
                  <a:cubicBezTo>
                    <a:pt x="917" y="56"/>
                    <a:pt x="826" y="1"/>
                    <a:pt x="7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5"/>
            <p:cNvSpPr/>
            <p:nvPr/>
          </p:nvSpPr>
          <p:spPr>
            <a:xfrm rot="3361624">
              <a:off x="-17333" y="3631672"/>
              <a:ext cx="336899" cy="244375"/>
            </a:xfrm>
            <a:custGeom>
              <a:rect b="b" l="l" r="r" t="t"/>
              <a:pathLst>
                <a:path extrusionOk="0" h="9775" w="13476">
                  <a:moveTo>
                    <a:pt x="1793" y="925"/>
                  </a:moveTo>
                  <a:cubicBezTo>
                    <a:pt x="5163" y="1974"/>
                    <a:pt x="8204" y="3873"/>
                    <a:pt x="10574" y="6498"/>
                  </a:cubicBezTo>
                  <a:cubicBezTo>
                    <a:pt x="11302" y="7259"/>
                    <a:pt x="11940" y="8080"/>
                    <a:pt x="12516" y="8961"/>
                  </a:cubicBezTo>
                  <a:lnTo>
                    <a:pt x="12516" y="8961"/>
                  </a:lnTo>
                  <a:cubicBezTo>
                    <a:pt x="8852" y="7596"/>
                    <a:pt x="6232" y="4636"/>
                    <a:pt x="3315" y="2136"/>
                  </a:cubicBezTo>
                  <a:cubicBezTo>
                    <a:pt x="2828" y="1710"/>
                    <a:pt x="2319" y="1306"/>
                    <a:pt x="1793" y="925"/>
                  </a:cubicBezTo>
                  <a:close/>
                  <a:moveTo>
                    <a:pt x="12920" y="9101"/>
                  </a:moveTo>
                  <a:lnTo>
                    <a:pt x="12923" y="9105"/>
                  </a:lnTo>
                  <a:lnTo>
                    <a:pt x="12923" y="9105"/>
                  </a:lnTo>
                  <a:cubicBezTo>
                    <a:pt x="12923" y="9104"/>
                    <a:pt x="12922" y="9104"/>
                    <a:pt x="12921" y="9104"/>
                  </a:cubicBezTo>
                  <a:lnTo>
                    <a:pt x="12921" y="9104"/>
                  </a:lnTo>
                  <a:cubicBezTo>
                    <a:pt x="12921" y="9103"/>
                    <a:pt x="12920" y="9102"/>
                    <a:pt x="12920" y="9101"/>
                  </a:cubicBezTo>
                  <a:close/>
                  <a:moveTo>
                    <a:pt x="386" y="1"/>
                  </a:moveTo>
                  <a:cubicBezTo>
                    <a:pt x="136" y="1"/>
                    <a:pt x="1" y="355"/>
                    <a:pt x="236" y="523"/>
                  </a:cubicBezTo>
                  <a:cubicBezTo>
                    <a:pt x="3829" y="2686"/>
                    <a:pt x="6321" y="6132"/>
                    <a:pt x="9877" y="8331"/>
                  </a:cubicBezTo>
                  <a:cubicBezTo>
                    <a:pt x="10830" y="8954"/>
                    <a:pt x="11857" y="9431"/>
                    <a:pt x="12956" y="9761"/>
                  </a:cubicBezTo>
                  <a:cubicBezTo>
                    <a:pt x="12991" y="9770"/>
                    <a:pt x="13023" y="9774"/>
                    <a:pt x="13054" y="9774"/>
                  </a:cubicBezTo>
                  <a:cubicBezTo>
                    <a:pt x="13381" y="9774"/>
                    <a:pt x="13475" y="9275"/>
                    <a:pt x="13140" y="9174"/>
                  </a:cubicBezTo>
                  <a:cubicBezTo>
                    <a:pt x="13073" y="9153"/>
                    <a:pt x="13007" y="9132"/>
                    <a:pt x="12941" y="9110"/>
                  </a:cubicBezTo>
                  <a:lnTo>
                    <a:pt x="12941" y="9110"/>
                  </a:lnTo>
                  <a:cubicBezTo>
                    <a:pt x="10851" y="5494"/>
                    <a:pt x="7631" y="2682"/>
                    <a:pt x="3792" y="1073"/>
                  </a:cubicBezTo>
                  <a:cubicBezTo>
                    <a:pt x="2692" y="633"/>
                    <a:pt x="1592" y="266"/>
                    <a:pt x="456" y="10"/>
                  </a:cubicBezTo>
                  <a:cubicBezTo>
                    <a:pt x="432" y="4"/>
                    <a:pt x="409" y="1"/>
                    <a:pt x="3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5"/>
            <p:cNvSpPr/>
            <p:nvPr/>
          </p:nvSpPr>
          <p:spPr>
            <a:xfrm rot="3361624">
              <a:off x="201232" y="3789897"/>
              <a:ext cx="52250" cy="329399"/>
            </a:xfrm>
            <a:custGeom>
              <a:rect b="b" l="l" r="r" t="t"/>
              <a:pathLst>
                <a:path extrusionOk="0" h="13176" w="2090">
                  <a:moveTo>
                    <a:pt x="897" y="1697"/>
                  </a:moveTo>
                  <a:cubicBezTo>
                    <a:pt x="1435" y="4326"/>
                    <a:pt x="1524" y="7020"/>
                    <a:pt x="1210" y="9687"/>
                  </a:cubicBezTo>
                  <a:cubicBezTo>
                    <a:pt x="1147" y="10271"/>
                    <a:pt x="1049" y="10854"/>
                    <a:pt x="936" y="11438"/>
                  </a:cubicBezTo>
                  <a:lnTo>
                    <a:pt x="936" y="11438"/>
                  </a:lnTo>
                  <a:cubicBezTo>
                    <a:pt x="827" y="10793"/>
                    <a:pt x="729" y="10148"/>
                    <a:pt x="660" y="9504"/>
                  </a:cubicBezTo>
                  <a:cubicBezTo>
                    <a:pt x="587" y="8514"/>
                    <a:pt x="513" y="7488"/>
                    <a:pt x="513" y="6461"/>
                  </a:cubicBezTo>
                  <a:cubicBezTo>
                    <a:pt x="513" y="4862"/>
                    <a:pt x="647" y="3262"/>
                    <a:pt x="897" y="1697"/>
                  </a:cubicBezTo>
                  <a:close/>
                  <a:moveTo>
                    <a:pt x="880" y="0"/>
                  </a:moveTo>
                  <a:cubicBezTo>
                    <a:pt x="770" y="0"/>
                    <a:pt x="660" y="64"/>
                    <a:pt x="623" y="193"/>
                  </a:cubicBezTo>
                  <a:cubicBezTo>
                    <a:pt x="184" y="2246"/>
                    <a:pt x="0" y="4335"/>
                    <a:pt x="0" y="6461"/>
                  </a:cubicBezTo>
                  <a:cubicBezTo>
                    <a:pt x="0" y="8514"/>
                    <a:pt x="212" y="10566"/>
                    <a:pt x="706" y="12550"/>
                  </a:cubicBezTo>
                  <a:lnTo>
                    <a:pt x="706" y="12550"/>
                  </a:lnTo>
                  <a:cubicBezTo>
                    <a:pt x="691" y="12622"/>
                    <a:pt x="676" y="12694"/>
                    <a:pt x="660" y="12766"/>
                  </a:cubicBezTo>
                  <a:cubicBezTo>
                    <a:pt x="593" y="13012"/>
                    <a:pt x="784" y="13176"/>
                    <a:pt x="969" y="13176"/>
                  </a:cubicBezTo>
                  <a:cubicBezTo>
                    <a:pt x="1087" y="13176"/>
                    <a:pt x="1204" y="13108"/>
                    <a:pt x="1247" y="12950"/>
                  </a:cubicBezTo>
                  <a:cubicBezTo>
                    <a:pt x="1833" y="10860"/>
                    <a:pt x="2090" y="8697"/>
                    <a:pt x="2016" y="6571"/>
                  </a:cubicBezTo>
                  <a:cubicBezTo>
                    <a:pt x="1980" y="4408"/>
                    <a:pt x="1686" y="2282"/>
                    <a:pt x="1137" y="193"/>
                  </a:cubicBezTo>
                  <a:cubicBezTo>
                    <a:pt x="1100" y="64"/>
                    <a:pt x="990" y="0"/>
                    <a:pt x="8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5"/>
            <p:cNvSpPr/>
            <p:nvPr/>
          </p:nvSpPr>
          <p:spPr>
            <a:xfrm rot="3361624">
              <a:off x="322719" y="3192714"/>
              <a:ext cx="236050" cy="617999"/>
            </a:xfrm>
            <a:custGeom>
              <a:rect b="b" l="l" r="r" t="t"/>
              <a:pathLst>
                <a:path extrusionOk="0" h="24720" w="9442">
                  <a:moveTo>
                    <a:pt x="1334" y="1388"/>
                  </a:moveTo>
                  <a:cubicBezTo>
                    <a:pt x="2725" y="4292"/>
                    <a:pt x="4104" y="7184"/>
                    <a:pt x="5096" y="10225"/>
                  </a:cubicBezTo>
                  <a:cubicBezTo>
                    <a:pt x="5645" y="11875"/>
                    <a:pt x="6049" y="13598"/>
                    <a:pt x="6342" y="15358"/>
                  </a:cubicBezTo>
                  <a:cubicBezTo>
                    <a:pt x="6546" y="16787"/>
                    <a:pt x="6624" y="18248"/>
                    <a:pt x="6839" y="19681"/>
                  </a:cubicBezTo>
                  <a:lnTo>
                    <a:pt x="6839" y="19681"/>
                  </a:lnTo>
                  <a:cubicBezTo>
                    <a:pt x="6595" y="19180"/>
                    <a:pt x="6306" y="18693"/>
                    <a:pt x="6012" y="18217"/>
                  </a:cubicBezTo>
                  <a:cubicBezTo>
                    <a:pt x="5169" y="16934"/>
                    <a:pt x="4436" y="15614"/>
                    <a:pt x="3776" y="14221"/>
                  </a:cubicBezTo>
                  <a:cubicBezTo>
                    <a:pt x="2456" y="11472"/>
                    <a:pt x="1613" y="8502"/>
                    <a:pt x="1320" y="5497"/>
                  </a:cubicBezTo>
                  <a:cubicBezTo>
                    <a:pt x="1173" y="4121"/>
                    <a:pt x="1191" y="2745"/>
                    <a:pt x="1334" y="1388"/>
                  </a:cubicBezTo>
                  <a:close/>
                  <a:moveTo>
                    <a:pt x="1153" y="0"/>
                  </a:moveTo>
                  <a:cubicBezTo>
                    <a:pt x="1009" y="0"/>
                    <a:pt x="864" y="75"/>
                    <a:pt x="843" y="218"/>
                  </a:cubicBezTo>
                  <a:cubicBezTo>
                    <a:pt x="0" y="6266"/>
                    <a:pt x="1760" y="12498"/>
                    <a:pt x="5059" y="17630"/>
                  </a:cubicBezTo>
                  <a:cubicBezTo>
                    <a:pt x="5975" y="19060"/>
                    <a:pt x="7185" y="20490"/>
                    <a:pt x="7295" y="22286"/>
                  </a:cubicBezTo>
                  <a:cubicBezTo>
                    <a:pt x="7295" y="22359"/>
                    <a:pt x="7350" y="22396"/>
                    <a:pt x="7405" y="22396"/>
                  </a:cubicBezTo>
                  <a:cubicBezTo>
                    <a:pt x="7425" y="22396"/>
                    <a:pt x="7444" y="22391"/>
                    <a:pt x="7462" y="22382"/>
                  </a:cubicBezTo>
                  <a:lnTo>
                    <a:pt x="7462" y="22382"/>
                  </a:lnTo>
                  <a:cubicBezTo>
                    <a:pt x="7467" y="22399"/>
                    <a:pt x="7473" y="22416"/>
                    <a:pt x="7478" y="22433"/>
                  </a:cubicBezTo>
                  <a:cubicBezTo>
                    <a:pt x="7808" y="23239"/>
                    <a:pt x="8248" y="23972"/>
                    <a:pt x="8798" y="24632"/>
                  </a:cubicBezTo>
                  <a:cubicBezTo>
                    <a:pt x="8851" y="24693"/>
                    <a:pt x="8918" y="24719"/>
                    <a:pt x="8987" y="24719"/>
                  </a:cubicBezTo>
                  <a:cubicBezTo>
                    <a:pt x="9206" y="24719"/>
                    <a:pt x="9442" y="24461"/>
                    <a:pt x="9275" y="24265"/>
                  </a:cubicBezTo>
                  <a:cubicBezTo>
                    <a:pt x="8432" y="23019"/>
                    <a:pt x="7882" y="21626"/>
                    <a:pt x="7662" y="20123"/>
                  </a:cubicBezTo>
                  <a:cubicBezTo>
                    <a:pt x="7368" y="18620"/>
                    <a:pt x="7295" y="17080"/>
                    <a:pt x="7075" y="15577"/>
                  </a:cubicBezTo>
                  <a:cubicBezTo>
                    <a:pt x="6525" y="12132"/>
                    <a:pt x="5499" y="8759"/>
                    <a:pt x="3996" y="5570"/>
                  </a:cubicBezTo>
                  <a:cubicBezTo>
                    <a:pt x="3189" y="3737"/>
                    <a:pt x="2310" y="1941"/>
                    <a:pt x="1430" y="144"/>
                  </a:cubicBezTo>
                  <a:cubicBezTo>
                    <a:pt x="1381" y="47"/>
                    <a:pt x="1268" y="0"/>
                    <a:pt x="11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4" name="Google Shape;534;p15"/>
          <p:cNvSpPr/>
          <p:nvPr/>
        </p:nvSpPr>
        <p:spPr>
          <a:xfrm>
            <a:off x="-91175" y="4040100"/>
            <a:ext cx="741826" cy="1079669"/>
          </a:xfrm>
          <a:custGeom>
            <a:rect b="b" l="l" r="r" t="t"/>
            <a:pathLst>
              <a:path extrusionOk="0" h="35962" w="24709">
                <a:moveTo>
                  <a:pt x="20466" y="0"/>
                </a:moveTo>
                <a:cubicBezTo>
                  <a:pt x="12438" y="0"/>
                  <a:pt x="4856" y="4425"/>
                  <a:pt x="0" y="10778"/>
                </a:cubicBezTo>
                <a:lnTo>
                  <a:pt x="0" y="35962"/>
                </a:lnTo>
                <a:lnTo>
                  <a:pt x="9605" y="35962"/>
                </a:lnTo>
                <a:cubicBezTo>
                  <a:pt x="8469" y="31599"/>
                  <a:pt x="8285" y="27091"/>
                  <a:pt x="9568" y="22838"/>
                </a:cubicBezTo>
                <a:cubicBezTo>
                  <a:pt x="11468" y="16504"/>
                  <a:pt x="17355" y="11116"/>
                  <a:pt x="23887" y="11116"/>
                </a:cubicBezTo>
                <a:cubicBezTo>
                  <a:pt x="24160" y="11116"/>
                  <a:pt x="24433" y="11125"/>
                  <a:pt x="24708" y="11144"/>
                </a:cubicBezTo>
                <a:cubicBezTo>
                  <a:pt x="22985" y="7552"/>
                  <a:pt x="21592" y="3813"/>
                  <a:pt x="20566" y="0"/>
                </a:cubicBezTo>
                <a:cubicBezTo>
                  <a:pt x="20533" y="0"/>
                  <a:pt x="20500" y="0"/>
                  <a:pt x="204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5"/>
          <p:cNvSpPr/>
          <p:nvPr/>
        </p:nvSpPr>
        <p:spPr>
          <a:xfrm rot="631279">
            <a:off x="1071421" y="4068186"/>
            <a:ext cx="1432187" cy="1173909"/>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5"/>
          <p:cNvSpPr/>
          <p:nvPr/>
        </p:nvSpPr>
        <p:spPr>
          <a:xfrm rot="3599956">
            <a:off x="7755738" y="3678279"/>
            <a:ext cx="1853984" cy="1358120"/>
          </a:xfrm>
          <a:custGeom>
            <a:rect b="b" l="l" r="r" t="t"/>
            <a:pathLst>
              <a:path extrusionOk="0" h="54326" w="74161">
                <a:moveTo>
                  <a:pt x="27432" y="1"/>
                </a:moveTo>
                <a:cubicBezTo>
                  <a:pt x="26716" y="1"/>
                  <a:pt x="26003" y="58"/>
                  <a:pt x="25295" y="191"/>
                </a:cubicBezTo>
                <a:cubicBezTo>
                  <a:pt x="20603" y="1035"/>
                  <a:pt x="17157" y="4994"/>
                  <a:pt x="14371" y="8879"/>
                </a:cubicBezTo>
                <a:cubicBezTo>
                  <a:pt x="13198" y="10566"/>
                  <a:pt x="12025" y="12252"/>
                  <a:pt x="10925" y="13975"/>
                </a:cubicBezTo>
                <a:cubicBezTo>
                  <a:pt x="10302" y="14965"/>
                  <a:pt x="9789" y="16101"/>
                  <a:pt x="9019" y="16981"/>
                </a:cubicBezTo>
                <a:cubicBezTo>
                  <a:pt x="8579" y="17457"/>
                  <a:pt x="8139" y="18007"/>
                  <a:pt x="7809" y="18594"/>
                </a:cubicBezTo>
                <a:cubicBezTo>
                  <a:pt x="6929" y="19950"/>
                  <a:pt x="6123" y="21380"/>
                  <a:pt x="5390" y="22809"/>
                </a:cubicBezTo>
                <a:cubicBezTo>
                  <a:pt x="3923" y="25705"/>
                  <a:pt x="2714" y="28711"/>
                  <a:pt x="1797" y="31827"/>
                </a:cubicBezTo>
                <a:cubicBezTo>
                  <a:pt x="661" y="35603"/>
                  <a:pt x="1" y="40002"/>
                  <a:pt x="2237" y="43265"/>
                </a:cubicBezTo>
                <a:cubicBezTo>
                  <a:pt x="3154" y="44474"/>
                  <a:pt x="4253" y="45501"/>
                  <a:pt x="5536" y="46271"/>
                </a:cubicBezTo>
                <a:cubicBezTo>
                  <a:pt x="11805" y="50523"/>
                  <a:pt x="19430" y="52246"/>
                  <a:pt x="26945" y="53236"/>
                </a:cubicBezTo>
                <a:cubicBezTo>
                  <a:pt x="32638" y="53963"/>
                  <a:pt x="38362" y="54325"/>
                  <a:pt x="44080" y="54325"/>
                </a:cubicBezTo>
                <a:cubicBezTo>
                  <a:pt x="53642" y="54325"/>
                  <a:pt x="63188" y="53311"/>
                  <a:pt x="72547" y="51293"/>
                </a:cubicBezTo>
                <a:cubicBezTo>
                  <a:pt x="73097" y="51183"/>
                  <a:pt x="73610" y="51036"/>
                  <a:pt x="74160" y="50926"/>
                </a:cubicBezTo>
                <a:lnTo>
                  <a:pt x="74160" y="4187"/>
                </a:lnTo>
                <a:lnTo>
                  <a:pt x="74014" y="4260"/>
                </a:lnTo>
                <a:cubicBezTo>
                  <a:pt x="73794" y="4407"/>
                  <a:pt x="73574" y="4517"/>
                  <a:pt x="73354" y="4627"/>
                </a:cubicBezTo>
                <a:cubicBezTo>
                  <a:pt x="71778" y="5360"/>
                  <a:pt x="69871" y="5434"/>
                  <a:pt x="68185" y="5580"/>
                </a:cubicBezTo>
                <a:cubicBezTo>
                  <a:pt x="66956" y="5667"/>
                  <a:pt x="65727" y="5708"/>
                  <a:pt x="64500" y="5708"/>
                </a:cubicBezTo>
                <a:cubicBezTo>
                  <a:pt x="62617" y="5708"/>
                  <a:pt x="60739" y="5611"/>
                  <a:pt x="58874" y="5434"/>
                </a:cubicBezTo>
                <a:cubicBezTo>
                  <a:pt x="50736" y="4700"/>
                  <a:pt x="42634" y="3344"/>
                  <a:pt x="34716" y="1291"/>
                </a:cubicBezTo>
                <a:cubicBezTo>
                  <a:pt x="32336" y="668"/>
                  <a:pt x="29868" y="1"/>
                  <a:pt x="274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7" name="Google Shape;537;p15"/>
          <p:cNvGrpSpPr/>
          <p:nvPr/>
        </p:nvGrpSpPr>
        <p:grpSpPr>
          <a:xfrm>
            <a:off x="6959523" y="3214999"/>
            <a:ext cx="1209930" cy="1048028"/>
            <a:chOff x="5229248" y="898924"/>
            <a:chExt cx="1209930" cy="1048028"/>
          </a:xfrm>
        </p:grpSpPr>
        <p:sp>
          <p:nvSpPr>
            <p:cNvPr id="538" name="Google Shape;538;p15"/>
            <p:cNvSpPr/>
            <p:nvPr/>
          </p:nvSpPr>
          <p:spPr>
            <a:xfrm rot="-1312267">
              <a:off x="5738194" y="1500122"/>
              <a:ext cx="26729" cy="19762"/>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5"/>
            <p:cNvSpPr/>
            <p:nvPr/>
          </p:nvSpPr>
          <p:spPr>
            <a:xfrm rot="-1312267">
              <a:off x="5844787" y="1484422"/>
              <a:ext cx="29041" cy="20933"/>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5"/>
            <p:cNvSpPr/>
            <p:nvPr/>
          </p:nvSpPr>
          <p:spPr>
            <a:xfrm rot="-1312267">
              <a:off x="5760894" y="1418750"/>
              <a:ext cx="36040" cy="32144"/>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5"/>
            <p:cNvSpPr/>
            <p:nvPr/>
          </p:nvSpPr>
          <p:spPr>
            <a:xfrm rot="-1312267">
              <a:off x="5942757" y="1271235"/>
              <a:ext cx="37180" cy="30213"/>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5"/>
            <p:cNvSpPr/>
            <p:nvPr/>
          </p:nvSpPr>
          <p:spPr>
            <a:xfrm rot="-1312267">
              <a:off x="5897194" y="1418190"/>
              <a:ext cx="38352" cy="32556"/>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5"/>
            <p:cNvSpPr/>
            <p:nvPr/>
          </p:nvSpPr>
          <p:spPr>
            <a:xfrm rot="-1312267">
              <a:off x="6067887" y="1562551"/>
              <a:ext cx="32525" cy="40695"/>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5"/>
            <p:cNvSpPr/>
            <p:nvPr/>
          </p:nvSpPr>
          <p:spPr>
            <a:xfrm rot="-1312267">
              <a:off x="5795316" y="1329791"/>
              <a:ext cx="51114" cy="54598"/>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5"/>
            <p:cNvSpPr/>
            <p:nvPr/>
          </p:nvSpPr>
          <p:spPr>
            <a:xfrm rot="-1312267">
              <a:off x="5643133" y="1219725"/>
              <a:ext cx="53426" cy="39492"/>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5"/>
            <p:cNvSpPr/>
            <p:nvPr/>
          </p:nvSpPr>
          <p:spPr>
            <a:xfrm rot="-1312267">
              <a:off x="5669359" y="1104610"/>
              <a:ext cx="58082" cy="44147"/>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5"/>
            <p:cNvSpPr/>
            <p:nvPr/>
          </p:nvSpPr>
          <p:spPr>
            <a:xfrm rot="-1312267">
              <a:off x="5548133" y="1318339"/>
              <a:ext cx="73188" cy="56910"/>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5"/>
            <p:cNvSpPr/>
            <p:nvPr/>
          </p:nvSpPr>
          <p:spPr>
            <a:xfrm rot="-1312267">
              <a:off x="5547673" y="1145081"/>
              <a:ext cx="49974" cy="44147"/>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5"/>
            <p:cNvSpPr/>
            <p:nvPr/>
          </p:nvSpPr>
          <p:spPr>
            <a:xfrm rot="-1312267">
              <a:off x="5434908" y="1134236"/>
              <a:ext cx="25589" cy="19762"/>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5"/>
            <p:cNvSpPr/>
            <p:nvPr/>
          </p:nvSpPr>
          <p:spPr>
            <a:xfrm rot="-1312267">
              <a:off x="5297086" y="976303"/>
              <a:ext cx="29041" cy="22105"/>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5"/>
            <p:cNvSpPr/>
            <p:nvPr/>
          </p:nvSpPr>
          <p:spPr>
            <a:xfrm rot="-1312267">
              <a:off x="5232008" y="902979"/>
              <a:ext cx="25589" cy="19762"/>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5"/>
            <p:cNvSpPr/>
            <p:nvPr/>
          </p:nvSpPr>
          <p:spPr>
            <a:xfrm rot="-1312267">
              <a:off x="6074647" y="1388303"/>
              <a:ext cx="66221" cy="48771"/>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5"/>
            <p:cNvSpPr/>
            <p:nvPr/>
          </p:nvSpPr>
          <p:spPr>
            <a:xfrm rot="-1312267">
              <a:off x="5796620" y="1630261"/>
              <a:ext cx="69704" cy="5488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5"/>
            <p:cNvSpPr/>
            <p:nvPr/>
          </p:nvSpPr>
          <p:spPr>
            <a:xfrm rot="-1312267">
              <a:off x="6190895" y="1686752"/>
              <a:ext cx="38352" cy="30213"/>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5"/>
            <p:cNvSpPr/>
            <p:nvPr/>
          </p:nvSpPr>
          <p:spPr>
            <a:xfrm rot="-1312267">
              <a:off x="6252449" y="1784569"/>
              <a:ext cx="38352" cy="29073"/>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5"/>
            <p:cNvSpPr/>
            <p:nvPr/>
          </p:nvSpPr>
          <p:spPr>
            <a:xfrm rot="-1312267">
              <a:off x="6393003" y="1908904"/>
              <a:ext cx="41835" cy="31384"/>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7" name="Google Shape;557;p15"/>
          <p:cNvSpPr/>
          <p:nvPr/>
        </p:nvSpPr>
        <p:spPr>
          <a:xfrm rot="5400000">
            <a:off x="7317825" y="3347250"/>
            <a:ext cx="2127100" cy="1555250"/>
          </a:xfrm>
          <a:custGeom>
            <a:rect b="b" l="l" r="r" t="t"/>
            <a:pathLst>
              <a:path extrusionOk="0" h="62210" w="85084">
                <a:moveTo>
                  <a:pt x="1" y="1"/>
                </a:moveTo>
                <a:lnTo>
                  <a:pt x="1" y="221"/>
                </a:lnTo>
                <a:lnTo>
                  <a:pt x="1064" y="1430"/>
                </a:lnTo>
                <a:cubicBezTo>
                  <a:pt x="3740" y="4400"/>
                  <a:pt x="6489" y="7479"/>
                  <a:pt x="8432" y="11035"/>
                </a:cubicBezTo>
                <a:cubicBezTo>
                  <a:pt x="10265" y="14444"/>
                  <a:pt x="11401" y="18256"/>
                  <a:pt x="12464" y="21886"/>
                </a:cubicBezTo>
                <a:cubicBezTo>
                  <a:pt x="14774" y="29987"/>
                  <a:pt x="17193" y="38345"/>
                  <a:pt x="18146" y="46850"/>
                </a:cubicBezTo>
                <a:cubicBezTo>
                  <a:pt x="18220" y="47290"/>
                  <a:pt x="18256" y="47803"/>
                  <a:pt x="18330" y="48279"/>
                </a:cubicBezTo>
                <a:cubicBezTo>
                  <a:pt x="18623" y="51065"/>
                  <a:pt x="18916" y="53961"/>
                  <a:pt x="20089" y="56527"/>
                </a:cubicBezTo>
                <a:cubicBezTo>
                  <a:pt x="20749" y="58067"/>
                  <a:pt x="21775" y="59423"/>
                  <a:pt x="23095" y="60523"/>
                </a:cubicBezTo>
                <a:cubicBezTo>
                  <a:pt x="24342" y="61549"/>
                  <a:pt x="25918" y="62136"/>
                  <a:pt x="27531" y="62209"/>
                </a:cubicBezTo>
                <a:lnTo>
                  <a:pt x="27604" y="62209"/>
                </a:lnTo>
                <a:cubicBezTo>
                  <a:pt x="31930" y="62136"/>
                  <a:pt x="34789" y="58030"/>
                  <a:pt x="37062" y="53998"/>
                </a:cubicBezTo>
                <a:cubicBezTo>
                  <a:pt x="39005" y="50515"/>
                  <a:pt x="41021" y="46886"/>
                  <a:pt x="42451" y="43001"/>
                </a:cubicBezTo>
                <a:cubicBezTo>
                  <a:pt x="43770" y="39371"/>
                  <a:pt x="44540" y="35522"/>
                  <a:pt x="45310" y="31783"/>
                </a:cubicBezTo>
                <a:cubicBezTo>
                  <a:pt x="45750" y="29620"/>
                  <a:pt x="46226" y="27348"/>
                  <a:pt x="46740" y="25148"/>
                </a:cubicBezTo>
                <a:cubicBezTo>
                  <a:pt x="46960" y="24085"/>
                  <a:pt x="47399" y="23059"/>
                  <a:pt x="48059" y="22179"/>
                </a:cubicBezTo>
                <a:cubicBezTo>
                  <a:pt x="48792" y="21336"/>
                  <a:pt x="49892" y="20859"/>
                  <a:pt x="50845" y="20419"/>
                </a:cubicBezTo>
                <a:lnTo>
                  <a:pt x="85047" y="5316"/>
                </a:lnTo>
                <a:lnTo>
                  <a:pt x="85084" y="5170"/>
                </a:lnTo>
                <a:lnTo>
                  <a:pt x="85084" y="5170"/>
                </a:lnTo>
                <a:lnTo>
                  <a:pt x="50809" y="20309"/>
                </a:lnTo>
                <a:cubicBezTo>
                  <a:pt x="49819" y="20749"/>
                  <a:pt x="48719" y="21226"/>
                  <a:pt x="47949" y="22105"/>
                </a:cubicBezTo>
                <a:cubicBezTo>
                  <a:pt x="47289" y="22985"/>
                  <a:pt x="46850" y="24012"/>
                  <a:pt x="46630" y="25111"/>
                </a:cubicBezTo>
                <a:cubicBezTo>
                  <a:pt x="46080" y="27311"/>
                  <a:pt x="45603" y="29584"/>
                  <a:pt x="45163" y="31747"/>
                </a:cubicBezTo>
                <a:cubicBezTo>
                  <a:pt x="44430" y="35486"/>
                  <a:pt x="43660" y="39335"/>
                  <a:pt x="42304" y="42964"/>
                </a:cubicBezTo>
                <a:cubicBezTo>
                  <a:pt x="40948" y="46813"/>
                  <a:pt x="38895" y="50405"/>
                  <a:pt x="36952" y="53925"/>
                </a:cubicBezTo>
                <a:cubicBezTo>
                  <a:pt x="34716" y="57920"/>
                  <a:pt x="31856" y="61989"/>
                  <a:pt x="27604" y="62026"/>
                </a:cubicBezTo>
                <a:lnTo>
                  <a:pt x="27567" y="62026"/>
                </a:lnTo>
                <a:cubicBezTo>
                  <a:pt x="25111" y="62026"/>
                  <a:pt x="21922" y="60303"/>
                  <a:pt x="20236" y="56454"/>
                </a:cubicBezTo>
                <a:cubicBezTo>
                  <a:pt x="19099" y="53888"/>
                  <a:pt x="18769" y="50992"/>
                  <a:pt x="18476" y="48206"/>
                </a:cubicBezTo>
                <a:cubicBezTo>
                  <a:pt x="18440" y="47766"/>
                  <a:pt x="18366" y="47253"/>
                  <a:pt x="18330" y="46776"/>
                </a:cubicBezTo>
                <a:cubicBezTo>
                  <a:pt x="17340" y="38272"/>
                  <a:pt x="14920" y="29914"/>
                  <a:pt x="12611" y="21812"/>
                </a:cubicBezTo>
                <a:cubicBezTo>
                  <a:pt x="11548" y="18146"/>
                  <a:pt x="10448" y="14371"/>
                  <a:pt x="8579" y="10925"/>
                </a:cubicBezTo>
                <a:cubicBezTo>
                  <a:pt x="6636" y="7369"/>
                  <a:pt x="3886" y="4290"/>
                  <a:pt x="1210" y="1320"/>
                </a:cubicBezTo>
                <a:lnTo>
                  <a:pt x="1"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5"/>
          <p:cNvSpPr/>
          <p:nvPr/>
        </p:nvSpPr>
        <p:spPr>
          <a:xfrm rot="284115">
            <a:off x="8208789" y="-30889"/>
            <a:ext cx="1724961" cy="1024213"/>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5"/>
          <p:cNvSpPr/>
          <p:nvPr/>
        </p:nvSpPr>
        <p:spPr>
          <a:xfrm rot="-9900107">
            <a:off x="7129594" y="222996"/>
            <a:ext cx="2121952" cy="1259854"/>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4_1">
    <p:spTree>
      <p:nvGrpSpPr>
        <p:cNvPr id="560" name="Shape 560"/>
        <p:cNvGrpSpPr/>
        <p:nvPr/>
      </p:nvGrpSpPr>
      <p:grpSpPr>
        <a:xfrm>
          <a:off x="0" y="0"/>
          <a:ext cx="0" cy="0"/>
          <a:chOff x="0" y="0"/>
          <a:chExt cx="0" cy="0"/>
        </a:xfrm>
      </p:grpSpPr>
      <p:sp>
        <p:nvSpPr>
          <p:cNvPr id="561" name="Google Shape;561;p16"/>
          <p:cNvSpPr txBox="1"/>
          <p:nvPr>
            <p:ph type="ctrTitle"/>
          </p:nvPr>
        </p:nvSpPr>
        <p:spPr>
          <a:xfrm>
            <a:off x="713250" y="420624"/>
            <a:ext cx="77175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b="0">
                <a:solidFill>
                  <a:schemeClr val="accent3"/>
                </a:solidFill>
                <a:latin typeface="Calistoga"/>
                <a:ea typeface="Calistoga"/>
                <a:cs typeface="Calistoga"/>
                <a:sym typeface="Calistoga"/>
              </a:defRPr>
            </a:lvl1pPr>
            <a:lvl2pPr lvl="1" rtl="0" algn="r">
              <a:spcBef>
                <a:spcPts val="0"/>
              </a:spcBef>
              <a:spcAft>
                <a:spcPts val="0"/>
              </a:spcAft>
              <a:buClr>
                <a:schemeClr val="accent4"/>
              </a:buClr>
              <a:buSzPts val="1800"/>
              <a:buNone/>
              <a:defRPr sz="1800">
                <a:solidFill>
                  <a:schemeClr val="accent4"/>
                </a:solidFill>
              </a:defRPr>
            </a:lvl2pPr>
            <a:lvl3pPr lvl="2" rtl="0" algn="r">
              <a:spcBef>
                <a:spcPts val="0"/>
              </a:spcBef>
              <a:spcAft>
                <a:spcPts val="0"/>
              </a:spcAft>
              <a:buClr>
                <a:schemeClr val="accent4"/>
              </a:buClr>
              <a:buSzPts val="1800"/>
              <a:buNone/>
              <a:defRPr sz="1800">
                <a:solidFill>
                  <a:schemeClr val="accent4"/>
                </a:solidFill>
              </a:defRPr>
            </a:lvl3pPr>
            <a:lvl4pPr lvl="3" rtl="0" algn="r">
              <a:spcBef>
                <a:spcPts val="0"/>
              </a:spcBef>
              <a:spcAft>
                <a:spcPts val="0"/>
              </a:spcAft>
              <a:buClr>
                <a:schemeClr val="accent4"/>
              </a:buClr>
              <a:buSzPts val="1800"/>
              <a:buNone/>
              <a:defRPr sz="1800">
                <a:solidFill>
                  <a:schemeClr val="accent4"/>
                </a:solidFill>
              </a:defRPr>
            </a:lvl4pPr>
            <a:lvl5pPr lvl="4" rtl="0" algn="r">
              <a:spcBef>
                <a:spcPts val="0"/>
              </a:spcBef>
              <a:spcAft>
                <a:spcPts val="0"/>
              </a:spcAft>
              <a:buClr>
                <a:schemeClr val="accent4"/>
              </a:buClr>
              <a:buSzPts val="1800"/>
              <a:buNone/>
              <a:defRPr sz="1800">
                <a:solidFill>
                  <a:schemeClr val="accent4"/>
                </a:solidFill>
              </a:defRPr>
            </a:lvl5pPr>
            <a:lvl6pPr lvl="5" rtl="0" algn="r">
              <a:spcBef>
                <a:spcPts val="0"/>
              </a:spcBef>
              <a:spcAft>
                <a:spcPts val="0"/>
              </a:spcAft>
              <a:buClr>
                <a:schemeClr val="accent4"/>
              </a:buClr>
              <a:buSzPts val="1800"/>
              <a:buNone/>
              <a:defRPr sz="1800">
                <a:solidFill>
                  <a:schemeClr val="accent4"/>
                </a:solidFill>
              </a:defRPr>
            </a:lvl6pPr>
            <a:lvl7pPr lvl="6" rtl="0" algn="r">
              <a:spcBef>
                <a:spcPts val="0"/>
              </a:spcBef>
              <a:spcAft>
                <a:spcPts val="0"/>
              </a:spcAft>
              <a:buClr>
                <a:schemeClr val="accent4"/>
              </a:buClr>
              <a:buSzPts val="1800"/>
              <a:buNone/>
              <a:defRPr sz="1800">
                <a:solidFill>
                  <a:schemeClr val="accent4"/>
                </a:solidFill>
              </a:defRPr>
            </a:lvl7pPr>
            <a:lvl8pPr lvl="7" rtl="0" algn="r">
              <a:spcBef>
                <a:spcPts val="0"/>
              </a:spcBef>
              <a:spcAft>
                <a:spcPts val="0"/>
              </a:spcAft>
              <a:buClr>
                <a:schemeClr val="accent4"/>
              </a:buClr>
              <a:buSzPts val="1800"/>
              <a:buNone/>
              <a:defRPr sz="1800">
                <a:solidFill>
                  <a:schemeClr val="accent4"/>
                </a:solidFill>
              </a:defRPr>
            </a:lvl8pPr>
            <a:lvl9pPr lvl="8" rtl="0" algn="r">
              <a:spcBef>
                <a:spcPts val="0"/>
              </a:spcBef>
              <a:spcAft>
                <a:spcPts val="0"/>
              </a:spcAft>
              <a:buClr>
                <a:schemeClr val="accent4"/>
              </a:buClr>
              <a:buSzPts val="1800"/>
              <a:buNone/>
              <a:defRPr sz="1800">
                <a:solidFill>
                  <a:schemeClr val="accent4"/>
                </a:solidFill>
              </a:defRPr>
            </a:lvl9pPr>
          </a:lstStyle>
          <a:p/>
        </p:txBody>
      </p:sp>
      <p:sp>
        <p:nvSpPr>
          <p:cNvPr id="562" name="Google Shape;562;p16"/>
          <p:cNvSpPr/>
          <p:nvPr/>
        </p:nvSpPr>
        <p:spPr>
          <a:xfrm rot="1711316">
            <a:off x="7425012" y="-481926"/>
            <a:ext cx="2560119" cy="2042852"/>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6"/>
          <p:cNvSpPr/>
          <p:nvPr/>
        </p:nvSpPr>
        <p:spPr>
          <a:xfrm rot="-377868">
            <a:off x="7189827" y="104997"/>
            <a:ext cx="1134615" cy="258684"/>
          </a:xfrm>
          <a:custGeom>
            <a:rect b="b" l="l" r="r" t="t"/>
            <a:pathLst>
              <a:path extrusionOk="0" h="10347" w="45383">
                <a:moveTo>
                  <a:pt x="0" y="0"/>
                </a:moveTo>
                <a:cubicBezTo>
                  <a:pt x="807" y="1173"/>
                  <a:pt x="1540" y="2347"/>
                  <a:pt x="2346" y="3520"/>
                </a:cubicBezTo>
                <a:cubicBezTo>
                  <a:pt x="2860" y="4326"/>
                  <a:pt x="3373" y="5133"/>
                  <a:pt x="3923" y="5902"/>
                </a:cubicBezTo>
                <a:cubicBezTo>
                  <a:pt x="5022" y="7552"/>
                  <a:pt x="6195" y="9275"/>
                  <a:pt x="8065" y="9971"/>
                </a:cubicBezTo>
                <a:cubicBezTo>
                  <a:pt x="8872" y="10265"/>
                  <a:pt x="9727" y="10346"/>
                  <a:pt x="10588" y="10346"/>
                </a:cubicBezTo>
                <a:cubicBezTo>
                  <a:pt x="11018" y="10346"/>
                  <a:pt x="11450" y="10326"/>
                  <a:pt x="11877" y="10301"/>
                </a:cubicBezTo>
                <a:cubicBezTo>
                  <a:pt x="23022" y="9751"/>
                  <a:pt x="34202" y="9055"/>
                  <a:pt x="45346" y="8285"/>
                </a:cubicBezTo>
                <a:lnTo>
                  <a:pt x="453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4" name="Google Shape;564;p16"/>
          <p:cNvGrpSpPr/>
          <p:nvPr/>
        </p:nvGrpSpPr>
        <p:grpSpPr>
          <a:xfrm>
            <a:off x="8269938" y="4025456"/>
            <a:ext cx="1394686" cy="1143285"/>
            <a:chOff x="8269938" y="4025456"/>
            <a:chExt cx="1394686" cy="1143285"/>
          </a:xfrm>
        </p:grpSpPr>
        <p:sp>
          <p:nvSpPr>
            <p:cNvPr id="565" name="Google Shape;565;p16"/>
            <p:cNvSpPr/>
            <p:nvPr/>
          </p:nvSpPr>
          <p:spPr>
            <a:xfrm rot="-2013558">
              <a:off x="8894326" y="4511869"/>
              <a:ext cx="26665" cy="19714"/>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6"/>
            <p:cNvSpPr/>
            <p:nvPr/>
          </p:nvSpPr>
          <p:spPr>
            <a:xfrm rot="-2013558">
              <a:off x="8995390" y="4474742"/>
              <a:ext cx="28971" cy="20883"/>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6"/>
            <p:cNvSpPr/>
            <p:nvPr/>
          </p:nvSpPr>
          <p:spPr>
            <a:xfrm rot="-2013558">
              <a:off x="8901213" y="4426711"/>
              <a:ext cx="35954"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6"/>
            <p:cNvSpPr/>
            <p:nvPr/>
          </p:nvSpPr>
          <p:spPr>
            <a:xfrm rot="-2013558">
              <a:off x="9048875" y="4245738"/>
              <a:ext cx="37091" cy="30140"/>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6"/>
            <p:cNvSpPr/>
            <p:nvPr/>
          </p:nvSpPr>
          <p:spPr>
            <a:xfrm rot="-2013558">
              <a:off x="9034284" y="4398380"/>
              <a:ext cx="38260" cy="32478"/>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6"/>
            <p:cNvSpPr/>
            <p:nvPr/>
          </p:nvSpPr>
          <p:spPr>
            <a:xfrm rot="-2013558">
              <a:off x="9231110" y="4505430"/>
              <a:ext cx="32447" cy="40598"/>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6"/>
            <p:cNvSpPr/>
            <p:nvPr/>
          </p:nvSpPr>
          <p:spPr>
            <a:xfrm rot="-2013558">
              <a:off x="8918978" y="4331086"/>
              <a:ext cx="50992" cy="54468"/>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6"/>
            <p:cNvSpPr/>
            <p:nvPr/>
          </p:nvSpPr>
          <p:spPr>
            <a:xfrm rot="-2013558">
              <a:off x="8746499" y="4254228"/>
              <a:ext cx="53299" cy="39397"/>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6"/>
            <p:cNvSpPr/>
            <p:nvPr/>
          </p:nvSpPr>
          <p:spPr>
            <a:xfrm rot="-2013558">
              <a:off x="8749279" y="4135941"/>
              <a:ext cx="57943" cy="44042"/>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6"/>
            <p:cNvSpPr/>
            <p:nvPr/>
          </p:nvSpPr>
          <p:spPr>
            <a:xfrm rot="-2013558">
              <a:off x="8675168" y="4367599"/>
              <a:ext cx="73013" cy="56774"/>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6"/>
            <p:cNvSpPr/>
            <p:nvPr/>
          </p:nvSpPr>
          <p:spPr>
            <a:xfrm rot="-2013558">
              <a:off x="8638655" y="4200894"/>
              <a:ext cx="49855" cy="44042"/>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6"/>
            <p:cNvSpPr/>
            <p:nvPr/>
          </p:nvSpPr>
          <p:spPr>
            <a:xfrm rot="-2013558">
              <a:off x="8524079" y="4215804"/>
              <a:ext cx="25528" cy="19714"/>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6"/>
            <p:cNvSpPr/>
            <p:nvPr/>
          </p:nvSpPr>
          <p:spPr>
            <a:xfrm rot="-2013558">
              <a:off x="8357708" y="4088982"/>
              <a:ext cx="28971" cy="22052"/>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6"/>
            <p:cNvSpPr/>
            <p:nvPr/>
          </p:nvSpPr>
          <p:spPr>
            <a:xfrm rot="-2013558">
              <a:off x="8279106" y="4030869"/>
              <a:ext cx="25528" cy="19714"/>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6"/>
            <p:cNvSpPr/>
            <p:nvPr/>
          </p:nvSpPr>
          <p:spPr>
            <a:xfrm rot="-2013558">
              <a:off x="9202968" y="4330334"/>
              <a:ext cx="66062" cy="48654"/>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6"/>
            <p:cNvSpPr/>
            <p:nvPr/>
          </p:nvSpPr>
          <p:spPr>
            <a:xfrm rot="-2013558">
              <a:off x="8980813" y="4622503"/>
              <a:ext cx="69538" cy="54752"/>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6"/>
            <p:cNvSpPr/>
            <p:nvPr/>
          </p:nvSpPr>
          <p:spPr>
            <a:xfrm rot="-2013558">
              <a:off x="9375273" y="4601435"/>
              <a:ext cx="38260" cy="30140"/>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6"/>
            <p:cNvSpPr/>
            <p:nvPr/>
          </p:nvSpPr>
          <p:spPr>
            <a:xfrm rot="-2013558">
              <a:off x="9455065" y="4684575"/>
              <a:ext cx="38260" cy="29003"/>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6"/>
            <p:cNvSpPr/>
            <p:nvPr/>
          </p:nvSpPr>
          <p:spPr>
            <a:xfrm rot="-2013558">
              <a:off x="9617713" y="4777270"/>
              <a:ext cx="41735" cy="31309"/>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6"/>
            <p:cNvSpPr/>
            <p:nvPr/>
          </p:nvSpPr>
          <p:spPr>
            <a:xfrm>
              <a:off x="8269938" y="4501212"/>
              <a:ext cx="931205" cy="667529"/>
            </a:xfrm>
            <a:custGeom>
              <a:rect b="b" l="l" r="r" t="t"/>
              <a:pathLst>
                <a:path extrusionOk="0" h="14848" w="20713">
                  <a:moveTo>
                    <a:pt x="6709" y="1"/>
                  </a:moveTo>
                  <a:cubicBezTo>
                    <a:pt x="4656" y="3887"/>
                    <a:pt x="2420" y="7699"/>
                    <a:pt x="0" y="11365"/>
                  </a:cubicBezTo>
                  <a:cubicBezTo>
                    <a:pt x="5111" y="13675"/>
                    <a:pt x="10630" y="14847"/>
                    <a:pt x="16201" y="14847"/>
                  </a:cubicBezTo>
                  <a:cubicBezTo>
                    <a:pt x="17703" y="14847"/>
                    <a:pt x="19210" y="14762"/>
                    <a:pt x="20712" y="14591"/>
                  </a:cubicBezTo>
                  <a:lnTo>
                    <a:pt x="20712" y="6086"/>
                  </a:lnTo>
                  <a:cubicBezTo>
                    <a:pt x="17596" y="6013"/>
                    <a:pt x="14554" y="5206"/>
                    <a:pt x="11804" y="3777"/>
                  </a:cubicBezTo>
                  <a:cubicBezTo>
                    <a:pt x="9898" y="2824"/>
                    <a:pt x="8175" y="1541"/>
                    <a:pt x="67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5" name="Google Shape;585;p16"/>
          <p:cNvGrpSpPr/>
          <p:nvPr/>
        </p:nvGrpSpPr>
        <p:grpSpPr>
          <a:xfrm>
            <a:off x="255975" y="3937900"/>
            <a:ext cx="745375" cy="1353225"/>
            <a:chOff x="255975" y="3937900"/>
            <a:chExt cx="745375" cy="1353225"/>
          </a:xfrm>
        </p:grpSpPr>
        <p:sp>
          <p:nvSpPr>
            <p:cNvPr id="586" name="Google Shape;586;p16"/>
            <p:cNvSpPr/>
            <p:nvPr/>
          </p:nvSpPr>
          <p:spPr>
            <a:xfrm>
              <a:off x="255975" y="3937900"/>
              <a:ext cx="392375" cy="1353225"/>
            </a:xfrm>
            <a:custGeom>
              <a:rect b="b" l="l" r="r" t="t"/>
              <a:pathLst>
                <a:path extrusionOk="0" h="54129" w="15695">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6"/>
            <p:cNvSpPr/>
            <p:nvPr/>
          </p:nvSpPr>
          <p:spPr>
            <a:xfrm>
              <a:off x="526850" y="4638950"/>
              <a:ext cx="221825" cy="150500"/>
            </a:xfrm>
            <a:custGeom>
              <a:rect b="b" l="l" r="r" t="t"/>
              <a:pathLst>
                <a:path extrusionOk="0" h="6020" w="8873">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6"/>
            <p:cNvSpPr/>
            <p:nvPr/>
          </p:nvSpPr>
          <p:spPr>
            <a:xfrm>
              <a:off x="468725" y="4458425"/>
              <a:ext cx="94175" cy="404475"/>
            </a:xfrm>
            <a:custGeom>
              <a:rect b="b" l="l" r="r" t="t"/>
              <a:pathLst>
                <a:path extrusionOk="0" h="16179" w="3767">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6"/>
            <p:cNvSpPr/>
            <p:nvPr/>
          </p:nvSpPr>
          <p:spPr>
            <a:xfrm>
              <a:off x="433950" y="4764225"/>
              <a:ext cx="278775" cy="191100"/>
            </a:xfrm>
            <a:custGeom>
              <a:rect b="b" l="l" r="r" t="t"/>
              <a:pathLst>
                <a:path extrusionOk="0" h="7644" w="11151">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6"/>
            <p:cNvSpPr/>
            <p:nvPr/>
          </p:nvSpPr>
          <p:spPr>
            <a:xfrm>
              <a:off x="591325" y="4158825"/>
              <a:ext cx="410025" cy="513450"/>
            </a:xfrm>
            <a:custGeom>
              <a:rect b="b" l="l" r="r" t="t"/>
              <a:pathLst>
                <a:path extrusionOk="0" h="20538" w="16401">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1" name="Google Shape;591;p16"/>
          <p:cNvGrpSpPr/>
          <p:nvPr/>
        </p:nvGrpSpPr>
        <p:grpSpPr>
          <a:xfrm>
            <a:off x="0" y="4100486"/>
            <a:ext cx="696291" cy="1016185"/>
            <a:chOff x="0" y="4100486"/>
            <a:chExt cx="696291" cy="1016185"/>
          </a:xfrm>
        </p:grpSpPr>
        <p:sp>
          <p:nvSpPr>
            <p:cNvPr id="592" name="Google Shape;592;p16"/>
            <p:cNvSpPr/>
            <p:nvPr/>
          </p:nvSpPr>
          <p:spPr>
            <a:xfrm rot="1098150">
              <a:off x="599692" y="4108212"/>
              <a:ext cx="56577" cy="45770"/>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6"/>
            <p:cNvSpPr/>
            <p:nvPr/>
          </p:nvSpPr>
          <p:spPr>
            <a:xfrm rot="1098150">
              <a:off x="632151" y="4355199"/>
              <a:ext cx="58162" cy="47439"/>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6"/>
            <p:cNvSpPr/>
            <p:nvPr/>
          </p:nvSpPr>
          <p:spPr>
            <a:xfrm rot="1098150">
              <a:off x="383990" y="4198850"/>
              <a:ext cx="84156" cy="62752"/>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6"/>
            <p:cNvSpPr/>
            <p:nvPr/>
          </p:nvSpPr>
          <p:spPr>
            <a:xfrm rot="1098150">
              <a:off x="421557" y="4472492"/>
              <a:ext cx="67341" cy="55116"/>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6"/>
            <p:cNvSpPr/>
            <p:nvPr/>
          </p:nvSpPr>
          <p:spPr>
            <a:xfrm rot="1098150">
              <a:off x="240468" y="4483511"/>
              <a:ext cx="67300" cy="56660"/>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6"/>
            <p:cNvSpPr/>
            <p:nvPr/>
          </p:nvSpPr>
          <p:spPr>
            <a:xfrm rot="1098150">
              <a:off x="278601" y="4630479"/>
              <a:ext cx="62752" cy="47439"/>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6"/>
            <p:cNvSpPr/>
            <p:nvPr/>
          </p:nvSpPr>
          <p:spPr>
            <a:xfrm rot="1098150">
              <a:off x="164017" y="4755635"/>
              <a:ext cx="64254" cy="52029"/>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6"/>
            <p:cNvSpPr/>
            <p:nvPr/>
          </p:nvSpPr>
          <p:spPr>
            <a:xfrm rot="1098150">
              <a:off x="67289" y="4902924"/>
              <a:ext cx="67341" cy="50527"/>
            </a:xfrm>
            <a:custGeom>
              <a:rect b="b" l="l" r="r" t="t"/>
              <a:pathLst>
                <a:path extrusionOk="0" h="1211" w="1614">
                  <a:moveTo>
                    <a:pt x="807" y="1"/>
                  </a:moveTo>
                  <a:cubicBezTo>
                    <a:pt x="1" y="1"/>
                    <a:pt x="1" y="1210"/>
                    <a:pt x="807" y="1210"/>
                  </a:cubicBezTo>
                  <a:cubicBezTo>
                    <a:pt x="1613" y="1210"/>
                    <a:pt x="1613" y="1"/>
                    <a:pt x="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6"/>
            <p:cNvSpPr/>
            <p:nvPr/>
          </p:nvSpPr>
          <p:spPr>
            <a:xfrm rot="1098150">
              <a:off x="5861" y="5060579"/>
              <a:ext cx="62752" cy="47439"/>
            </a:xfrm>
            <a:custGeom>
              <a:rect b="b" l="l" r="r" t="t"/>
              <a:pathLst>
                <a:path extrusionOk="0" h="1137" w="1504">
                  <a:moveTo>
                    <a:pt x="770" y="1"/>
                  </a:moveTo>
                  <a:cubicBezTo>
                    <a:pt x="1" y="1"/>
                    <a:pt x="1" y="1137"/>
                    <a:pt x="770" y="1137"/>
                  </a:cubicBezTo>
                  <a:cubicBezTo>
                    <a:pt x="1504" y="1137"/>
                    <a:pt x="1504" y="1"/>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1" name="Google Shape;601;p16"/>
          <p:cNvSpPr/>
          <p:nvPr/>
        </p:nvSpPr>
        <p:spPr>
          <a:xfrm rot="-5400000">
            <a:off x="-930702" y="2159364"/>
            <a:ext cx="2127125" cy="643625"/>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6"/>
          <p:cNvSpPr/>
          <p:nvPr/>
        </p:nvSpPr>
        <p:spPr>
          <a:xfrm flipH="1" rot="1504459">
            <a:off x="7450847" y="3899981"/>
            <a:ext cx="1432256" cy="1173966"/>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6"/>
          <p:cNvSpPr/>
          <p:nvPr/>
        </p:nvSpPr>
        <p:spPr>
          <a:xfrm rot="-5593993">
            <a:off x="-1091405" y="1249563"/>
            <a:ext cx="2347031" cy="346447"/>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9050">
            <a:solidFill>
              <a:schemeClr val="l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4_1_1">
    <p:spTree>
      <p:nvGrpSpPr>
        <p:cNvPr id="604" name="Shape 604"/>
        <p:cNvGrpSpPr/>
        <p:nvPr/>
      </p:nvGrpSpPr>
      <p:grpSpPr>
        <a:xfrm>
          <a:off x="0" y="0"/>
          <a:ext cx="0" cy="0"/>
          <a:chOff x="0" y="0"/>
          <a:chExt cx="0" cy="0"/>
        </a:xfrm>
      </p:grpSpPr>
      <p:sp>
        <p:nvSpPr>
          <p:cNvPr id="605" name="Google Shape;605;p17"/>
          <p:cNvSpPr txBox="1"/>
          <p:nvPr>
            <p:ph type="ctrTitle"/>
          </p:nvPr>
        </p:nvSpPr>
        <p:spPr>
          <a:xfrm>
            <a:off x="713250" y="420624"/>
            <a:ext cx="77175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b="0">
                <a:solidFill>
                  <a:schemeClr val="accent3"/>
                </a:solidFill>
                <a:latin typeface="Calistoga"/>
                <a:ea typeface="Calistoga"/>
                <a:cs typeface="Calistoga"/>
                <a:sym typeface="Calistoga"/>
              </a:defRPr>
            </a:lvl1pPr>
            <a:lvl2pPr lvl="1" rtl="0" algn="r">
              <a:spcBef>
                <a:spcPts val="0"/>
              </a:spcBef>
              <a:spcAft>
                <a:spcPts val="0"/>
              </a:spcAft>
              <a:buClr>
                <a:schemeClr val="accent4"/>
              </a:buClr>
              <a:buSzPts val="1800"/>
              <a:buNone/>
              <a:defRPr sz="1800">
                <a:solidFill>
                  <a:schemeClr val="accent4"/>
                </a:solidFill>
              </a:defRPr>
            </a:lvl2pPr>
            <a:lvl3pPr lvl="2" rtl="0" algn="r">
              <a:spcBef>
                <a:spcPts val="0"/>
              </a:spcBef>
              <a:spcAft>
                <a:spcPts val="0"/>
              </a:spcAft>
              <a:buClr>
                <a:schemeClr val="accent4"/>
              </a:buClr>
              <a:buSzPts val="1800"/>
              <a:buNone/>
              <a:defRPr sz="1800">
                <a:solidFill>
                  <a:schemeClr val="accent4"/>
                </a:solidFill>
              </a:defRPr>
            </a:lvl3pPr>
            <a:lvl4pPr lvl="3" rtl="0" algn="r">
              <a:spcBef>
                <a:spcPts val="0"/>
              </a:spcBef>
              <a:spcAft>
                <a:spcPts val="0"/>
              </a:spcAft>
              <a:buClr>
                <a:schemeClr val="accent4"/>
              </a:buClr>
              <a:buSzPts val="1800"/>
              <a:buNone/>
              <a:defRPr sz="1800">
                <a:solidFill>
                  <a:schemeClr val="accent4"/>
                </a:solidFill>
              </a:defRPr>
            </a:lvl4pPr>
            <a:lvl5pPr lvl="4" rtl="0" algn="r">
              <a:spcBef>
                <a:spcPts val="0"/>
              </a:spcBef>
              <a:spcAft>
                <a:spcPts val="0"/>
              </a:spcAft>
              <a:buClr>
                <a:schemeClr val="accent4"/>
              </a:buClr>
              <a:buSzPts val="1800"/>
              <a:buNone/>
              <a:defRPr sz="1800">
                <a:solidFill>
                  <a:schemeClr val="accent4"/>
                </a:solidFill>
              </a:defRPr>
            </a:lvl5pPr>
            <a:lvl6pPr lvl="5" rtl="0" algn="r">
              <a:spcBef>
                <a:spcPts val="0"/>
              </a:spcBef>
              <a:spcAft>
                <a:spcPts val="0"/>
              </a:spcAft>
              <a:buClr>
                <a:schemeClr val="accent4"/>
              </a:buClr>
              <a:buSzPts val="1800"/>
              <a:buNone/>
              <a:defRPr sz="1800">
                <a:solidFill>
                  <a:schemeClr val="accent4"/>
                </a:solidFill>
              </a:defRPr>
            </a:lvl6pPr>
            <a:lvl7pPr lvl="6" rtl="0" algn="r">
              <a:spcBef>
                <a:spcPts val="0"/>
              </a:spcBef>
              <a:spcAft>
                <a:spcPts val="0"/>
              </a:spcAft>
              <a:buClr>
                <a:schemeClr val="accent4"/>
              </a:buClr>
              <a:buSzPts val="1800"/>
              <a:buNone/>
              <a:defRPr sz="1800">
                <a:solidFill>
                  <a:schemeClr val="accent4"/>
                </a:solidFill>
              </a:defRPr>
            </a:lvl7pPr>
            <a:lvl8pPr lvl="7" rtl="0" algn="r">
              <a:spcBef>
                <a:spcPts val="0"/>
              </a:spcBef>
              <a:spcAft>
                <a:spcPts val="0"/>
              </a:spcAft>
              <a:buClr>
                <a:schemeClr val="accent4"/>
              </a:buClr>
              <a:buSzPts val="1800"/>
              <a:buNone/>
              <a:defRPr sz="1800">
                <a:solidFill>
                  <a:schemeClr val="accent4"/>
                </a:solidFill>
              </a:defRPr>
            </a:lvl8pPr>
            <a:lvl9pPr lvl="8" rtl="0" algn="r">
              <a:spcBef>
                <a:spcPts val="0"/>
              </a:spcBef>
              <a:spcAft>
                <a:spcPts val="0"/>
              </a:spcAft>
              <a:buClr>
                <a:schemeClr val="accent4"/>
              </a:buClr>
              <a:buSzPts val="1800"/>
              <a:buNone/>
              <a:defRPr sz="1800">
                <a:solidFill>
                  <a:schemeClr val="accent4"/>
                </a:solidFill>
              </a:defRPr>
            </a:lvl9pPr>
          </a:lstStyle>
          <a:p/>
        </p:txBody>
      </p:sp>
      <p:sp>
        <p:nvSpPr>
          <p:cNvPr id="606" name="Google Shape;606;p17"/>
          <p:cNvSpPr/>
          <p:nvPr/>
        </p:nvSpPr>
        <p:spPr>
          <a:xfrm>
            <a:off x="6413194" y="-104125"/>
            <a:ext cx="2766964" cy="837227"/>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7"/>
          <p:cNvSpPr/>
          <p:nvPr/>
        </p:nvSpPr>
        <p:spPr>
          <a:xfrm>
            <a:off x="6025425" y="-23750"/>
            <a:ext cx="1134575" cy="282421"/>
          </a:xfrm>
          <a:custGeom>
            <a:rect b="b" l="l" r="r" t="t"/>
            <a:pathLst>
              <a:path extrusionOk="0" h="10347" w="45383">
                <a:moveTo>
                  <a:pt x="0" y="0"/>
                </a:moveTo>
                <a:cubicBezTo>
                  <a:pt x="807" y="1173"/>
                  <a:pt x="1540" y="2347"/>
                  <a:pt x="2346" y="3520"/>
                </a:cubicBezTo>
                <a:cubicBezTo>
                  <a:pt x="2860" y="4326"/>
                  <a:pt x="3373" y="5133"/>
                  <a:pt x="3923" y="5902"/>
                </a:cubicBezTo>
                <a:cubicBezTo>
                  <a:pt x="5022" y="7552"/>
                  <a:pt x="6195" y="9275"/>
                  <a:pt x="8065" y="9971"/>
                </a:cubicBezTo>
                <a:cubicBezTo>
                  <a:pt x="8872" y="10265"/>
                  <a:pt x="9727" y="10346"/>
                  <a:pt x="10588" y="10346"/>
                </a:cubicBezTo>
                <a:cubicBezTo>
                  <a:pt x="11018" y="10346"/>
                  <a:pt x="11450" y="10326"/>
                  <a:pt x="11877" y="10301"/>
                </a:cubicBezTo>
                <a:cubicBezTo>
                  <a:pt x="23022" y="9751"/>
                  <a:pt x="34202" y="9055"/>
                  <a:pt x="45346" y="8285"/>
                </a:cubicBezTo>
                <a:lnTo>
                  <a:pt x="453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7"/>
          <p:cNvSpPr/>
          <p:nvPr/>
        </p:nvSpPr>
        <p:spPr>
          <a:xfrm>
            <a:off x="7645400" y="3322538"/>
            <a:ext cx="1854025" cy="1358150"/>
          </a:xfrm>
          <a:custGeom>
            <a:rect b="b" l="l" r="r" t="t"/>
            <a:pathLst>
              <a:path extrusionOk="0" h="54326" w="74161">
                <a:moveTo>
                  <a:pt x="27432" y="1"/>
                </a:moveTo>
                <a:cubicBezTo>
                  <a:pt x="26716" y="1"/>
                  <a:pt x="26003" y="58"/>
                  <a:pt x="25295" y="191"/>
                </a:cubicBezTo>
                <a:cubicBezTo>
                  <a:pt x="20603" y="1035"/>
                  <a:pt x="17157" y="4994"/>
                  <a:pt x="14371" y="8879"/>
                </a:cubicBezTo>
                <a:cubicBezTo>
                  <a:pt x="13198" y="10566"/>
                  <a:pt x="12025" y="12252"/>
                  <a:pt x="10925" y="13975"/>
                </a:cubicBezTo>
                <a:cubicBezTo>
                  <a:pt x="10302" y="14965"/>
                  <a:pt x="9789" y="16101"/>
                  <a:pt x="9019" y="16981"/>
                </a:cubicBezTo>
                <a:cubicBezTo>
                  <a:pt x="8579" y="17457"/>
                  <a:pt x="8139" y="18007"/>
                  <a:pt x="7809" y="18594"/>
                </a:cubicBezTo>
                <a:cubicBezTo>
                  <a:pt x="6929" y="19950"/>
                  <a:pt x="6123" y="21380"/>
                  <a:pt x="5390" y="22809"/>
                </a:cubicBezTo>
                <a:cubicBezTo>
                  <a:pt x="3923" y="25705"/>
                  <a:pt x="2714" y="28711"/>
                  <a:pt x="1797" y="31827"/>
                </a:cubicBezTo>
                <a:cubicBezTo>
                  <a:pt x="661" y="35603"/>
                  <a:pt x="1" y="40002"/>
                  <a:pt x="2237" y="43265"/>
                </a:cubicBezTo>
                <a:cubicBezTo>
                  <a:pt x="3154" y="44474"/>
                  <a:pt x="4253" y="45501"/>
                  <a:pt x="5536" y="46271"/>
                </a:cubicBezTo>
                <a:cubicBezTo>
                  <a:pt x="11805" y="50523"/>
                  <a:pt x="19430" y="52246"/>
                  <a:pt x="26945" y="53236"/>
                </a:cubicBezTo>
                <a:cubicBezTo>
                  <a:pt x="32638" y="53963"/>
                  <a:pt x="38362" y="54325"/>
                  <a:pt x="44080" y="54325"/>
                </a:cubicBezTo>
                <a:cubicBezTo>
                  <a:pt x="53642" y="54325"/>
                  <a:pt x="63188" y="53311"/>
                  <a:pt x="72547" y="51293"/>
                </a:cubicBezTo>
                <a:cubicBezTo>
                  <a:pt x="73097" y="51183"/>
                  <a:pt x="73610" y="51036"/>
                  <a:pt x="74160" y="50926"/>
                </a:cubicBezTo>
                <a:lnTo>
                  <a:pt x="74160" y="4187"/>
                </a:lnTo>
                <a:lnTo>
                  <a:pt x="74014" y="4260"/>
                </a:lnTo>
                <a:cubicBezTo>
                  <a:pt x="73794" y="4407"/>
                  <a:pt x="73574" y="4517"/>
                  <a:pt x="73354" y="4627"/>
                </a:cubicBezTo>
                <a:cubicBezTo>
                  <a:pt x="71778" y="5360"/>
                  <a:pt x="69871" y="5434"/>
                  <a:pt x="68185" y="5580"/>
                </a:cubicBezTo>
                <a:cubicBezTo>
                  <a:pt x="66956" y="5667"/>
                  <a:pt x="65727" y="5708"/>
                  <a:pt x="64500" y="5708"/>
                </a:cubicBezTo>
                <a:cubicBezTo>
                  <a:pt x="62617" y="5708"/>
                  <a:pt x="60739" y="5611"/>
                  <a:pt x="58874" y="5434"/>
                </a:cubicBezTo>
                <a:cubicBezTo>
                  <a:pt x="50736" y="4700"/>
                  <a:pt x="42634" y="3344"/>
                  <a:pt x="34716" y="1291"/>
                </a:cubicBezTo>
                <a:cubicBezTo>
                  <a:pt x="32336" y="668"/>
                  <a:pt x="29868" y="1"/>
                  <a:pt x="274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7"/>
          <p:cNvSpPr/>
          <p:nvPr/>
        </p:nvSpPr>
        <p:spPr>
          <a:xfrm rot="5400000">
            <a:off x="7317825" y="3347250"/>
            <a:ext cx="2127100" cy="1555250"/>
          </a:xfrm>
          <a:custGeom>
            <a:rect b="b" l="l" r="r" t="t"/>
            <a:pathLst>
              <a:path extrusionOk="0" h="62210" w="85084">
                <a:moveTo>
                  <a:pt x="1" y="1"/>
                </a:moveTo>
                <a:lnTo>
                  <a:pt x="1" y="221"/>
                </a:lnTo>
                <a:lnTo>
                  <a:pt x="1064" y="1430"/>
                </a:lnTo>
                <a:cubicBezTo>
                  <a:pt x="3740" y="4400"/>
                  <a:pt x="6489" y="7479"/>
                  <a:pt x="8432" y="11035"/>
                </a:cubicBezTo>
                <a:cubicBezTo>
                  <a:pt x="10265" y="14444"/>
                  <a:pt x="11401" y="18256"/>
                  <a:pt x="12464" y="21886"/>
                </a:cubicBezTo>
                <a:cubicBezTo>
                  <a:pt x="14774" y="29987"/>
                  <a:pt x="17193" y="38345"/>
                  <a:pt x="18146" y="46850"/>
                </a:cubicBezTo>
                <a:cubicBezTo>
                  <a:pt x="18220" y="47290"/>
                  <a:pt x="18256" y="47803"/>
                  <a:pt x="18330" y="48279"/>
                </a:cubicBezTo>
                <a:cubicBezTo>
                  <a:pt x="18623" y="51065"/>
                  <a:pt x="18916" y="53961"/>
                  <a:pt x="20089" y="56527"/>
                </a:cubicBezTo>
                <a:cubicBezTo>
                  <a:pt x="20749" y="58067"/>
                  <a:pt x="21775" y="59423"/>
                  <a:pt x="23095" y="60523"/>
                </a:cubicBezTo>
                <a:cubicBezTo>
                  <a:pt x="24342" y="61549"/>
                  <a:pt x="25918" y="62136"/>
                  <a:pt x="27531" y="62209"/>
                </a:cubicBezTo>
                <a:lnTo>
                  <a:pt x="27604" y="62209"/>
                </a:lnTo>
                <a:cubicBezTo>
                  <a:pt x="31930" y="62136"/>
                  <a:pt x="34789" y="58030"/>
                  <a:pt x="37062" y="53998"/>
                </a:cubicBezTo>
                <a:cubicBezTo>
                  <a:pt x="39005" y="50515"/>
                  <a:pt x="41021" y="46886"/>
                  <a:pt x="42451" y="43001"/>
                </a:cubicBezTo>
                <a:cubicBezTo>
                  <a:pt x="43770" y="39371"/>
                  <a:pt x="44540" y="35522"/>
                  <a:pt x="45310" y="31783"/>
                </a:cubicBezTo>
                <a:cubicBezTo>
                  <a:pt x="45750" y="29620"/>
                  <a:pt x="46226" y="27348"/>
                  <a:pt x="46740" y="25148"/>
                </a:cubicBezTo>
                <a:cubicBezTo>
                  <a:pt x="46960" y="24085"/>
                  <a:pt x="47399" y="23059"/>
                  <a:pt x="48059" y="22179"/>
                </a:cubicBezTo>
                <a:cubicBezTo>
                  <a:pt x="48792" y="21336"/>
                  <a:pt x="49892" y="20859"/>
                  <a:pt x="50845" y="20419"/>
                </a:cubicBezTo>
                <a:lnTo>
                  <a:pt x="85047" y="5316"/>
                </a:lnTo>
                <a:lnTo>
                  <a:pt x="85084" y="5170"/>
                </a:lnTo>
                <a:lnTo>
                  <a:pt x="85084" y="5170"/>
                </a:lnTo>
                <a:lnTo>
                  <a:pt x="50809" y="20309"/>
                </a:lnTo>
                <a:cubicBezTo>
                  <a:pt x="49819" y="20749"/>
                  <a:pt x="48719" y="21226"/>
                  <a:pt x="47949" y="22105"/>
                </a:cubicBezTo>
                <a:cubicBezTo>
                  <a:pt x="47289" y="22985"/>
                  <a:pt x="46850" y="24012"/>
                  <a:pt x="46630" y="25111"/>
                </a:cubicBezTo>
                <a:cubicBezTo>
                  <a:pt x="46080" y="27311"/>
                  <a:pt x="45603" y="29584"/>
                  <a:pt x="45163" y="31747"/>
                </a:cubicBezTo>
                <a:cubicBezTo>
                  <a:pt x="44430" y="35486"/>
                  <a:pt x="43660" y="39335"/>
                  <a:pt x="42304" y="42964"/>
                </a:cubicBezTo>
                <a:cubicBezTo>
                  <a:pt x="40948" y="46813"/>
                  <a:pt x="38895" y="50405"/>
                  <a:pt x="36952" y="53925"/>
                </a:cubicBezTo>
                <a:cubicBezTo>
                  <a:pt x="34716" y="57920"/>
                  <a:pt x="31856" y="61989"/>
                  <a:pt x="27604" y="62026"/>
                </a:cubicBezTo>
                <a:lnTo>
                  <a:pt x="27567" y="62026"/>
                </a:lnTo>
                <a:cubicBezTo>
                  <a:pt x="25111" y="62026"/>
                  <a:pt x="21922" y="60303"/>
                  <a:pt x="20236" y="56454"/>
                </a:cubicBezTo>
                <a:cubicBezTo>
                  <a:pt x="19099" y="53888"/>
                  <a:pt x="18769" y="50992"/>
                  <a:pt x="18476" y="48206"/>
                </a:cubicBezTo>
                <a:cubicBezTo>
                  <a:pt x="18440" y="47766"/>
                  <a:pt x="18366" y="47253"/>
                  <a:pt x="18330" y="46776"/>
                </a:cubicBezTo>
                <a:cubicBezTo>
                  <a:pt x="17340" y="38272"/>
                  <a:pt x="14920" y="29914"/>
                  <a:pt x="12611" y="21812"/>
                </a:cubicBezTo>
                <a:cubicBezTo>
                  <a:pt x="11548" y="18146"/>
                  <a:pt x="10448" y="14371"/>
                  <a:pt x="8579" y="10925"/>
                </a:cubicBezTo>
                <a:cubicBezTo>
                  <a:pt x="6636" y="7369"/>
                  <a:pt x="3886" y="4290"/>
                  <a:pt x="1210" y="1320"/>
                </a:cubicBezTo>
                <a:lnTo>
                  <a:pt x="1"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0" name="Google Shape;610;p17"/>
          <p:cNvGrpSpPr/>
          <p:nvPr/>
        </p:nvGrpSpPr>
        <p:grpSpPr>
          <a:xfrm>
            <a:off x="8379850" y="2829899"/>
            <a:ext cx="696291" cy="1016185"/>
            <a:chOff x="8379850" y="2829899"/>
            <a:chExt cx="696291" cy="1016185"/>
          </a:xfrm>
        </p:grpSpPr>
        <p:sp>
          <p:nvSpPr>
            <p:cNvPr id="611" name="Google Shape;611;p17"/>
            <p:cNvSpPr/>
            <p:nvPr/>
          </p:nvSpPr>
          <p:spPr>
            <a:xfrm rot="1098150">
              <a:off x="8979542" y="2837624"/>
              <a:ext cx="56577" cy="45770"/>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7"/>
            <p:cNvSpPr/>
            <p:nvPr/>
          </p:nvSpPr>
          <p:spPr>
            <a:xfrm rot="1098150">
              <a:off x="9012001" y="3084611"/>
              <a:ext cx="58162" cy="47439"/>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7"/>
            <p:cNvSpPr/>
            <p:nvPr/>
          </p:nvSpPr>
          <p:spPr>
            <a:xfrm rot="1098150">
              <a:off x="8763840" y="2928263"/>
              <a:ext cx="84156" cy="62752"/>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7"/>
            <p:cNvSpPr/>
            <p:nvPr/>
          </p:nvSpPr>
          <p:spPr>
            <a:xfrm rot="1098150">
              <a:off x="8801407" y="3201905"/>
              <a:ext cx="67341" cy="55116"/>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7"/>
            <p:cNvSpPr/>
            <p:nvPr/>
          </p:nvSpPr>
          <p:spPr>
            <a:xfrm rot="1098150">
              <a:off x="8620318" y="3212924"/>
              <a:ext cx="67300" cy="56660"/>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7"/>
            <p:cNvSpPr/>
            <p:nvPr/>
          </p:nvSpPr>
          <p:spPr>
            <a:xfrm rot="1098150">
              <a:off x="8658451" y="3359891"/>
              <a:ext cx="62752" cy="47439"/>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7"/>
            <p:cNvSpPr/>
            <p:nvPr/>
          </p:nvSpPr>
          <p:spPr>
            <a:xfrm rot="1098150">
              <a:off x="8543867" y="3485047"/>
              <a:ext cx="64254" cy="52029"/>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7"/>
            <p:cNvSpPr/>
            <p:nvPr/>
          </p:nvSpPr>
          <p:spPr>
            <a:xfrm rot="1098150">
              <a:off x="8447139" y="3632337"/>
              <a:ext cx="67341" cy="50527"/>
            </a:xfrm>
            <a:custGeom>
              <a:rect b="b" l="l" r="r" t="t"/>
              <a:pathLst>
                <a:path extrusionOk="0" h="1211" w="1614">
                  <a:moveTo>
                    <a:pt x="807" y="1"/>
                  </a:moveTo>
                  <a:cubicBezTo>
                    <a:pt x="1" y="1"/>
                    <a:pt x="1" y="1210"/>
                    <a:pt x="807" y="1210"/>
                  </a:cubicBezTo>
                  <a:cubicBezTo>
                    <a:pt x="1613" y="1210"/>
                    <a:pt x="1613" y="1"/>
                    <a:pt x="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7"/>
            <p:cNvSpPr/>
            <p:nvPr/>
          </p:nvSpPr>
          <p:spPr>
            <a:xfrm rot="1098150">
              <a:off x="8385711" y="3789991"/>
              <a:ext cx="62752" cy="47439"/>
            </a:xfrm>
            <a:custGeom>
              <a:rect b="b" l="l" r="r" t="t"/>
              <a:pathLst>
                <a:path extrusionOk="0" h="1137" w="1504">
                  <a:moveTo>
                    <a:pt x="770" y="1"/>
                  </a:moveTo>
                  <a:cubicBezTo>
                    <a:pt x="1" y="1"/>
                    <a:pt x="1" y="1137"/>
                    <a:pt x="770" y="1137"/>
                  </a:cubicBezTo>
                  <a:cubicBezTo>
                    <a:pt x="1504" y="1137"/>
                    <a:pt x="1504" y="1"/>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0" name="Google Shape;620;p17"/>
          <p:cNvSpPr/>
          <p:nvPr/>
        </p:nvSpPr>
        <p:spPr>
          <a:xfrm rot="-7398424">
            <a:off x="-556905" y="3363515"/>
            <a:ext cx="2126999" cy="1697120"/>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7"/>
          <p:cNvSpPr/>
          <p:nvPr/>
        </p:nvSpPr>
        <p:spPr>
          <a:xfrm rot="-2104647">
            <a:off x="128253" y="2914046"/>
            <a:ext cx="1169934" cy="588517"/>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accent3"/>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2" name="Google Shape;622;p17"/>
          <p:cNvGrpSpPr/>
          <p:nvPr/>
        </p:nvGrpSpPr>
        <p:grpSpPr>
          <a:xfrm>
            <a:off x="488725" y="4431468"/>
            <a:ext cx="535974" cy="552531"/>
            <a:chOff x="488725" y="4431468"/>
            <a:chExt cx="535974" cy="552531"/>
          </a:xfrm>
        </p:grpSpPr>
        <p:sp>
          <p:nvSpPr>
            <p:cNvPr id="623" name="Google Shape;623;p17"/>
            <p:cNvSpPr/>
            <p:nvPr/>
          </p:nvSpPr>
          <p:spPr>
            <a:xfrm>
              <a:off x="973722" y="4431468"/>
              <a:ext cx="43337" cy="34412"/>
            </a:xfrm>
            <a:custGeom>
              <a:rect b="b" l="l" r="r" t="t"/>
              <a:pathLst>
                <a:path extrusionOk="0" h="991" w="1248">
                  <a:moveTo>
                    <a:pt x="514" y="0"/>
                  </a:moveTo>
                  <a:cubicBezTo>
                    <a:pt x="221" y="0"/>
                    <a:pt x="1" y="220"/>
                    <a:pt x="1" y="477"/>
                  </a:cubicBezTo>
                  <a:cubicBezTo>
                    <a:pt x="1" y="770"/>
                    <a:pt x="221" y="990"/>
                    <a:pt x="514" y="990"/>
                  </a:cubicBezTo>
                  <a:lnTo>
                    <a:pt x="514" y="954"/>
                  </a:lnTo>
                  <a:lnTo>
                    <a:pt x="771" y="954"/>
                  </a:lnTo>
                  <a:cubicBezTo>
                    <a:pt x="1027" y="954"/>
                    <a:pt x="1247" y="734"/>
                    <a:pt x="1247" y="477"/>
                  </a:cubicBezTo>
                  <a:cubicBezTo>
                    <a:pt x="1247" y="184"/>
                    <a:pt x="1027" y="0"/>
                    <a:pt x="7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7"/>
            <p:cNvSpPr/>
            <p:nvPr/>
          </p:nvSpPr>
          <p:spPr>
            <a:xfrm>
              <a:off x="823528" y="4585515"/>
              <a:ext cx="45837" cy="46532"/>
            </a:xfrm>
            <a:custGeom>
              <a:rect b="b" l="l" r="r" t="t"/>
              <a:pathLst>
                <a:path extrusionOk="0" h="1340" w="1320">
                  <a:moveTo>
                    <a:pt x="733" y="0"/>
                  </a:moveTo>
                  <a:cubicBezTo>
                    <a:pt x="587" y="0"/>
                    <a:pt x="440" y="73"/>
                    <a:pt x="330" y="183"/>
                  </a:cubicBezTo>
                  <a:lnTo>
                    <a:pt x="294" y="220"/>
                  </a:lnTo>
                  <a:cubicBezTo>
                    <a:pt x="211" y="302"/>
                    <a:pt x="152" y="407"/>
                    <a:pt x="123" y="522"/>
                  </a:cubicBezTo>
                  <a:lnTo>
                    <a:pt x="123" y="522"/>
                  </a:lnTo>
                  <a:cubicBezTo>
                    <a:pt x="106" y="547"/>
                    <a:pt x="90" y="570"/>
                    <a:pt x="74" y="587"/>
                  </a:cubicBezTo>
                  <a:cubicBezTo>
                    <a:pt x="0" y="697"/>
                    <a:pt x="0" y="843"/>
                    <a:pt x="37" y="990"/>
                  </a:cubicBezTo>
                  <a:cubicBezTo>
                    <a:pt x="74" y="1063"/>
                    <a:pt x="110" y="1173"/>
                    <a:pt x="220" y="1246"/>
                  </a:cubicBezTo>
                  <a:cubicBezTo>
                    <a:pt x="301" y="1311"/>
                    <a:pt x="402" y="1340"/>
                    <a:pt x="503" y="1340"/>
                  </a:cubicBezTo>
                  <a:cubicBezTo>
                    <a:pt x="632" y="1340"/>
                    <a:pt x="761" y="1292"/>
                    <a:pt x="843" y="1210"/>
                  </a:cubicBezTo>
                  <a:lnTo>
                    <a:pt x="852" y="1201"/>
                  </a:lnTo>
                  <a:lnTo>
                    <a:pt x="852" y="1201"/>
                  </a:lnTo>
                  <a:cubicBezTo>
                    <a:pt x="946" y="1177"/>
                    <a:pt x="1031" y="1132"/>
                    <a:pt x="1100" y="1063"/>
                  </a:cubicBezTo>
                  <a:lnTo>
                    <a:pt x="1137" y="990"/>
                  </a:lnTo>
                  <a:cubicBezTo>
                    <a:pt x="1247" y="880"/>
                    <a:pt x="1320" y="733"/>
                    <a:pt x="1320" y="587"/>
                  </a:cubicBezTo>
                  <a:cubicBezTo>
                    <a:pt x="1320" y="403"/>
                    <a:pt x="1247" y="257"/>
                    <a:pt x="1137" y="183"/>
                  </a:cubicBezTo>
                  <a:cubicBezTo>
                    <a:pt x="1027" y="73"/>
                    <a:pt x="880" y="0"/>
                    <a:pt x="7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7"/>
            <p:cNvSpPr/>
            <p:nvPr/>
          </p:nvSpPr>
          <p:spPr>
            <a:xfrm>
              <a:off x="976292" y="4604580"/>
              <a:ext cx="48407" cy="40802"/>
            </a:xfrm>
            <a:custGeom>
              <a:rect b="b" l="l" r="r" t="t"/>
              <a:pathLst>
                <a:path extrusionOk="0" h="1175" w="1394">
                  <a:moveTo>
                    <a:pt x="697" y="1"/>
                  </a:moveTo>
                  <a:cubicBezTo>
                    <a:pt x="0" y="74"/>
                    <a:pt x="0" y="1101"/>
                    <a:pt x="697" y="1174"/>
                  </a:cubicBezTo>
                  <a:cubicBezTo>
                    <a:pt x="1393" y="1101"/>
                    <a:pt x="1393" y="74"/>
                    <a:pt x="6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7"/>
            <p:cNvSpPr/>
            <p:nvPr/>
          </p:nvSpPr>
          <p:spPr>
            <a:xfrm>
              <a:off x="810783" y="4487482"/>
              <a:ext cx="43337" cy="31843"/>
            </a:xfrm>
            <a:custGeom>
              <a:rect b="b" l="l" r="r" t="t"/>
              <a:pathLst>
                <a:path extrusionOk="0" h="917" w="1248">
                  <a:moveTo>
                    <a:pt x="624" y="0"/>
                  </a:moveTo>
                  <a:cubicBezTo>
                    <a:pt x="1" y="0"/>
                    <a:pt x="1" y="917"/>
                    <a:pt x="624" y="917"/>
                  </a:cubicBezTo>
                  <a:cubicBezTo>
                    <a:pt x="1247" y="917"/>
                    <a:pt x="1247" y="0"/>
                    <a:pt x="6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7"/>
            <p:cNvSpPr/>
            <p:nvPr/>
          </p:nvSpPr>
          <p:spPr>
            <a:xfrm>
              <a:off x="787863" y="4776753"/>
              <a:ext cx="48962" cy="32815"/>
            </a:xfrm>
            <a:custGeom>
              <a:rect b="b" l="l" r="r" t="t"/>
              <a:pathLst>
                <a:path extrusionOk="0" h="945" w="1410">
                  <a:moveTo>
                    <a:pt x="606" y="1"/>
                  </a:moveTo>
                  <a:cubicBezTo>
                    <a:pt x="560" y="1"/>
                    <a:pt x="514" y="10"/>
                    <a:pt x="477" y="28"/>
                  </a:cubicBezTo>
                  <a:cubicBezTo>
                    <a:pt x="331" y="28"/>
                    <a:pt x="221" y="65"/>
                    <a:pt x="147" y="138"/>
                  </a:cubicBezTo>
                  <a:cubicBezTo>
                    <a:pt x="37" y="248"/>
                    <a:pt x="1" y="358"/>
                    <a:pt x="1" y="468"/>
                  </a:cubicBezTo>
                  <a:cubicBezTo>
                    <a:pt x="1" y="615"/>
                    <a:pt x="37" y="725"/>
                    <a:pt x="147" y="835"/>
                  </a:cubicBezTo>
                  <a:lnTo>
                    <a:pt x="221" y="908"/>
                  </a:lnTo>
                  <a:cubicBezTo>
                    <a:pt x="294" y="945"/>
                    <a:pt x="367" y="945"/>
                    <a:pt x="477" y="945"/>
                  </a:cubicBezTo>
                  <a:lnTo>
                    <a:pt x="734" y="945"/>
                  </a:lnTo>
                  <a:cubicBezTo>
                    <a:pt x="881" y="945"/>
                    <a:pt x="991" y="908"/>
                    <a:pt x="1064" y="835"/>
                  </a:cubicBezTo>
                  <a:cubicBezTo>
                    <a:pt x="1409" y="559"/>
                    <a:pt x="1202" y="22"/>
                    <a:pt x="809" y="22"/>
                  </a:cubicBezTo>
                  <a:cubicBezTo>
                    <a:pt x="784" y="22"/>
                    <a:pt x="759" y="24"/>
                    <a:pt x="734" y="28"/>
                  </a:cubicBezTo>
                  <a:cubicBezTo>
                    <a:pt x="697" y="10"/>
                    <a:pt x="652"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7"/>
            <p:cNvSpPr/>
            <p:nvPr/>
          </p:nvSpPr>
          <p:spPr>
            <a:xfrm>
              <a:off x="644024" y="4675873"/>
              <a:ext cx="38232" cy="29308"/>
            </a:xfrm>
            <a:custGeom>
              <a:rect b="b" l="l" r="r" t="t"/>
              <a:pathLst>
                <a:path extrusionOk="0" h="844" w="1101">
                  <a:moveTo>
                    <a:pt x="550" y="1"/>
                  </a:moveTo>
                  <a:cubicBezTo>
                    <a:pt x="0" y="1"/>
                    <a:pt x="0" y="844"/>
                    <a:pt x="550" y="844"/>
                  </a:cubicBezTo>
                  <a:cubicBezTo>
                    <a:pt x="1100" y="844"/>
                    <a:pt x="1100" y="1"/>
                    <a:pt x="5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7"/>
            <p:cNvSpPr/>
            <p:nvPr/>
          </p:nvSpPr>
          <p:spPr>
            <a:xfrm>
              <a:off x="661839" y="4819744"/>
              <a:ext cx="2570" cy="3854"/>
            </a:xfrm>
            <a:custGeom>
              <a:rect b="b" l="l" r="r" t="t"/>
              <a:pathLst>
                <a:path extrusionOk="0" h="111" w="74">
                  <a:moveTo>
                    <a:pt x="37" y="0"/>
                  </a:moveTo>
                  <a:cubicBezTo>
                    <a:pt x="1" y="37"/>
                    <a:pt x="1" y="73"/>
                    <a:pt x="37" y="110"/>
                  </a:cubicBezTo>
                  <a:cubicBezTo>
                    <a:pt x="74" y="73"/>
                    <a:pt x="74" y="37"/>
                    <a:pt x="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7"/>
            <p:cNvSpPr/>
            <p:nvPr/>
          </p:nvSpPr>
          <p:spPr>
            <a:xfrm>
              <a:off x="488725" y="4958476"/>
              <a:ext cx="30558" cy="25523"/>
            </a:xfrm>
            <a:custGeom>
              <a:rect b="b" l="l" r="r" t="t"/>
              <a:pathLst>
                <a:path extrusionOk="0" h="735" w="880">
                  <a:moveTo>
                    <a:pt x="440" y="1"/>
                  </a:moveTo>
                  <a:cubicBezTo>
                    <a:pt x="0" y="38"/>
                    <a:pt x="0" y="697"/>
                    <a:pt x="440" y="734"/>
                  </a:cubicBezTo>
                  <a:cubicBezTo>
                    <a:pt x="880" y="697"/>
                    <a:pt x="880" y="38"/>
                    <a:pt x="4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1" name="Google Shape;631;p17"/>
          <p:cNvGrpSpPr/>
          <p:nvPr/>
        </p:nvGrpSpPr>
        <p:grpSpPr>
          <a:xfrm rot="5890140">
            <a:off x="8190998" y="101788"/>
            <a:ext cx="1168937" cy="1387491"/>
            <a:chOff x="2637050" y="-802968"/>
            <a:chExt cx="1168882" cy="1387426"/>
          </a:xfrm>
        </p:grpSpPr>
        <p:sp>
          <p:nvSpPr>
            <p:cNvPr id="632" name="Google Shape;632;p17"/>
            <p:cNvSpPr/>
            <p:nvPr/>
          </p:nvSpPr>
          <p:spPr>
            <a:xfrm rot="-9227313">
              <a:off x="3134859" y="-785890"/>
              <a:ext cx="392388" cy="1353270"/>
            </a:xfrm>
            <a:custGeom>
              <a:rect b="b" l="l" r="r" t="t"/>
              <a:pathLst>
                <a:path extrusionOk="0" h="54129" w="15695">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7"/>
            <p:cNvSpPr/>
            <p:nvPr/>
          </p:nvSpPr>
          <p:spPr>
            <a:xfrm rot="-9227313">
              <a:off x="3084731" y="-223720"/>
              <a:ext cx="105754" cy="68827"/>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7"/>
            <p:cNvSpPr/>
            <p:nvPr/>
          </p:nvSpPr>
          <p:spPr>
            <a:xfrm rot="-9227313">
              <a:off x="3097643" y="-355902"/>
              <a:ext cx="221832" cy="150505"/>
            </a:xfrm>
            <a:custGeom>
              <a:rect b="b" l="l" r="r" t="t"/>
              <a:pathLst>
                <a:path extrusionOk="0" h="6020" w="8873">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7"/>
            <p:cNvSpPr/>
            <p:nvPr/>
          </p:nvSpPr>
          <p:spPr>
            <a:xfrm rot="-9227313">
              <a:off x="3247238" y="-381001"/>
              <a:ext cx="94178" cy="404488"/>
            </a:xfrm>
            <a:custGeom>
              <a:rect b="b" l="l" r="r" t="t"/>
              <a:pathLst>
                <a:path extrusionOk="0" h="16179" w="3767">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7"/>
            <p:cNvSpPr/>
            <p:nvPr/>
          </p:nvSpPr>
          <p:spPr>
            <a:xfrm rot="-9227313">
              <a:off x="3191264" y="-478355"/>
              <a:ext cx="278784" cy="191106"/>
            </a:xfrm>
            <a:custGeom>
              <a:rect b="b" l="l" r="r" t="t"/>
              <a:pathLst>
                <a:path extrusionOk="0" h="7644" w="11151">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7"/>
            <p:cNvSpPr/>
            <p:nvPr/>
          </p:nvSpPr>
          <p:spPr>
            <a:xfrm rot="-9227313">
              <a:off x="2729363" y="-339489"/>
              <a:ext cx="410039" cy="513467"/>
            </a:xfrm>
            <a:custGeom>
              <a:rect b="b" l="l" r="r" t="t"/>
              <a:pathLst>
                <a:path extrusionOk="0" h="20538" w="16401">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7"/>
            <p:cNvSpPr/>
            <p:nvPr/>
          </p:nvSpPr>
          <p:spPr>
            <a:xfrm rot="-9227313">
              <a:off x="3084731" y="-223720"/>
              <a:ext cx="105754" cy="68827"/>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4_1_2">
    <p:spTree>
      <p:nvGrpSpPr>
        <p:cNvPr id="639" name="Shape 639"/>
        <p:cNvGrpSpPr/>
        <p:nvPr/>
      </p:nvGrpSpPr>
      <p:grpSpPr>
        <a:xfrm>
          <a:off x="0" y="0"/>
          <a:ext cx="0" cy="0"/>
          <a:chOff x="0" y="0"/>
          <a:chExt cx="0" cy="0"/>
        </a:xfrm>
      </p:grpSpPr>
      <p:sp>
        <p:nvSpPr>
          <p:cNvPr id="640" name="Google Shape;640;p18"/>
          <p:cNvSpPr txBox="1"/>
          <p:nvPr>
            <p:ph type="ctrTitle"/>
          </p:nvPr>
        </p:nvSpPr>
        <p:spPr>
          <a:xfrm>
            <a:off x="713250" y="418325"/>
            <a:ext cx="77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b="0">
                <a:solidFill>
                  <a:schemeClr val="accent3"/>
                </a:solidFill>
                <a:latin typeface="Calistoga"/>
                <a:ea typeface="Calistoga"/>
                <a:cs typeface="Calistoga"/>
                <a:sym typeface="Calistoga"/>
              </a:defRPr>
            </a:lvl1pPr>
            <a:lvl2pPr lvl="1" rtl="0" algn="r">
              <a:spcBef>
                <a:spcPts val="0"/>
              </a:spcBef>
              <a:spcAft>
                <a:spcPts val="0"/>
              </a:spcAft>
              <a:buClr>
                <a:schemeClr val="accent4"/>
              </a:buClr>
              <a:buSzPts val="1800"/>
              <a:buNone/>
              <a:defRPr sz="1800">
                <a:solidFill>
                  <a:schemeClr val="accent4"/>
                </a:solidFill>
              </a:defRPr>
            </a:lvl2pPr>
            <a:lvl3pPr lvl="2" rtl="0" algn="r">
              <a:spcBef>
                <a:spcPts val="0"/>
              </a:spcBef>
              <a:spcAft>
                <a:spcPts val="0"/>
              </a:spcAft>
              <a:buClr>
                <a:schemeClr val="accent4"/>
              </a:buClr>
              <a:buSzPts val="1800"/>
              <a:buNone/>
              <a:defRPr sz="1800">
                <a:solidFill>
                  <a:schemeClr val="accent4"/>
                </a:solidFill>
              </a:defRPr>
            </a:lvl3pPr>
            <a:lvl4pPr lvl="3" rtl="0" algn="r">
              <a:spcBef>
                <a:spcPts val="0"/>
              </a:spcBef>
              <a:spcAft>
                <a:spcPts val="0"/>
              </a:spcAft>
              <a:buClr>
                <a:schemeClr val="accent4"/>
              </a:buClr>
              <a:buSzPts val="1800"/>
              <a:buNone/>
              <a:defRPr sz="1800">
                <a:solidFill>
                  <a:schemeClr val="accent4"/>
                </a:solidFill>
              </a:defRPr>
            </a:lvl4pPr>
            <a:lvl5pPr lvl="4" rtl="0" algn="r">
              <a:spcBef>
                <a:spcPts val="0"/>
              </a:spcBef>
              <a:spcAft>
                <a:spcPts val="0"/>
              </a:spcAft>
              <a:buClr>
                <a:schemeClr val="accent4"/>
              </a:buClr>
              <a:buSzPts val="1800"/>
              <a:buNone/>
              <a:defRPr sz="1800">
                <a:solidFill>
                  <a:schemeClr val="accent4"/>
                </a:solidFill>
              </a:defRPr>
            </a:lvl5pPr>
            <a:lvl6pPr lvl="5" rtl="0" algn="r">
              <a:spcBef>
                <a:spcPts val="0"/>
              </a:spcBef>
              <a:spcAft>
                <a:spcPts val="0"/>
              </a:spcAft>
              <a:buClr>
                <a:schemeClr val="accent4"/>
              </a:buClr>
              <a:buSzPts val="1800"/>
              <a:buNone/>
              <a:defRPr sz="1800">
                <a:solidFill>
                  <a:schemeClr val="accent4"/>
                </a:solidFill>
              </a:defRPr>
            </a:lvl6pPr>
            <a:lvl7pPr lvl="6" rtl="0" algn="r">
              <a:spcBef>
                <a:spcPts val="0"/>
              </a:spcBef>
              <a:spcAft>
                <a:spcPts val="0"/>
              </a:spcAft>
              <a:buClr>
                <a:schemeClr val="accent4"/>
              </a:buClr>
              <a:buSzPts val="1800"/>
              <a:buNone/>
              <a:defRPr sz="1800">
                <a:solidFill>
                  <a:schemeClr val="accent4"/>
                </a:solidFill>
              </a:defRPr>
            </a:lvl7pPr>
            <a:lvl8pPr lvl="7" rtl="0" algn="r">
              <a:spcBef>
                <a:spcPts val="0"/>
              </a:spcBef>
              <a:spcAft>
                <a:spcPts val="0"/>
              </a:spcAft>
              <a:buClr>
                <a:schemeClr val="accent4"/>
              </a:buClr>
              <a:buSzPts val="1800"/>
              <a:buNone/>
              <a:defRPr sz="1800">
                <a:solidFill>
                  <a:schemeClr val="accent4"/>
                </a:solidFill>
              </a:defRPr>
            </a:lvl8pPr>
            <a:lvl9pPr lvl="8" rtl="0" algn="r">
              <a:spcBef>
                <a:spcPts val="0"/>
              </a:spcBef>
              <a:spcAft>
                <a:spcPts val="0"/>
              </a:spcAft>
              <a:buClr>
                <a:schemeClr val="accent4"/>
              </a:buClr>
              <a:buSzPts val="1800"/>
              <a:buNone/>
              <a:defRPr sz="1800">
                <a:solidFill>
                  <a:schemeClr val="accent4"/>
                </a:solidFill>
              </a:defRPr>
            </a:lvl9pPr>
          </a:lstStyle>
          <a:p/>
        </p:txBody>
      </p:sp>
      <p:sp>
        <p:nvSpPr>
          <p:cNvPr id="641" name="Google Shape;641;p18"/>
          <p:cNvSpPr/>
          <p:nvPr/>
        </p:nvSpPr>
        <p:spPr>
          <a:xfrm rot="-5400000">
            <a:off x="-940777" y="1043264"/>
            <a:ext cx="2127125" cy="643625"/>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8"/>
          <p:cNvSpPr/>
          <p:nvPr/>
        </p:nvSpPr>
        <p:spPr>
          <a:xfrm rot="1711372">
            <a:off x="7768030" y="-253962"/>
            <a:ext cx="1865574" cy="1488679"/>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8"/>
          <p:cNvSpPr/>
          <p:nvPr/>
        </p:nvSpPr>
        <p:spPr>
          <a:xfrm rot="-377868">
            <a:off x="8039952" y="-18615"/>
            <a:ext cx="1134615" cy="258684"/>
          </a:xfrm>
          <a:custGeom>
            <a:rect b="b" l="l" r="r" t="t"/>
            <a:pathLst>
              <a:path extrusionOk="0" h="10347" w="45383">
                <a:moveTo>
                  <a:pt x="0" y="0"/>
                </a:moveTo>
                <a:cubicBezTo>
                  <a:pt x="807" y="1173"/>
                  <a:pt x="1540" y="2347"/>
                  <a:pt x="2346" y="3520"/>
                </a:cubicBezTo>
                <a:cubicBezTo>
                  <a:pt x="2860" y="4326"/>
                  <a:pt x="3373" y="5133"/>
                  <a:pt x="3923" y="5902"/>
                </a:cubicBezTo>
                <a:cubicBezTo>
                  <a:pt x="5022" y="7552"/>
                  <a:pt x="6195" y="9275"/>
                  <a:pt x="8065" y="9971"/>
                </a:cubicBezTo>
                <a:cubicBezTo>
                  <a:pt x="8872" y="10265"/>
                  <a:pt x="9727" y="10346"/>
                  <a:pt x="10588" y="10346"/>
                </a:cubicBezTo>
                <a:cubicBezTo>
                  <a:pt x="11018" y="10346"/>
                  <a:pt x="11450" y="10326"/>
                  <a:pt x="11877" y="10301"/>
                </a:cubicBezTo>
                <a:cubicBezTo>
                  <a:pt x="23022" y="9751"/>
                  <a:pt x="34202" y="9055"/>
                  <a:pt x="45346" y="8285"/>
                </a:cubicBezTo>
                <a:lnTo>
                  <a:pt x="453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8"/>
          <p:cNvSpPr/>
          <p:nvPr/>
        </p:nvSpPr>
        <p:spPr>
          <a:xfrm>
            <a:off x="8096280" y="4452902"/>
            <a:ext cx="1104883" cy="792067"/>
          </a:xfrm>
          <a:custGeom>
            <a:rect b="b" l="l" r="r" t="t"/>
            <a:pathLst>
              <a:path extrusionOk="0" h="14848" w="20713">
                <a:moveTo>
                  <a:pt x="6709" y="1"/>
                </a:moveTo>
                <a:cubicBezTo>
                  <a:pt x="4656" y="3887"/>
                  <a:pt x="2420" y="7699"/>
                  <a:pt x="0" y="11365"/>
                </a:cubicBezTo>
                <a:cubicBezTo>
                  <a:pt x="5111" y="13675"/>
                  <a:pt x="10630" y="14847"/>
                  <a:pt x="16201" y="14847"/>
                </a:cubicBezTo>
                <a:cubicBezTo>
                  <a:pt x="17703" y="14847"/>
                  <a:pt x="19210" y="14762"/>
                  <a:pt x="20712" y="14591"/>
                </a:cubicBezTo>
                <a:lnTo>
                  <a:pt x="20712" y="6086"/>
                </a:lnTo>
                <a:cubicBezTo>
                  <a:pt x="17596" y="6013"/>
                  <a:pt x="14554" y="5206"/>
                  <a:pt x="11804" y="3777"/>
                </a:cubicBezTo>
                <a:cubicBezTo>
                  <a:pt x="9898" y="2824"/>
                  <a:pt x="8175" y="1541"/>
                  <a:pt x="67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5" name="Google Shape;645;p18"/>
          <p:cNvGrpSpPr/>
          <p:nvPr/>
        </p:nvGrpSpPr>
        <p:grpSpPr>
          <a:xfrm>
            <a:off x="7679359" y="3979856"/>
            <a:ext cx="1388839" cy="792050"/>
            <a:chOff x="8275784" y="4025456"/>
            <a:chExt cx="1388839" cy="792050"/>
          </a:xfrm>
        </p:grpSpPr>
        <p:sp>
          <p:nvSpPr>
            <p:cNvPr id="646" name="Google Shape;646;p18"/>
            <p:cNvSpPr/>
            <p:nvPr/>
          </p:nvSpPr>
          <p:spPr>
            <a:xfrm rot="-2013558">
              <a:off x="8894326" y="4511869"/>
              <a:ext cx="26665" cy="19714"/>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8"/>
            <p:cNvSpPr/>
            <p:nvPr/>
          </p:nvSpPr>
          <p:spPr>
            <a:xfrm rot="-2013558">
              <a:off x="8995390" y="4474742"/>
              <a:ext cx="28971" cy="20883"/>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8"/>
            <p:cNvSpPr/>
            <p:nvPr/>
          </p:nvSpPr>
          <p:spPr>
            <a:xfrm rot="-2013558">
              <a:off x="8901213" y="4426711"/>
              <a:ext cx="35954"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8"/>
            <p:cNvSpPr/>
            <p:nvPr/>
          </p:nvSpPr>
          <p:spPr>
            <a:xfrm rot="-2013558">
              <a:off x="9048875" y="4245738"/>
              <a:ext cx="37091" cy="30140"/>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8"/>
            <p:cNvSpPr/>
            <p:nvPr/>
          </p:nvSpPr>
          <p:spPr>
            <a:xfrm rot="-2013558">
              <a:off x="9034284" y="4398380"/>
              <a:ext cx="38260" cy="32478"/>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8"/>
            <p:cNvSpPr/>
            <p:nvPr/>
          </p:nvSpPr>
          <p:spPr>
            <a:xfrm rot="-2013558">
              <a:off x="9231110" y="4505430"/>
              <a:ext cx="32447" cy="40598"/>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8"/>
            <p:cNvSpPr/>
            <p:nvPr/>
          </p:nvSpPr>
          <p:spPr>
            <a:xfrm rot="-2013558">
              <a:off x="8918978" y="4331086"/>
              <a:ext cx="50992" cy="54468"/>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8"/>
            <p:cNvSpPr/>
            <p:nvPr/>
          </p:nvSpPr>
          <p:spPr>
            <a:xfrm rot="-2013558">
              <a:off x="8749279" y="4135941"/>
              <a:ext cx="57943" cy="44042"/>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8"/>
            <p:cNvSpPr/>
            <p:nvPr/>
          </p:nvSpPr>
          <p:spPr>
            <a:xfrm rot="-2013558">
              <a:off x="8675168" y="4367599"/>
              <a:ext cx="73013" cy="56774"/>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8"/>
            <p:cNvSpPr/>
            <p:nvPr/>
          </p:nvSpPr>
          <p:spPr>
            <a:xfrm rot="-2013558">
              <a:off x="8638655" y="4200894"/>
              <a:ext cx="49855" cy="44042"/>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8"/>
            <p:cNvSpPr/>
            <p:nvPr/>
          </p:nvSpPr>
          <p:spPr>
            <a:xfrm rot="-2013558">
              <a:off x="8524079" y="4215804"/>
              <a:ext cx="25528" cy="19714"/>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8"/>
            <p:cNvSpPr/>
            <p:nvPr/>
          </p:nvSpPr>
          <p:spPr>
            <a:xfrm rot="-2013558">
              <a:off x="8357708" y="4088982"/>
              <a:ext cx="28971" cy="22052"/>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8"/>
            <p:cNvSpPr/>
            <p:nvPr/>
          </p:nvSpPr>
          <p:spPr>
            <a:xfrm rot="-2013558">
              <a:off x="8279106" y="4030869"/>
              <a:ext cx="25528" cy="19714"/>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8"/>
            <p:cNvSpPr/>
            <p:nvPr/>
          </p:nvSpPr>
          <p:spPr>
            <a:xfrm rot="-2013558">
              <a:off x="9202968" y="4330334"/>
              <a:ext cx="66062" cy="48654"/>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8"/>
            <p:cNvSpPr/>
            <p:nvPr/>
          </p:nvSpPr>
          <p:spPr>
            <a:xfrm rot="-2013558">
              <a:off x="8980813" y="4622503"/>
              <a:ext cx="69538" cy="54752"/>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8"/>
            <p:cNvSpPr/>
            <p:nvPr/>
          </p:nvSpPr>
          <p:spPr>
            <a:xfrm rot="-2013558">
              <a:off x="9375273" y="4601435"/>
              <a:ext cx="38260" cy="30140"/>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8"/>
            <p:cNvSpPr/>
            <p:nvPr/>
          </p:nvSpPr>
          <p:spPr>
            <a:xfrm rot="-2013558">
              <a:off x="9455065" y="4684575"/>
              <a:ext cx="38260" cy="29003"/>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8"/>
            <p:cNvSpPr/>
            <p:nvPr/>
          </p:nvSpPr>
          <p:spPr>
            <a:xfrm rot="-2013558">
              <a:off x="9617713" y="4777270"/>
              <a:ext cx="41735" cy="31309"/>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4" name="Google Shape;664;p18"/>
          <p:cNvSpPr/>
          <p:nvPr/>
        </p:nvSpPr>
        <p:spPr>
          <a:xfrm rot="10800000">
            <a:off x="413244" y="4581950"/>
            <a:ext cx="2766964" cy="837227"/>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5" name="Google Shape;665;p18"/>
          <p:cNvGrpSpPr/>
          <p:nvPr/>
        </p:nvGrpSpPr>
        <p:grpSpPr>
          <a:xfrm>
            <a:off x="8391141" y="3466845"/>
            <a:ext cx="916958" cy="1408895"/>
            <a:chOff x="8406191" y="3449520"/>
            <a:chExt cx="916958" cy="1408895"/>
          </a:xfrm>
        </p:grpSpPr>
        <p:sp>
          <p:nvSpPr>
            <p:cNvPr id="666" name="Google Shape;666;p18"/>
            <p:cNvSpPr/>
            <p:nvPr/>
          </p:nvSpPr>
          <p:spPr>
            <a:xfrm flipH="1" rot="946665">
              <a:off x="8754204" y="3477371"/>
              <a:ext cx="392365" cy="1353192"/>
            </a:xfrm>
            <a:custGeom>
              <a:rect b="b" l="l" r="r" t="t"/>
              <a:pathLst>
                <a:path extrusionOk="0" h="54129" w="15695">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8"/>
            <p:cNvSpPr/>
            <p:nvPr/>
          </p:nvSpPr>
          <p:spPr>
            <a:xfrm flipH="1" rot="946665">
              <a:off x="8700171" y="4049687"/>
              <a:ext cx="105747" cy="68823"/>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8"/>
            <p:cNvSpPr/>
            <p:nvPr/>
          </p:nvSpPr>
          <p:spPr>
            <a:xfrm flipH="1" rot="946665">
              <a:off x="8633769" y="4124206"/>
              <a:ext cx="221820" cy="150496"/>
            </a:xfrm>
            <a:custGeom>
              <a:rect b="b" l="l" r="r" t="t"/>
              <a:pathLst>
                <a:path extrusionOk="0" h="6020" w="8873">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8"/>
            <p:cNvSpPr/>
            <p:nvPr/>
          </p:nvSpPr>
          <p:spPr>
            <a:xfrm flipH="1" rot="946665">
              <a:off x="8829501" y="3978855"/>
              <a:ext cx="94173" cy="404465"/>
            </a:xfrm>
            <a:custGeom>
              <a:rect b="b" l="l" r="r" t="t"/>
              <a:pathLst>
                <a:path extrusionOk="0" h="16179" w="3767">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8"/>
            <p:cNvSpPr/>
            <p:nvPr/>
          </p:nvSpPr>
          <p:spPr>
            <a:xfrm flipH="1" rot="946665">
              <a:off x="8627713" y="4261514"/>
              <a:ext cx="278768" cy="191095"/>
            </a:xfrm>
            <a:custGeom>
              <a:rect b="b" l="l" r="r" t="t"/>
              <a:pathLst>
                <a:path extrusionOk="0" h="7644" w="11151">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8"/>
            <p:cNvSpPr/>
            <p:nvPr/>
          </p:nvSpPr>
          <p:spPr>
            <a:xfrm flipH="1" rot="946665">
              <a:off x="8468271" y="3612216"/>
              <a:ext cx="410015" cy="513437"/>
            </a:xfrm>
            <a:custGeom>
              <a:rect b="b" l="l" r="r" t="t"/>
              <a:pathLst>
                <a:path extrusionOk="0" h="20538" w="16401">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8"/>
            <p:cNvSpPr/>
            <p:nvPr/>
          </p:nvSpPr>
          <p:spPr>
            <a:xfrm flipH="1" rot="946665">
              <a:off x="8700171" y="4049687"/>
              <a:ext cx="105747" cy="68823"/>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3" name="Google Shape;673;p18"/>
          <p:cNvSpPr/>
          <p:nvPr/>
        </p:nvSpPr>
        <p:spPr>
          <a:xfrm flipH="1" rot="4110747">
            <a:off x="-572794" y="3677524"/>
            <a:ext cx="1563180" cy="1281279"/>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4" name="Google Shape;674;p18"/>
          <p:cNvGrpSpPr/>
          <p:nvPr/>
        </p:nvGrpSpPr>
        <p:grpSpPr>
          <a:xfrm>
            <a:off x="802700" y="4340849"/>
            <a:ext cx="696291" cy="1016185"/>
            <a:chOff x="802700" y="4340849"/>
            <a:chExt cx="696291" cy="1016185"/>
          </a:xfrm>
        </p:grpSpPr>
        <p:sp>
          <p:nvSpPr>
            <p:cNvPr id="675" name="Google Shape;675;p18"/>
            <p:cNvSpPr/>
            <p:nvPr/>
          </p:nvSpPr>
          <p:spPr>
            <a:xfrm rot="1098150">
              <a:off x="1402392" y="4348574"/>
              <a:ext cx="56577" cy="45770"/>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8"/>
            <p:cNvSpPr/>
            <p:nvPr/>
          </p:nvSpPr>
          <p:spPr>
            <a:xfrm rot="1098150">
              <a:off x="1434851" y="4595561"/>
              <a:ext cx="58162" cy="47439"/>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8"/>
            <p:cNvSpPr/>
            <p:nvPr/>
          </p:nvSpPr>
          <p:spPr>
            <a:xfrm rot="1098150">
              <a:off x="1186690" y="4439213"/>
              <a:ext cx="84156" cy="62752"/>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8"/>
            <p:cNvSpPr/>
            <p:nvPr/>
          </p:nvSpPr>
          <p:spPr>
            <a:xfrm rot="1098150">
              <a:off x="1224257" y="4712855"/>
              <a:ext cx="67341" cy="55116"/>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8"/>
            <p:cNvSpPr/>
            <p:nvPr/>
          </p:nvSpPr>
          <p:spPr>
            <a:xfrm rot="1098150">
              <a:off x="1043168" y="4723874"/>
              <a:ext cx="67300" cy="56660"/>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8"/>
            <p:cNvSpPr/>
            <p:nvPr/>
          </p:nvSpPr>
          <p:spPr>
            <a:xfrm rot="1098150">
              <a:off x="1081301" y="4870841"/>
              <a:ext cx="62752" cy="47439"/>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8"/>
            <p:cNvSpPr/>
            <p:nvPr/>
          </p:nvSpPr>
          <p:spPr>
            <a:xfrm rot="1098150">
              <a:off x="966717" y="4995997"/>
              <a:ext cx="64254" cy="52029"/>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8"/>
            <p:cNvSpPr/>
            <p:nvPr/>
          </p:nvSpPr>
          <p:spPr>
            <a:xfrm rot="1098150">
              <a:off x="869989" y="5143287"/>
              <a:ext cx="67341" cy="50527"/>
            </a:xfrm>
            <a:custGeom>
              <a:rect b="b" l="l" r="r" t="t"/>
              <a:pathLst>
                <a:path extrusionOk="0" h="1211" w="1614">
                  <a:moveTo>
                    <a:pt x="807" y="1"/>
                  </a:moveTo>
                  <a:cubicBezTo>
                    <a:pt x="1" y="1"/>
                    <a:pt x="1" y="1210"/>
                    <a:pt x="807" y="1210"/>
                  </a:cubicBezTo>
                  <a:cubicBezTo>
                    <a:pt x="1613" y="1210"/>
                    <a:pt x="1613" y="1"/>
                    <a:pt x="8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8"/>
            <p:cNvSpPr/>
            <p:nvPr/>
          </p:nvSpPr>
          <p:spPr>
            <a:xfrm rot="1098150">
              <a:off x="808561" y="5300941"/>
              <a:ext cx="62752" cy="47439"/>
            </a:xfrm>
            <a:custGeom>
              <a:rect b="b" l="l" r="r" t="t"/>
              <a:pathLst>
                <a:path extrusionOk="0" h="1137" w="1504">
                  <a:moveTo>
                    <a:pt x="770" y="1"/>
                  </a:moveTo>
                  <a:cubicBezTo>
                    <a:pt x="1" y="1"/>
                    <a:pt x="1" y="1137"/>
                    <a:pt x="770" y="1137"/>
                  </a:cubicBezTo>
                  <a:cubicBezTo>
                    <a:pt x="1504" y="1137"/>
                    <a:pt x="1504" y="1"/>
                    <a:pt x="7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4" name="Google Shape;684;p18"/>
          <p:cNvSpPr/>
          <p:nvPr/>
        </p:nvSpPr>
        <p:spPr>
          <a:xfrm rot="2074035">
            <a:off x="7057740" y="268006"/>
            <a:ext cx="2347161" cy="346466"/>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lt1"/>
          </a:solidFill>
          <a:ln cap="flat" cmpd="sng" w="19050">
            <a:solidFill>
              <a:schemeClr val="l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4_1_2_1">
    <p:spTree>
      <p:nvGrpSpPr>
        <p:cNvPr id="685" name="Shape 685"/>
        <p:cNvGrpSpPr/>
        <p:nvPr/>
      </p:nvGrpSpPr>
      <p:grpSpPr>
        <a:xfrm>
          <a:off x="0" y="0"/>
          <a:ext cx="0" cy="0"/>
          <a:chOff x="0" y="0"/>
          <a:chExt cx="0" cy="0"/>
        </a:xfrm>
      </p:grpSpPr>
      <p:sp>
        <p:nvSpPr>
          <p:cNvPr id="686" name="Google Shape;686;p19"/>
          <p:cNvSpPr txBox="1"/>
          <p:nvPr>
            <p:ph type="ctrTitle"/>
          </p:nvPr>
        </p:nvSpPr>
        <p:spPr>
          <a:xfrm>
            <a:off x="713250" y="420624"/>
            <a:ext cx="77175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b="0">
                <a:solidFill>
                  <a:schemeClr val="accent3"/>
                </a:solidFill>
                <a:latin typeface="Calistoga"/>
                <a:ea typeface="Calistoga"/>
                <a:cs typeface="Calistoga"/>
                <a:sym typeface="Calistoga"/>
              </a:defRPr>
            </a:lvl1pPr>
            <a:lvl2pPr lvl="1" rtl="0" algn="r">
              <a:spcBef>
                <a:spcPts val="0"/>
              </a:spcBef>
              <a:spcAft>
                <a:spcPts val="0"/>
              </a:spcAft>
              <a:buClr>
                <a:schemeClr val="accent4"/>
              </a:buClr>
              <a:buSzPts val="1800"/>
              <a:buNone/>
              <a:defRPr sz="1800">
                <a:solidFill>
                  <a:schemeClr val="accent4"/>
                </a:solidFill>
              </a:defRPr>
            </a:lvl2pPr>
            <a:lvl3pPr lvl="2" rtl="0" algn="r">
              <a:spcBef>
                <a:spcPts val="0"/>
              </a:spcBef>
              <a:spcAft>
                <a:spcPts val="0"/>
              </a:spcAft>
              <a:buClr>
                <a:schemeClr val="accent4"/>
              </a:buClr>
              <a:buSzPts val="1800"/>
              <a:buNone/>
              <a:defRPr sz="1800">
                <a:solidFill>
                  <a:schemeClr val="accent4"/>
                </a:solidFill>
              </a:defRPr>
            </a:lvl3pPr>
            <a:lvl4pPr lvl="3" rtl="0" algn="r">
              <a:spcBef>
                <a:spcPts val="0"/>
              </a:spcBef>
              <a:spcAft>
                <a:spcPts val="0"/>
              </a:spcAft>
              <a:buClr>
                <a:schemeClr val="accent4"/>
              </a:buClr>
              <a:buSzPts val="1800"/>
              <a:buNone/>
              <a:defRPr sz="1800">
                <a:solidFill>
                  <a:schemeClr val="accent4"/>
                </a:solidFill>
              </a:defRPr>
            </a:lvl4pPr>
            <a:lvl5pPr lvl="4" rtl="0" algn="r">
              <a:spcBef>
                <a:spcPts val="0"/>
              </a:spcBef>
              <a:spcAft>
                <a:spcPts val="0"/>
              </a:spcAft>
              <a:buClr>
                <a:schemeClr val="accent4"/>
              </a:buClr>
              <a:buSzPts val="1800"/>
              <a:buNone/>
              <a:defRPr sz="1800">
                <a:solidFill>
                  <a:schemeClr val="accent4"/>
                </a:solidFill>
              </a:defRPr>
            </a:lvl5pPr>
            <a:lvl6pPr lvl="5" rtl="0" algn="r">
              <a:spcBef>
                <a:spcPts val="0"/>
              </a:spcBef>
              <a:spcAft>
                <a:spcPts val="0"/>
              </a:spcAft>
              <a:buClr>
                <a:schemeClr val="accent4"/>
              </a:buClr>
              <a:buSzPts val="1800"/>
              <a:buNone/>
              <a:defRPr sz="1800">
                <a:solidFill>
                  <a:schemeClr val="accent4"/>
                </a:solidFill>
              </a:defRPr>
            </a:lvl6pPr>
            <a:lvl7pPr lvl="6" rtl="0" algn="r">
              <a:spcBef>
                <a:spcPts val="0"/>
              </a:spcBef>
              <a:spcAft>
                <a:spcPts val="0"/>
              </a:spcAft>
              <a:buClr>
                <a:schemeClr val="accent4"/>
              </a:buClr>
              <a:buSzPts val="1800"/>
              <a:buNone/>
              <a:defRPr sz="1800">
                <a:solidFill>
                  <a:schemeClr val="accent4"/>
                </a:solidFill>
              </a:defRPr>
            </a:lvl7pPr>
            <a:lvl8pPr lvl="7" rtl="0" algn="r">
              <a:spcBef>
                <a:spcPts val="0"/>
              </a:spcBef>
              <a:spcAft>
                <a:spcPts val="0"/>
              </a:spcAft>
              <a:buClr>
                <a:schemeClr val="accent4"/>
              </a:buClr>
              <a:buSzPts val="1800"/>
              <a:buNone/>
              <a:defRPr sz="1800">
                <a:solidFill>
                  <a:schemeClr val="accent4"/>
                </a:solidFill>
              </a:defRPr>
            </a:lvl8pPr>
            <a:lvl9pPr lvl="8" rtl="0" algn="r">
              <a:spcBef>
                <a:spcPts val="0"/>
              </a:spcBef>
              <a:spcAft>
                <a:spcPts val="0"/>
              </a:spcAft>
              <a:buClr>
                <a:schemeClr val="accent4"/>
              </a:buClr>
              <a:buSzPts val="1800"/>
              <a:buNone/>
              <a:defRPr sz="1800">
                <a:solidFill>
                  <a:schemeClr val="accent4"/>
                </a:solidFill>
              </a:defRPr>
            </a:lvl9pPr>
          </a:lstStyle>
          <a:p/>
        </p:txBody>
      </p:sp>
      <p:sp>
        <p:nvSpPr>
          <p:cNvPr id="687" name="Google Shape;687;p19"/>
          <p:cNvSpPr/>
          <p:nvPr/>
        </p:nvSpPr>
        <p:spPr>
          <a:xfrm rot="-620012">
            <a:off x="-161667" y="-61829"/>
            <a:ext cx="1134713" cy="258707"/>
          </a:xfrm>
          <a:custGeom>
            <a:rect b="b" l="l" r="r" t="t"/>
            <a:pathLst>
              <a:path extrusionOk="0" h="10347" w="45383">
                <a:moveTo>
                  <a:pt x="0" y="0"/>
                </a:moveTo>
                <a:cubicBezTo>
                  <a:pt x="807" y="1173"/>
                  <a:pt x="1540" y="2347"/>
                  <a:pt x="2346" y="3520"/>
                </a:cubicBezTo>
                <a:cubicBezTo>
                  <a:pt x="2860" y="4326"/>
                  <a:pt x="3373" y="5133"/>
                  <a:pt x="3923" y="5902"/>
                </a:cubicBezTo>
                <a:cubicBezTo>
                  <a:pt x="5022" y="7552"/>
                  <a:pt x="6195" y="9275"/>
                  <a:pt x="8065" y="9971"/>
                </a:cubicBezTo>
                <a:cubicBezTo>
                  <a:pt x="8872" y="10265"/>
                  <a:pt x="9727" y="10346"/>
                  <a:pt x="10588" y="10346"/>
                </a:cubicBezTo>
                <a:cubicBezTo>
                  <a:pt x="11018" y="10346"/>
                  <a:pt x="11450" y="10326"/>
                  <a:pt x="11877" y="10301"/>
                </a:cubicBezTo>
                <a:cubicBezTo>
                  <a:pt x="23022" y="9751"/>
                  <a:pt x="34202" y="9055"/>
                  <a:pt x="45346" y="8285"/>
                </a:cubicBezTo>
                <a:lnTo>
                  <a:pt x="453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9"/>
          <p:cNvSpPr/>
          <p:nvPr/>
        </p:nvSpPr>
        <p:spPr>
          <a:xfrm rot="5400000">
            <a:off x="7774242" y="580240"/>
            <a:ext cx="2127125" cy="643625"/>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9"/>
          <p:cNvSpPr/>
          <p:nvPr/>
        </p:nvSpPr>
        <p:spPr>
          <a:xfrm>
            <a:off x="8430763" y="1298087"/>
            <a:ext cx="931205" cy="667529"/>
          </a:xfrm>
          <a:custGeom>
            <a:rect b="b" l="l" r="r" t="t"/>
            <a:pathLst>
              <a:path extrusionOk="0" h="14848" w="20713">
                <a:moveTo>
                  <a:pt x="6709" y="1"/>
                </a:moveTo>
                <a:cubicBezTo>
                  <a:pt x="4656" y="3887"/>
                  <a:pt x="2420" y="7699"/>
                  <a:pt x="0" y="11365"/>
                </a:cubicBezTo>
                <a:cubicBezTo>
                  <a:pt x="5111" y="13675"/>
                  <a:pt x="10630" y="14847"/>
                  <a:pt x="16201" y="14847"/>
                </a:cubicBezTo>
                <a:cubicBezTo>
                  <a:pt x="17703" y="14847"/>
                  <a:pt x="19210" y="14762"/>
                  <a:pt x="20712" y="14591"/>
                </a:cubicBezTo>
                <a:lnTo>
                  <a:pt x="20712" y="6086"/>
                </a:lnTo>
                <a:cubicBezTo>
                  <a:pt x="17596" y="6013"/>
                  <a:pt x="14554" y="5206"/>
                  <a:pt x="11804" y="3777"/>
                </a:cubicBezTo>
                <a:cubicBezTo>
                  <a:pt x="9898" y="2824"/>
                  <a:pt x="8175" y="1541"/>
                  <a:pt x="67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9"/>
          <p:cNvSpPr/>
          <p:nvPr/>
        </p:nvSpPr>
        <p:spPr>
          <a:xfrm rot="-9616139">
            <a:off x="-768572" y="4307040"/>
            <a:ext cx="3158322" cy="1823038"/>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1" name="Google Shape;691;p19"/>
          <p:cNvGrpSpPr/>
          <p:nvPr/>
        </p:nvGrpSpPr>
        <p:grpSpPr>
          <a:xfrm>
            <a:off x="7694084" y="160181"/>
            <a:ext cx="1388839" cy="792050"/>
            <a:chOff x="7639134" y="208231"/>
            <a:chExt cx="1388839" cy="792050"/>
          </a:xfrm>
        </p:grpSpPr>
        <p:sp>
          <p:nvSpPr>
            <p:cNvPr id="692" name="Google Shape;692;p19"/>
            <p:cNvSpPr/>
            <p:nvPr/>
          </p:nvSpPr>
          <p:spPr>
            <a:xfrm rot="-2013558">
              <a:off x="8257676" y="694644"/>
              <a:ext cx="26665" cy="19714"/>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9"/>
            <p:cNvSpPr/>
            <p:nvPr/>
          </p:nvSpPr>
          <p:spPr>
            <a:xfrm rot="-2013558">
              <a:off x="8358740" y="657517"/>
              <a:ext cx="28971" cy="20883"/>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9"/>
            <p:cNvSpPr/>
            <p:nvPr/>
          </p:nvSpPr>
          <p:spPr>
            <a:xfrm rot="-2013558">
              <a:off x="8264563" y="609486"/>
              <a:ext cx="35954"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9"/>
            <p:cNvSpPr/>
            <p:nvPr/>
          </p:nvSpPr>
          <p:spPr>
            <a:xfrm rot="-2013558">
              <a:off x="8412225" y="428513"/>
              <a:ext cx="37091" cy="30140"/>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9"/>
            <p:cNvSpPr/>
            <p:nvPr/>
          </p:nvSpPr>
          <p:spPr>
            <a:xfrm rot="-2013558">
              <a:off x="8397634" y="581155"/>
              <a:ext cx="38260" cy="32478"/>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9"/>
            <p:cNvSpPr/>
            <p:nvPr/>
          </p:nvSpPr>
          <p:spPr>
            <a:xfrm rot="-2013558">
              <a:off x="8594460" y="688205"/>
              <a:ext cx="32447" cy="40598"/>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9"/>
            <p:cNvSpPr/>
            <p:nvPr/>
          </p:nvSpPr>
          <p:spPr>
            <a:xfrm rot="-2013558">
              <a:off x="8282328" y="513861"/>
              <a:ext cx="50992" cy="54468"/>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9"/>
            <p:cNvSpPr/>
            <p:nvPr/>
          </p:nvSpPr>
          <p:spPr>
            <a:xfrm rot="-2013558">
              <a:off x="8109849" y="437003"/>
              <a:ext cx="53299" cy="39397"/>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9"/>
            <p:cNvSpPr/>
            <p:nvPr/>
          </p:nvSpPr>
          <p:spPr>
            <a:xfrm rot="-2013558">
              <a:off x="8112629" y="318716"/>
              <a:ext cx="57943" cy="44042"/>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9"/>
            <p:cNvSpPr/>
            <p:nvPr/>
          </p:nvSpPr>
          <p:spPr>
            <a:xfrm rot="-2013558">
              <a:off x="8038518" y="550374"/>
              <a:ext cx="73013" cy="56774"/>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9"/>
            <p:cNvSpPr/>
            <p:nvPr/>
          </p:nvSpPr>
          <p:spPr>
            <a:xfrm rot="-2013558">
              <a:off x="8002005" y="383669"/>
              <a:ext cx="49855" cy="44042"/>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9"/>
            <p:cNvSpPr/>
            <p:nvPr/>
          </p:nvSpPr>
          <p:spPr>
            <a:xfrm rot="-2013558">
              <a:off x="7887429" y="398579"/>
              <a:ext cx="25528" cy="19714"/>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9"/>
            <p:cNvSpPr/>
            <p:nvPr/>
          </p:nvSpPr>
          <p:spPr>
            <a:xfrm rot="-2013558">
              <a:off x="7721058" y="271757"/>
              <a:ext cx="28971" cy="22052"/>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9"/>
            <p:cNvSpPr/>
            <p:nvPr/>
          </p:nvSpPr>
          <p:spPr>
            <a:xfrm rot="-2013558">
              <a:off x="7642456" y="213644"/>
              <a:ext cx="25528" cy="19714"/>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9"/>
            <p:cNvSpPr/>
            <p:nvPr/>
          </p:nvSpPr>
          <p:spPr>
            <a:xfrm rot="-2013558">
              <a:off x="8566318" y="513109"/>
              <a:ext cx="66062" cy="48654"/>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9"/>
            <p:cNvSpPr/>
            <p:nvPr/>
          </p:nvSpPr>
          <p:spPr>
            <a:xfrm rot="-2013558">
              <a:off x="8344163" y="805278"/>
              <a:ext cx="69538" cy="54752"/>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9"/>
            <p:cNvSpPr/>
            <p:nvPr/>
          </p:nvSpPr>
          <p:spPr>
            <a:xfrm rot="-2013558">
              <a:off x="8738623" y="784210"/>
              <a:ext cx="38260" cy="30140"/>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9"/>
            <p:cNvSpPr/>
            <p:nvPr/>
          </p:nvSpPr>
          <p:spPr>
            <a:xfrm rot="-2013558">
              <a:off x="8818415" y="867350"/>
              <a:ext cx="38260" cy="29003"/>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9"/>
            <p:cNvSpPr/>
            <p:nvPr/>
          </p:nvSpPr>
          <p:spPr>
            <a:xfrm rot="-2013558">
              <a:off x="8981063" y="960045"/>
              <a:ext cx="41735" cy="31309"/>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1" name="Google Shape;711;p19"/>
          <p:cNvGrpSpPr/>
          <p:nvPr/>
        </p:nvGrpSpPr>
        <p:grpSpPr>
          <a:xfrm>
            <a:off x="-96075" y="3558225"/>
            <a:ext cx="511994" cy="525888"/>
            <a:chOff x="-91050" y="3532775"/>
            <a:chExt cx="511994" cy="525888"/>
          </a:xfrm>
        </p:grpSpPr>
        <p:sp>
          <p:nvSpPr>
            <p:cNvPr id="712" name="Google Shape;712;p19"/>
            <p:cNvSpPr/>
            <p:nvPr/>
          </p:nvSpPr>
          <p:spPr>
            <a:xfrm>
              <a:off x="186040" y="3532775"/>
              <a:ext cx="25125" cy="18249"/>
            </a:xfrm>
            <a:custGeom>
              <a:rect b="b" l="l" r="r" t="t"/>
              <a:pathLst>
                <a:path extrusionOk="0" h="507" w="698">
                  <a:moveTo>
                    <a:pt x="265" y="1"/>
                  </a:moveTo>
                  <a:cubicBezTo>
                    <a:pt x="201" y="1"/>
                    <a:pt x="128" y="35"/>
                    <a:pt x="74" y="89"/>
                  </a:cubicBezTo>
                  <a:cubicBezTo>
                    <a:pt x="37" y="125"/>
                    <a:pt x="1" y="198"/>
                    <a:pt x="1" y="235"/>
                  </a:cubicBezTo>
                  <a:cubicBezTo>
                    <a:pt x="1" y="308"/>
                    <a:pt x="37" y="382"/>
                    <a:pt x="74" y="418"/>
                  </a:cubicBezTo>
                  <a:cubicBezTo>
                    <a:pt x="128" y="472"/>
                    <a:pt x="201" y="506"/>
                    <a:pt x="265" y="506"/>
                  </a:cubicBezTo>
                  <a:cubicBezTo>
                    <a:pt x="289" y="506"/>
                    <a:pt x="311" y="502"/>
                    <a:pt x="331" y="492"/>
                  </a:cubicBezTo>
                  <a:lnTo>
                    <a:pt x="441" y="492"/>
                  </a:lnTo>
                  <a:cubicBezTo>
                    <a:pt x="490" y="492"/>
                    <a:pt x="539" y="459"/>
                    <a:pt x="577" y="415"/>
                  </a:cubicBezTo>
                  <a:lnTo>
                    <a:pt x="577" y="415"/>
                  </a:lnTo>
                  <a:cubicBezTo>
                    <a:pt x="640" y="401"/>
                    <a:pt x="697" y="336"/>
                    <a:pt x="697" y="272"/>
                  </a:cubicBezTo>
                  <a:cubicBezTo>
                    <a:pt x="697" y="175"/>
                    <a:pt x="640" y="107"/>
                    <a:pt x="577" y="92"/>
                  </a:cubicBezTo>
                  <a:lnTo>
                    <a:pt x="577" y="92"/>
                  </a:lnTo>
                  <a:cubicBezTo>
                    <a:pt x="569" y="82"/>
                    <a:pt x="560" y="73"/>
                    <a:pt x="551" y="65"/>
                  </a:cubicBezTo>
                  <a:lnTo>
                    <a:pt x="551" y="65"/>
                  </a:lnTo>
                  <a:lnTo>
                    <a:pt x="551" y="52"/>
                  </a:lnTo>
                  <a:lnTo>
                    <a:pt x="535" y="52"/>
                  </a:lnTo>
                  <a:cubicBezTo>
                    <a:pt x="506" y="30"/>
                    <a:pt x="473" y="15"/>
                    <a:pt x="441" y="15"/>
                  </a:cubicBezTo>
                  <a:lnTo>
                    <a:pt x="331" y="15"/>
                  </a:lnTo>
                  <a:cubicBezTo>
                    <a:pt x="311" y="5"/>
                    <a:pt x="289" y="1"/>
                    <a:pt x="2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9"/>
            <p:cNvSpPr/>
            <p:nvPr/>
          </p:nvSpPr>
          <p:spPr>
            <a:xfrm>
              <a:off x="149109" y="3645476"/>
              <a:ext cx="34339" cy="26420"/>
            </a:xfrm>
            <a:custGeom>
              <a:rect b="b" l="l" r="r" t="t"/>
              <a:pathLst>
                <a:path extrusionOk="0" h="734" w="954">
                  <a:moveTo>
                    <a:pt x="477" y="0"/>
                  </a:moveTo>
                  <a:cubicBezTo>
                    <a:pt x="0" y="0"/>
                    <a:pt x="0" y="733"/>
                    <a:pt x="477" y="733"/>
                  </a:cubicBezTo>
                  <a:cubicBezTo>
                    <a:pt x="953" y="697"/>
                    <a:pt x="953" y="0"/>
                    <a:pt x="4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9"/>
            <p:cNvSpPr/>
            <p:nvPr/>
          </p:nvSpPr>
          <p:spPr>
            <a:xfrm>
              <a:off x="274444" y="3592671"/>
              <a:ext cx="37003" cy="31712"/>
            </a:xfrm>
            <a:custGeom>
              <a:rect b="b" l="l" r="r" t="t"/>
              <a:pathLst>
                <a:path extrusionOk="0" h="881" w="1028">
                  <a:moveTo>
                    <a:pt x="514" y="1"/>
                  </a:moveTo>
                  <a:cubicBezTo>
                    <a:pt x="1" y="74"/>
                    <a:pt x="1" y="807"/>
                    <a:pt x="514" y="881"/>
                  </a:cubicBezTo>
                  <a:cubicBezTo>
                    <a:pt x="1027" y="807"/>
                    <a:pt x="1027" y="74"/>
                    <a:pt x="5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9"/>
            <p:cNvSpPr/>
            <p:nvPr/>
          </p:nvSpPr>
          <p:spPr>
            <a:xfrm>
              <a:off x="263898" y="3911011"/>
              <a:ext cx="47549" cy="44562"/>
            </a:xfrm>
            <a:custGeom>
              <a:rect b="b" l="l" r="r" t="t"/>
              <a:pathLst>
                <a:path extrusionOk="0" h="1238" w="1321">
                  <a:moveTo>
                    <a:pt x="532" y="1"/>
                  </a:moveTo>
                  <a:cubicBezTo>
                    <a:pt x="404" y="1"/>
                    <a:pt x="276" y="46"/>
                    <a:pt x="184" y="138"/>
                  </a:cubicBezTo>
                  <a:cubicBezTo>
                    <a:pt x="1" y="358"/>
                    <a:pt x="1" y="651"/>
                    <a:pt x="184" y="871"/>
                  </a:cubicBezTo>
                  <a:lnTo>
                    <a:pt x="477" y="1091"/>
                  </a:lnTo>
                  <a:cubicBezTo>
                    <a:pt x="551" y="1201"/>
                    <a:pt x="660" y="1238"/>
                    <a:pt x="807" y="1238"/>
                  </a:cubicBezTo>
                  <a:cubicBezTo>
                    <a:pt x="917" y="1238"/>
                    <a:pt x="1064" y="1201"/>
                    <a:pt x="1137" y="1091"/>
                  </a:cubicBezTo>
                  <a:cubicBezTo>
                    <a:pt x="1320" y="908"/>
                    <a:pt x="1320" y="615"/>
                    <a:pt x="1137" y="431"/>
                  </a:cubicBezTo>
                  <a:cubicBezTo>
                    <a:pt x="1064" y="321"/>
                    <a:pt x="954" y="248"/>
                    <a:pt x="880" y="138"/>
                  </a:cubicBezTo>
                  <a:cubicBezTo>
                    <a:pt x="789" y="46"/>
                    <a:pt x="660" y="1"/>
                    <a:pt x="5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9"/>
            <p:cNvSpPr/>
            <p:nvPr/>
          </p:nvSpPr>
          <p:spPr>
            <a:xfrm>
              <a:off x="369471" y="3879012"/>
              <a:ext cx="51473" cy="50681"/>
            </a:xfrm>
            <a:custGeom>
              <a:rect b="b" l="l" r="r" t="t"/>
              <a:pathLst>
                <a:path extrusionOk="0" h="1408" w="1430">
                  <a:moveTo>
                    <a:pt x="550" y="1"/>
                  </a:moveTo>
                  <a:cubicBezTo>
                    <a:pt x="404" y="1"/>
                    <a:pt x="257" y="37"/>
                    <a:pt x="147" y="147"/>
                  </a:cubicBezTo>
                  <a:cubicBezTo>
                    <a:pt x="37" y="257"/>
                    <a:pt x="0" y="404"/>
                    <a:pt x="0" y="550"/>
                  </a:cubicBezTo>
                  <a:cubicBezTo>
                    <a:pt x="0" y="697"/>
                    <a:pt x="37" y="844"/>
                    <a:pt x="147" y="954"/>
                  </a:cubicBezTo>
                  <a:lnTo>
                    <a:pt x="147" y="990"/>
                  </a:lnTo>
                  <a:cubicBezTo>
                    <a:pt x="257" y="1100"/>
                    <a:pt x="404" y="1247"/>
                    <a:pt x="550" y="1320"/>
                  </a:cubicBezTo>
                  <a:cubicBezTo>
                    <a:pt x="631" y="1374"/>
                    <a:pt x="711" y="1408"/>
                    <a:pt x="806" y="1408"/>
                  </a:cubicBezTo>
                  <a:cubicBezTo>
                    <a:pt x="841" y="1408"/>
                    <a:pt x="877" y="1403"/>
                    <a:pt x="917" y="1394"/>
                  </a:cubicBezTo>
                  <a:cubicBezTo>
                    <a:pt x="1027" y="1394"/>
                    <a:pt x="1137" y="1320"/>
                    <a:pt x="1247" y="1247"/>
                  </a:cubicBezTo>
                  <a:cubicBezTo>
                    <a:pt x="1283" y="1174"/>
                    <a:pt x="1357" y="1100"/>
                    <a:pt x="1357" y="990"/>
                  </a:cubicBezTo>
                  <a:cubicBezTo>
                    <a:pt x="1430" y="844"/>
                    <a:pt x="1393" y="697"/>
                    <a:pt x="1320" y="550"/>
                  </a:cubicBezTo>
                  <a:cubicBezTo>
                    <a:pt x="1210" y="404"/>
                    <a:pt x="1100" y="257"/>
                    <a:pt x="953" y="147"/>
                  </a:cubicBezTo>
                  <a:cubicBezTo>
                    <a:pt x="843" y="37"/>
                    <a:pt x="697"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9"/>
            <p:cNvSpPr/>
            <p:nvPr/>
          </p:nvSpPr>
          <p:spPr>
            <a:xfrm>
              <a:off x="267857" y="3789276"/>
              <a:ext cx="27752" cy="37003"/>
            </a:xfrm>
            <a:custGeom>
              <a:rect b="b" l="l" r="r" t="t"/>
              <a:pathLst>
                <a:path extrusionOk="0" h="1028" w="771">
                  <a:moveTo>
                    <a:pt x="367" y="1"/>
                  </a:moveTo>
                  <a:cubicBezTo>
                    <a:pt x="147" y="1"/>
                    <a:pt x="1" y="147"/>
                    <a:pt x="1" y="404"/>
                  </a:cubicBezTo>
                  <a:lnTo>
                    <a:pt x="37" y="404"/>
                  </a:lnTo>
                  <a:lnTo>
                    <a:pt x="37" y="661"/>
                  </a:lnTo>
                  <a:cubicBezTo>
                    <a:pt x="37" y="771"/>
                    <a:pt x="74" y="844"/>
                    <a:pt x="147" y="917"/>
                  </a:cubicBezTo>
                  <a:cubicBezTo>
                    <a:pt x="221" y="991"/>
                    <a:pt x="294" y="1027"/>
                    <a:pt x="404" y="1027"/>
                  </a:cubicBezTo>
                  <a:cubicBezTo>
                    <a:pt x="624" y="1027"/>
                    <a:pt x="770" y="881"/>
                    <a:pt x="770" y="661"/>
                  </a:cubicBezTo>
                  <a:lnTo>
                    <a:pt x="770" y="404"/>
                  </a:lnTo>
                  <a:cubicBezTo>
                    <a:pt x="770" y="294"/>
                    <a:pt x="734" y="184"/>
                    <a:pt x="660" y="111"/>
                  </a:cubicBezTo>
                  <a:cubicBezTo>
                    <a:pt x="587" y="38"/>
                    <a:pt x="477" y="1"/>
                    <a:pt x="3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9"/>
            <p:cNvSpPr/>
            <p:nvPr/>
          </p:nvSpPr>
          <p:spPr>
            <a:xfrm>
              <a:off x="351798" y="4033251"/>
              <a:ext cx="42762" cy="25412"/>
            </a:xfrm>
            <a:custGeom>
              <a:rect b="b" l="l" r="r" t="t"/>
              <a:pathLst>
                <a:path extrusionOk="0" h="706" w="1188">
                  <a:moveTo>
                    <a:pt x="462" y="0"/>
                  </a:moveTo>
                  <a:cubicBezTo>
                    <a:pt x="0" y="0"/>
                    <a:pt x="0" y="706"/>
                    <a:pt x="462" y="706"/>
                  </a:cubicBezTo>
                  <a:cubicBezTo>
                    <a:pt x="483" y="706"/>
                    <a:pt x="505" y="704"/>
                    <a:pt x="528" y="701"/>
                  </a:cubicBezTo>
                  <a:lnTo>
                    <a:pt x="785" y="701"/>
                  </a:lnTo>
                  <a:cubicBezTo>
                    <a:pt x="1188" y="628"/>
                    <a:pt x="1188" y="41"/>
                    <a:pt x="785" y="5"/>
                  </a:cubicBezTo>
                  <a:lnTo>
                    <a:pt x="528" y="5"/>
                  </a:lnTo>
                  <a:cubicBezTo>
                    <a:pt x="505" y="2"/>
                    <a:pt x="483" y="0"/>
                    <a:pt x="4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9"/>
            <p:cNvSpPr/>
            <p:nvPr/>
          </p:nvSpPr>
          <p:spPr>
            <a:xfrm>
              <a:off x="22443" y="3852627"/>
              <a:ext cx="44886" cy="35671"/>
            </a:xfrm>
            <a:custGeom>
              <a:rect b="b" l="l" r="r" t="t"/>
              <a:pathLst>
                <a:path extrusionOk="0" h="991" w="1247">
                  <a:moveTo>
                    <a:pt x="513" y="0"/>
                  </a:moveTo>
                  <a:cubicBezTo>
                    <a:pt x="367" y="0"/>
                    <a:pt x="257" y="37"/>
                    <a:pt x="147" y="147"/>
                  </a:cubicBezTo>
                  <a:cubicBezTo>
                    <a:pt x="74" y="220"/>
                    <a:pt x="0" y="367"/>
                    <a:pt x="0" y="477"/>
                  </a:cubicBezTo>
                  <a:cubicBezTo>
                    <a:pt x="0" y="770"/>
                    <a:pt x="220" y="990"/>
                    <a:pt x="513" y="990"/>
                  </a:cubicBezTo>
                  <a:lnTo>
                    <a:pt x="770" y="990"/>
                  </a:lnTo>
                  <a:cubicBezTo>
                    <a:pt x="1027" y="990"/>
                    <a:pt x="1247" y="770"/>
                    <a:pt x="1247" y="514"/>
                  </a:cubicBezTo>
                  <a:cubicBezTo>
                    <a:pt x="1247" y="220"/>
                    <a:pt x="1027" y="0"/>
                    <a:pt x="7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9"/>
            <p:cNvSpPr/>
            <p:nvPr/>
          </p:nvSpPr>
          <p:spPr>
            <a:xfrm>
              <a:off x="-91050" y="3704832"/>
              <a:ext cx="30380" cy="22461"/>
            </a:xfrm>
            <a:custGeom>
              <a:rect b="b" l="l" r="r" t="t"/>
              <a:pathLst>
                <a:path extrusionOk="0" h="624" w="844">
                  <a:moveTo>
                    <a:pt x="404" y="1"/>
                  </a:moveTo>
                  <a:cubicBezTo>
                    <a:pt x="1" y="1"/>
                    <a:pt x="1" y="624"/>
                    <a:pt x="404" y="624"/>
                  </a:cubicBezTo>
                  <a:cubicBezTo>
                    <a:pt x="844" y="624"/>
                    <a:pt x="844"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1" name="Google Shape;721;p19"/>
          <p:cNvSpPr/>
          <p:nvPr/>
        </p:nvSpPr>
        <p:spPr>
          <a:xfrm rot="7712179">
            <a:off x="7427703" y="4491747"/>
            <a:ext cx="2347010" cy="346444"/>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9050">
            <a:solidFill>
              <a:schemeClr val="l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9"/>
          <p:cNvSpPr/>
          <p:nvPr/>
        </p:nvSpPr>
        <p:spPr>
          <a:xfrm rot="-8478479">
            <a:off x="6792620" y="68334"/>
            <a:ext cx="1563340" cy="1281410"/>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accent3"/>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9"/>
          <p:cNvSpPr/>
          <p:nvPr/>
        </p:nvSpPr>
        <p:spPr>
          <a:xfrm flipH="1" rot="5400000">
            <a:off x="4266403" y="3818435"/>
            <a:ext cx="1563175" cy="1281275"/>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1">
    <p:spTree>
      <p:nvGrpSpPr>
        <p:cNvPr id="724" name="Shape 724"/>
        <p:cNvGrpSpPr/>
        <p:nvPr/>
      </p:nvGrpSpPr>
      <p:grpSpPr>
        <a:xfrm>
          <a:off x="0" y="0"/>
          <a:ext cx="0" cy="0"/>
          <a:chOff x="0" y="0"/>
          <a:chExt cx="0" cy="0"/>
        </a:xfrm>
      </p:grpSpPr>
      <p:sp>
        <p:nvSpPr>
          <p:cNvPr id="725" name="Google Shape;725;p20"/>
          <p:cNvSpPr/>
          <p:nvPr/>
        </p:nvSpPr>
        <p:spPr>
          <a:xfrm rot="-4286076">
            <a:off x="-994068" y="3502339"/>
            <a:ext cx="2127213" cy="643652"/>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0"/>
          <p:cNvSpPr/>
          <p:nvPr/>
        </p:nvSpPr>
        <p:spPr>
          <a:xfrm rot="-5400000">
            <a:off x="-930702" y="2159364"/>
            <a:ext cx="2127125" cy="643625"/>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0"/>
          <p:cNvSpPr/>
          <p:nvPr/>
        </p:nvSpPr>
        <p:spPr>
          <a:xfrm>
            <a:off x="2631900" y="883125"/>
            <a:ext cx="6547304" cy="4796171"/>
          </a:xfrm>
          <a:custGeom>
            <a:rect b="b" l="l" r="r" t="t"/>
            <a:pathLst>
              <a:path extrusionOk="0" h="54326" w="74161">
                <a:moveTo>
                  <a:pt x="27432" y="1"/>
                </a:moveTo>
                <a:cubicBezTo>
                  <a:pt x="26716" y="1"/>
                  <a:pt x="26003" y="58"/>
                  <a:pt x="25295" y="191"/>
                </a:cubicBezTo>
                <a:cubicBezTo>
                  <a:pt x="20603" y="1035"/>
                  <a:pt x="17157" y="4994"/>
                  <a:pt x="14371" y="8879"/>
                </a:cubicBezTo>
                <a:cubicBezTo>
                  <a:pt x="13198" y="10566"/>
                  <a:pt x="12025" y="12252"/>
                  <a:pt x="10925" y="13975"/>
                </a:cubicBezTo>
                <a:cubicBezTo>
                  <a:pt x="10302" y="14965"/>
                  <a:pt x="9789" y="16101"/>
                  <a:pt x="9019" y="16981"/>
                </a:cubicBezTo>
                <a:cubicBezTo>
                  <a:pt x="8579" y="17457"/>
                  <a:pt x="8139" y="18007"/>
                  <a:pt x="7809" y="18594"/>
                </a:cubicBezTo>
                <a:cubicBezTo>
                  <a:pt x="6929" y="19950"/>
                  <a:pt x="6123" y="21380"/>
                  <a:pt x="5390" y="22809"/>
                </a:cubicBezTo>
                <a:cubicBezTo>
                  <a:pt x="3923" y="25705"/>
                  <a:pt x="2714" y="28711"/>
                  <a:pt x="1797" y="31827"/>
                </a:cubicBezTo>
                <a:cubicBezTo>
                  <a:pt x="661" y="35603"/>
                  <a:pt x="1" y="40002"/>
                  <a:pt x="2237" y="43265"/>
                </a:cubicBezTo>
                <a:cubicBezTo>
                  <a:pt x="3154" y="44474"/>
                  <a:pt x="4253" y="45501"/>
                  <a:pt x="5536" y="46271"/>
                </a:cubicBezTo>
                <a:cubicBezTo>
                  <a:pt x="11805" y="50523"/>
                  <a:pt x="19430" y="52246"/>
                  <a:pt x="26945" y="53236"/>
                </a:cubicBezTo>
                <a:cubicBezTo>
                  <a:pt x="32638" y="53963"/>
                  <a:pt x="38362" y="54325"/>
                  <a:pt x="44080" y="54325"/>
                </a:cubicBezTo>
                <a:cubicBezTo>
                  <a:pt x="53642" y="54325"/>
                  <a:pt x="63188" y="53311"/>
                  <a:pt x="72547" y="51293"/>
                </a:cubicBezTo>
                <a:cubicBezTo>
                  <a:pt x="73097" y="51183"/>
                  <a:pt x="73610" y="51036"/>
                  <a:pt x="74160" y="50926"/>
                </a:cubicBezTo>
                <a:lnTo>
                  <a:pt x="74160" y="4187"/>
                </a:lnTo>
                <a:lnTo>
                  <a:pt x="74014" y="4260"/>
                </a:lnTo>
                <a:cubicBezTo>
                  <a:pt x="73794" y="4407"/>
                  <a:pt x="73574" y="4517"/>
                  <a:pt x="73354" y="4627"/>
                </a:cubicBezTo>
                <a:cubicBezTo>
                  <a:pt x="71778" y="5360"/>
                  <a:pt x="69871" y="5434"/>
                  <a:pt x="68185" y="5580"/>
                </a:cubicBezTo>
                <a:cubicBezTo>
                  <a:pt x="66956" y="5667"/>
                  <a:pt x="65727" y="5708"/>
                  <a:pt x="64500" y="5708"/>
                </a:cubicBezTo>
                <a:cubicBezTo>
                  <a:pt x="62617" y="5708"/>
                  <a:pt x="60739" y="5611"/>
                  <a:pt x="58874" y="5434"/>
                </a:cubicBezTo>
                <a:cubicBezTo>
                  <a:pt x="50736" y="4700"/>
                  <a:pt x="42634" y="3344"/>
                  <a:pt x="34716" y="1291"/>
                </a:cubicBezTo>
                <a:cubicBezTo>
                  <a:pt x="32336" y="668"/>
                  <a:pt x="29868" y="1"/>
                  <a:pt x="274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0"/>
          <p:cNvSpPr/>
          <p:nvPr/>
        </p:nvSpPr>
        <p:spPr>
          <a:xfrm rot="284115">
            <a:off x="2167939" y="1412511"/>
            <a:ext cx="1724961" cy="1024213"/>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9" name="Google Shape;729;p20"/>
          <p:cNvGrpSpPr/>
          <p:nvPr/>
        </p:nvGrpSpPr>
        <p:grpSpPr>
          <a:xfrm rot="1521179">
            <a:off x="8482916" y="1182380"/>
            <a:ext cx="696301" cy="1016200"/>
            <a:chOff x="8379850" y="2829899"/>
            <a:chExt cx="696291" cy="1016185"/>
          </a:xfrm>
        </p:grpSpPr>
        <p:sp>
          <p:nvSpPr>
            <p:cNvPr id="730" name="Google Shape;730;p20"/>
            <p:cNvSpPr/>
            <p:nvPr/>
          </p:nvSpPr>
          <p:spPr>
            <a:xfrm rot="1098150">
              <a:off x="8979542" y="2837624"/>
              <a:ext cx="56577" cy="45770"/>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0"/>
            <p:cNvSpPr/>
            <p:nvPr/>
          </p:nvSpPr>
          <p:spPr>
            <a:xfrm rot="1098150">
              <a:off x="9012001" y="3084611"/>
              <a:ext cx="58162" cy="47439"/>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0"/>
            <p:cNvSpPr/>
            <p:nvPr/>
          </p:nvSpPr>
          <p:spPr>
            <a:xfrm rot="1098150">
              <a:off x="8763840" y="2928263"/>
              <a:ext cx="84156" cy="62752"/>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0"/>
            <p:cNvSpPr/>
            <p:nvPr/>
          </p:nvSpPr>
          <p:spPr>
            <a:xfrm rot="1098150">
              <a:off x="8801407" y="3201905"/>
              <a:ext cx="67341" cy="55116"/>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0"/>
            <p:cNvSpPr/>
            <p:nvPr/>
          </p:nvSpPr>
          <p:spPr>
            <a:xfrm rot="1098150">
              <a:off x="8620318" y="3212924"/>
              <a:ext cx="67300" cy="56660"/>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0"/>
            <p:cNvSpPr/>
            <p:nvPr/>
          </p:nvSpPr>
          <p:spPr>
            <a:xfrm rot="1098150">
              <a:off x="8658451" y="3359891"/>
              <a:ext cx="62752" cy="47439"/>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0"/>
            <p:cNvSpPr/>
            <p:nvPr/>
          </p:nvSpPr>
          <p:spPr>
            <a:xfrm rot="1098150">
              <a:off x="8543867" y="3485047"/>
              <a:ext cx="64254" cy="52029"/>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0"/>
            <p:cNvSpPr/>
            <p:nvPr/>
          </p:nvSpPr>
          <p:spPr>
            <a:xfrm rot="1098150">
              <a:off x="8447139" y="3632337"/>
              <a:ext cx="67341" cy="50527"/>
            </a:xfrm>
            <a:custGeom>
              <a:rect b="b" l="l" r="r" t="t"/>
              <a:pathLst>
                <a:path extrusionOk="0" h="1211" w="1614">
                  <a:moveTo>
                    <a:pt x="807" y="1"/>
                  </a:moveTo>
                  <a:cubicBezTo>
                    <a:pt x="1" y="1"/>
                    <a:pt x="1" y="1210"/>
                    <a:pt x="807" y="1210"/>
                  </a:cubicBezTo>
                  <a:cubicBezTo>
                    <a:pt x="1613" y="1210"/>
                    <a:pt x="1613" y="1"/>
                    <a:pt x="8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0"/>
            <p:cNvSpPr/>
            <p:nvPr/>
          </p:nvSpPr>
          <p:spPr>
            <a:xfrm rot="1098150">
              <a:off x="8385711" y="3789991"/>
              <a:ext cx="62752" cy="47439"/>
            </a:xfrm>
            <a:custGeom>
              <a:rect b="b" l="l" r="r" t="t"/>
              <a:pathLst>
                <a:path extrusionOk="0" h="1137" w="1504">
                  <a:moveTo>
                    <a:pt x="770" y="1"/>
                  </a:moveTo>
                  <a:cubicBezTo>
                    <a:pt x="1" y="1"/>
                    <a:pt x="1" y="1137"/>
                    <a:pt x="770" y="1137"/>
                  </a:cubicBezTo>
                  <a:cubicBezTo>
                    <a:pt x="1504" y="1137"/>
                    <a:pt x="1504" y="1"/>
                    <a:pt x="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9" name="Google Shape;739;p20"/>
          <p:cNvGrpSpPr/>
          <p:nvPr/>
        </p:nvGrpSpPr>
        <p:grpSpPr>
          <a:xfrm rot="-9597900">
            <a:off x="8482927" y="678427"/>
            <a:ext cx="696303" cy="1016203"/>
            <a:chOff x="6988300" y="272724"/>
            <a:chExt cx="696291" cy="1016185"/>
          </a:xfrm>
        </p:grpSpPr>
        <p:sp>
          <p:nvSpPr>
            <p:cNvPr id="740" name="Google Shape;740;p20"/>
            <p:cNvSpPr/>
            <p:nvPr/>
          </p:nvSpPr>
          <p:spPr>
            <a:xfrm rot="1098150">
              <a:off x="7587992" y="280449"/>
              <a:ext cx="56577" cy="45770"/>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0"/>
            <p:cNvSpPr/>
            <p:nvPr/>
          </p:nvSpPr>
          <p:spPr>
            <a:xfrm rot="1098150">
              <a:off x="7620451" y="527436"/>
              <a:ext cx="58162" cy="47439"/>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0"/>
            <p:cNvSpPr/>
            <p:nvPr/>
          </p:nvSpPr>
          <p:spPr>
            <a:xfrm rot="1098150">
              <a:off x="7372290" y="371088"/>
              <a:ext cx="84156" cy="62752"/>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0"/>
            <p:cNvSpPr/>
            <p:nvPr/>
          </p:nvSpPr>
          <p:spPr>
            <a:xfrm rot="1098150">
              <a:off x="7409857" y="644730"/>
              <a:ext cx="67341" cy="55116"/>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0"/>
            <p:cNvSpPr/>
            <p:nvPr/>
          </p:nvSpPr>
          <p:spPr>
            <a:xfrm rot="1098150">
              <a:off x="7228768" y="655749"/>
              <a:ext cx="67300" cy="56660"/>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0"/>
            <p:cNvSpPr/>
            <p:nvPr/>
          </p:nvSpPr>
          <p:spPr>
            <a:xfrm rot="1098150">
              <a:off x="7266901" y="802716"/>
              <a:ext cx="62752" cy="47439"/>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0"/>
            <p:cNvSpPr/>
            <p:nvPr/>
          </p:nvSpPr>
          <p:spPr>
            <a:xfrm rot="1098150">
              <a:off x="7152317" y="927872"/>
              <a:ext cx="64254" cy="52029"/>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0"/>
            <p:cNvSpPr/>
            <p:nvPr/>
          </p:nvSpPr>
          <p:spPr>
            <a:xfrm rot="1098150">
              <a:off x="7055589" y="1075162"/>
              <a:ext cx="67341" cy="50527"/>
            </a:xfrm>
            <a:custGeom>
              <a:rect b="b" l="l" r="r" t="t"/>
              <a:pathLst>
                <a:path extrusionOk="0" h="1211" w="1614">
                  <a:moveTo>
                    <a:pt x="807" y="1"/>
                  </a:moveTo>
                  <a:cubicBezTo>
                    <a:pt x="1" y="1"/>
                    <a:pt x="1" y="1210"/>
                    <a:pt x="807" y="1210"/>
                  </a:cubicBezTo>
                  <a:cubicBezTo>
                    <a:pt x="1613" y="1210"/>
                    <a:pt x="1613" y="1"/>
                    <a:pt x="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0"/>
            <p:cNvSpPr/>
            <p:nvPr/>
          </p:nvSpPr>
          <p:spPr>
            <a:xfrm rot="1098150">
              <a:off x="6994161" y="1232816"/>
              <a:ext cx="62752" cy="47439"/>
            </a:xfrm>
            <a:custGeom>
              <a:rect b="b" l="l" r="r" t="t"/>
              <a:pathLst>
                <a:path extrusionOk="0" h="1137" w="1504">
                  <a:moveTo>
                    <a:pt x="770" y="1"/>
                  </a:moveTo>
                  <a:cubicBezTo>
                    <a:pt x="1" y="1"/>
                    <a:pt x="1" y="1137"/>
                    <a:pt x="770" y="1137"/>
                  </a:cubicBezTo>
                  <a:cubicBezTo>
                    <a:pt x="1504" y="1137"/>
                    <a:pt x="1504" y="1"/>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9" name="Google Shape;749;p20"/>
          <p:cNvSpPr/>
          <p:nvPr/>
        </p:nvSpPr>
        <p:spPr>
          <a:xfrm rot="-698959">
            <a:off x="4057974" y="658746"/>
            <a:ext cx="1169778" cy="588439"/>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0"/>
          <p:cNvSpPr txBox="1"/>
          <p:nvPr>
            <p:ph type="ctrTitle"/>
          </p:nvPr>
        </p:nvSpPr>
        <p:spPr>
          <a:xfrm>
            <a:off x="713250" y="306765"/>
            <a:ext cx="7717500" cy="9462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b="0">
                <a:solidFill>
                  <a:schemeClr val="accent3"/>
                </a:solidFill>
                <a:latin typeface="Calistoga"/>
                <a:ea typeface="Calistoga"/>
                <a:cs typeface="Calistoga"/>
                <a:sym typeface="Calistoga"/>
              </a:defRPr>
            </a:lvl1pPr>
            <a:lvl2pPr lvl="1" rtl="0" algn="r">
              <a:spcBef>
                <a:spcPts val="0"/>
              </a:spcBef>
              <a:spcAft>
                <a:spcPts val="0"/>
              </a:spcAft>
              <a:buClr>
                <a:schemeClr val="accent4"/>
              </a:buClr>
              <a:buSzPts val="1800"/>
              <a:buNone/>
              <a:defRPr sz="1800">
                <a:solidFill>
                  <a:schemeClr val="accent4"/>
                </a:solidFill>
              </a:defRPr>
            </a:lvl2pPr>
            <a:lvl3pPr lvl="2" rtl="0" algn="r">
              <a:spcBef>
                <a:spcPts val="0"/>
              </a:spcBef>
              <a:spcAft>
                <a:spcPts val="0"/>
              </a:spcAft>
              <a:buClr>
                <a:schemeClr val="accent4"/>
              </a:buClr>
              <a:buSzPts val="1800"/>
              <a:buNone/>
              <a:defRPr sz="1800">
                <a:solidFill>
                  <a:schemeClr val="accent4"/>
                </a:solidFill>
              </a:defRPr>
            </a:lvl3pPr>
            <a:lvl4pPr lvl="3" rtl="0" algn="r">
              <a:spcBef>
                <a:spcPts val="0"/>
              </a:spcBef>
              <a:spcAft>
                <a:spcPts val="0"/>
              </a:spcAft>
              <a:buClr>
                <a:schemeClr val="accent4"/>
              </a:buClr>
              <a:buSzPts val="1800"/>
              <a:buNone/>
              <a:defRPr sz="1800">
                <a:solidFill>
                  <a:schemeClr val="accent4"/>
                </a:solidFill>
              </a:defRPr>
            </a:lvl4pPr>
            <a:lvl5pPr lvl="4" rtl="0" algn="r">
              <a:spcBef>
                <a:spcPts val="0"/>
              </a:spcBef>
              <a:spcAft>
                <a:spcPts val="0"/>
              </a:spcAft>
              <a:buClr>
                <a:schemeClr val="accent4"/>
              </a:buClr>
              <a:buSzPts val="1800"/>
              <a:buNone/>
              <a:defRPr sz="1800">
                <a:solidFill>
                  <a:schemeClr val="accent4"/>
                </a:solidFill>
              </a:defRPr>
            </a:lvl5pPr>
            <a:lvl6pPr lvl="5" rtl="0" algn="r">
              <a:spcBef>
                <a:spcPts val="0"/>
              </a:spcBef>
              <a:spcAft>
                <a:spcPts val="0"/>
              </a:spcAft>
              <a:buClr>
                <a:schemeClr val="accent4"/>
              </a:buClr>
              <a:buSzPts val="1800"/>
              <a:buNone/>
              <a:defRPr sz="1800">
                <a:solidFill>
                  <a:schemeClr val="accent4"/>
                </a:solidFill>
              </a:defRPr>
            </a:lvl6pPr>
            <a:lvl7pPr lvl="6" rtl="0" algn="r">
              <a:spcBef>
                <a:spcPts val="0"/>
              </a:spcBef>
              <a:spcAft>
                <a:spcPts val="0"/>
              </a:spcAft>
              <a:buClr>
                <a:schemeClr val="accent4"/>
              </a:buClr>
              <a:buSzPts val="1800"/>
              <a:buNone/>
              <a:defRPr sz="1800">
                <a:solidFill>
                  <a:schemeClr val="accent4"/>
                </a:solidFill>
              </a:defRPr>
            </a:lvl7pPr>
            <a:lvl8pPr lvl="7" rtl="0" algn="r">
              <a:spcBef>
                <a:spcPts val="0"/>
              </a:spcBef>
              <a:spcAft>
                <a:spcPts val="0"/>
              </a:spcAft>
              <a:buClr>
                <a:schemeClr val="accent4"/>
              </a:buClr>
              <a:buSzPts val="1800"/>
              <a:buNone/>
              <a:defRPr sz="1800">
                <a:solidFill>
                  <a:schemeClr val="accent4"/>
                </a:solidFill>
              </a:defRPr>
            </a:lvl8pPr>
            <a:lvl9pPr lvl="8" rtl="0" algn="r">
              <a:spcBef>
                <a:spcPts val="0"/>
              </a:spcBef>
              <a:spcAft>
                <a:spcPts val="0"/>
              </a:spcAft>
              <a:buClr>
                <a:schemeClr val="accent4"/>
              </a:buClr>
              <a:buSzPts val="1800"/>
              <a:buNone/>
              <a:defRPr sz="1800">
                <a:solidFill>
                  <a:schemeClr val="accent4"/>
                </a:solidFill>
              </a:defRPr>
            </a:lvl9pPr>
          </a:lstStyle>
          <a:p/>
        </p:txBody>
      </p:sp>
      <p:sp>
        <p:nvSpPr>
          <p:cNvPr id="751" name="Google Shape;751;p20"/>
          <p:cNvSpPr/>
          <p:nvPr/>
        </p:nvSpPr>
        <p:spPr>
          <a:xfrm rot="-3926649">
            <a:off x="7837246" y="3525643"/>
            <a:ext cx="1563250" cy="1281336"/>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2" name="Google Shape;752;p20"/>
          <p:cNvGrpSpPr/>
          <p:nvPr/>
        </p:nvGrpSpPr>
        <p:grpSpPr>
          <a:xfrm>
            <a:off x="236975" y="3956900"/>
            <a:ext cx="745375" cy="1353225"/>
            <a:chOff x="255975" y="3937900"/>
            <a:chExt cx="745375" cy="1353225"/>
          </a:xfrm>
        </p:grpSpPr>
        <p:sp>
          <p:nvSpPr>
            <p:cNvPr id="753" name="Google Shape;753;p20"/>
            <p:cNvSpPr/>
            <p:nvPr/>
          </p:nvSpPr>
          <p:spPr>
            <a:xfrm>
              <a:off x="255975" y="3937900"/>
              <a:ext cx="392375" cy="1353225"/>
            </a:xfrm>
            <a:custGeom>
              <a:rect b="b" l="l" r="r" t="t"/>
              <a:pathLst>
                <a:path extrusionOk="0" h="54129" w="15695">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0"/>
            <p:cNvSpPr/>
            <p:nvPr/>
          </p:nvSpPr>
          <p:spPr>
            <a:xfrm>
              <a:off x="526850" y="4638950"/>
              <a:ext cx="221825" cy="150500"/>
            </a:xfrm>
            <a:custGeom>
              <a:rect b="b" l="l" r="r" t="t"/>
              <a:pathLst>
                <a:path extrusionOk="0" h="6020" w="8873">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0"/>
            <p:cNvSpPr/>
            <p:nvPr/>
          </p:nvSpPr>
          <p:spPr>
            <a:xfrm>
              <a:off x="468725" y="4458425"/>
              <a:ext cx="94175" cy="404475"/>
            </a:xfrm>
            <a:custGeom>
              <a:rect b="b" l="l" r="r" t="t"/>
              <a:pathLst>
                <a:path extrusionOk="0" h="16179" w="3767">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0"/>
            <p:cNvSpPr/>
            <p:nvPr/>
          </p:nvSpPr>
          <p:spPr>
            <a:xfrm>
              <a:off x="433950" y="4764225"/>
              <a:ext cx="278775" cy="191100"/>
            </a:xfrm>
            <a:custGeom>
              <a:rect b="b" l="l" r="r" t="t"/>
              <a:pathLst>
                <a:path extrusionOk="0" h="7644" w="11151">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0"/>
            <p:cNvSpPr/>
            <p:nvPr/>
          </p:nvSpPr>
          <p:spPr>
            <a:xfrm>
              <a:off x="591325" y="4158825"/>
              <a:ext cx="410025" cy="513450"/>
            </a:xfrm>
            <a:custGeom>
              <a:rect b="b" l="l" r="r" t="t"/>
              <a:pathLst>
                <a:path extrusionOk="0" h="20538" w="16401">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8" name="Google Shape;758;p20"/>
          <p:cNvSpPr/>
          <p:nvPr/>
        </p:nvSpPr>
        <p:spPr>
          <a:xfrm rot="-5400000">
            <a:off x="-1374796" y="561882"/>
            <a:ext cx="3268289" cy="1145597"/>
          </a:xfrm>
          <a:custGeom>
            <a:rect b="b" l="l" r="r" t="t"/>
            <a:pathLst>
              <a:path extrusionOk="0" h="62210" w="85084">
                <a:moveTo>
                  <a:pt x="1" y="1"/>
                </a:moveTo>
                <a:lnTo>
                  <a:pt x="1" y="221"/>
                </a:lnTo>
                <a:lnTo>
                  <a:pt x="1064" y="1430"/>
                </a:lnTo>
                <a:cubicBezTo>
                  <a:pt x="3740" y="4400"/>
                  <a:pt x="6489" y="7479"/>
                  <a:pt x="8432" y="11035"/>
                </a:cubicBezTo>
                <a:cubicBezTo>
                  <a:pt x="10265" y="14444"/>
                  <a:pt x="11401" y="18256"/>
                  <a:pt x="12464" y="21886"/>
                </a:cubicBezTo>
                <a:cubicBezTo>
                  <a:pt x="14774" y="29987"/>
                  <a:pt x="17193" y="38345"/>
                  <a:pt x="18146" y="46850"/>
                </a:cubicBezTo>
                <a:cubicBezTo>
                  <a:pt x="18220" y="47290"/>
                  <a:pt x="18256" y="47803"/>
                  <a:pt x="18330" y="48279"/>
                </a:cubicBezTo>
                <a:cubicBezTo>
                  <a:pt x="18623" y="51065"/>
                  <a:pt x="18916" y="53961"/>
                  <a:pt x="20089" y="56527"/>
                </a:cubicBezTo>
                <a:cubicBezTo>
                  <a:pt x="20749" y="58067"/>
                  <a:pt x="21775" y="59423"/>
                  <a:pt x="23095" y="60523"/>
                </a:cubicBezTo>
                <a:cubicBezTo>
                  <a:pt x="24342" y="61549"/>
                  <a:pt x="25918" y="62136"/>
                  <a:pt x="27531" y="62209"/>
                </a:cubicBezTo>
                <a:lnTo>
                  <a:pt x="27604" y="62209"/>
                </a:lnTo>
                <a:cubicBezTo>
                  <a:pt x="31930" y="62136"/>
                  <a:pt x="34789" y="58030"/>
                  <a:pt x="37062" y="53998"/>
                </a:cubicBezTo>
                <a:cubicBezTo>
                  <a:pt x="39005" y="50515"/>
                  <a:pt x="41021" y="46886"/>
                  <a:pt x="42451" y="43001"/>
                </a:cubicBezTo>
                <a:cubicBezTo>
                  <a:pt x="43770" y="39371"/>
                  <a:pt x="44540" y="35522"/>
                  <a:pt x="45310" y="31783"/>
                </a:cubicBezTo>
                <a:cubicBezTo>
                  <a:pt x="45750" y="29620"/>
                  <a:pt x="46226" y="27348"/>
                  <a:pt x="46740" y="25148"/>
                </a:cubicBezTo>
                <a:cubicBezTo>
                  <a:pt x="46960" y="24085"/>
                  <a:pt x="47399" y="23059"/>
                  <a:pt x="48059" y="22179"/>
                </a:cubicBezTo>
                <a:cubicBezTo>
                  <a:pt x="48792" y="21336"/>
                  <a:pt x="49892" y="20859"/>
                  <a:pt x="50845" y="20419"/>
                </a:cubicBezTo>
                <a:lnTo>
                  <a:pt x="85047" y="5316"/>
                </a:lnTo>
                <a:lnTo>
                  <a:pt x="85084" y="5170"/>
                </a:lnTo>
                <a:lnTo>
                  <a:pt x="85084" y="5170"/>
                </a:lnTo>
                <a:lnTo>
                  <a:pt x="50809" y="20309"/>
                </a:lnTo>
                <a:cubicBezTo>
                  <a:pt x="49819" y="20749"/>
                  <a:pt x="48719" y="21226"/>
                  <a:pt x="47949" y="22105"/>
                </a:cubicBezTo>
                <a:cubicBezTo>
                  <a:pt x="47289" y="22985"/>
                  <a:pt x="46850" y="24012"/>
                  <a:pt x="46630" y="25111"/>
                </a:cubicBezTo>
                <a:cubicBezTo>
                  <a:pt x="46080" y="27311"/>
                  <a:pt x="45603" y="29584"/>
                  <a:pt x="45163" y="31747"/>
                </a:cubicBezTo>
                <a:cubicBezTo>
                  <a:pt x="44430" y="35486"/>
                  <a:pt x="43660" y="39335"/>
                  <a:pt x="42304" y="42964"/>
                </a:cubicBezTo>
                <a:cubicBezTo>
                  <a:pt x="40948" y="46813"/>
                  <a:pt x="38895" y="50405"/>
                  <a:pt x="36952" y="53925"/>
                </a:cubicBezTo>
                <a:cubicBezTo>
                  <a:pt x="34716" y="57920"/>
                  <a:pt x="31856" y="61989"/>
                  <a:pt x="27604" y="62026"/>
                </a:cubicBezTo>
                <a:lnTo>
                  <a:pt x="27567" y="62026"/>
                </a:lnTo>
                <a:cubicBezTo>
                  <a:pt x="25111" y="62026"/>
                  <a:pt x="21922" y="60303"/>
                  <a:pt x="20236" y="56454"/>
                </a:cubicBezTo>
                <a:cubicBezTo>
                  <a:pt x="19099" y="53888"/>
                  <a:pt x="18769" y="50992"/>
                  <a:pt x="18476" y="48206"/>
                </a:cubicBezTo>
                <a:cubicBezTo>
                  <a:pt x="18440" y="47766"/>
                  <a:pt x="18366" y="47253"/>
                  <a:pt x="18330" y="46776"/>
                </a:cubicBezTo>
                <a:cubicBezTo>
                  <a:pt x="17340" y="38272"/>
                  <a:pt x="14920" y="29914"/>
                  <a:pt x="12611" y="21812"/>
                </a:cubicBezTo>
                <a:cubicBezTo>
                  <a:pt x="11548" y="18146"/>
                  <a:pt x="10448" y="14371"/>
                  <a:pt x="8579" y="10925"/>
                </a:cubicBezTo>
                <a:cubicBezTo>
                  <a:pt x="6636" y="7369"/>
                  <a:pt x="3886" y="4290"/>
                  <a:pt x="1210" y="1320"/>
                </a:cubicBezTo>
                <a:lnTo>
                  <a:pt x="1"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2"/>
        </a:solidFill>
      </p:bgPr>
    </p:bg>
    <p:spTree>
      <p:nvGrpSpPr>
        <p:cNvPr id="65" name="Shape 65"/>
        <p:cNvGrpSpPr/>
        <p:nvPr/>
      </p:nvGrpSpPr>
      <p:grpSpPr>
        <a:xfrm>
          <a:off x="0" y="0"/>
          <a:ext cx="0" cy="0"/>
          <a:chOff x="0" y="0"/>
          <a:chExt cx="0" cy="0"/>
        </a:xfrm>
      </p:grpSpPr>
      <p:sp>
        <p:nvSpPr>
          <p:cNvPr id="66" name="Google Shape;66;p3"/>
          <p:cNvSpPr/>
          <p:nvPr/>
        </p:nvSpPr>
        <p:spPr>
          <a:xfrm flipH="1" rot="-3113637">
            <a:off x="-1478435" y="1539676"/>
            <a:ext cx="2701620" cy="2155606"/>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rot="-9522620">
            <a:off x="6966042" y="2854761"/>
            <a:ext cx="2347159" cy="346466"/>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9050">
            <a:solidFill>
              <a:schemeClr val="accen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flipH="1" rot="-7300685">
            <a:off x="1803334" y="326595"/>
            <a:ext cx="5077909" cy="5275099"/>
          </a:xfrm>
          <a:custGeom>
            <a:rect b="b" l="l" r="r" t="t"/>
            <a:pathLst>
              <a:path extrusionOk="0" h="54326" w="74161">
                <a:moveTo>
                  <a:pt x="27432" y="1"/>
                </a:moveTo>
                <a:cubicBezTo>
                  <a:pt x="26716" y="1"/>
                  <a:pt x="26003" y="58"/>
                  <a:pt x="25295" y="191"/>
                </a:cubicBezTo>
                <a:cubicBezTo>
                  <a:pt x="20603" y="1035"/>
                  <a:pt x="17157" y="4994"/>
                  <a:pt x="14371" y="8879"/>
                </a:cubicBezTo>
                <a:cubicBezTo>
                  <a:pt x="13198" y="10566"/>
                  <a:pt x="12025" y="12252"/>
                  <a:pt x="10925" y="13975"/>
                </a:cubicBezTo>
                <a:cubicBezTo>
                  <a:pt x="10302" y="14965"/>
                  <a:pt x="9789" y="16101"/>
                  <a:pt x="9019" y="16981"/>
                </a:cubicBezTo>
                <a:cubicBezTo>
                  <a:pt x="8579" y="17457"/>
                  <a:pt x="8139" y="18007"/>
                  <a:pt x="7809" y="18594"/>
                </a:cubicBezTo>
                <a:cubicBezTo>
                  <a:pt x="6929" y="19950"/>
                  <a:pt x="6123" y="21380"/>
                  <a:pt x="5390" y="22809"/>
                </a:cubicBezTo>
                <a:cubicBezTo>
                  <a:pt x="3923" y="25705"/>
                  <a:pt x="2714" y="28711"/>
                  <a:pt x="1797" y="31827"/>
                </a:cubicBezTo>
                <a:cubicBezTo>
                  <a:pt x="661" y="35603"/>
                  <a:pt x="1" y="40002"/>
                  <a:pt x="2237" y="43265"/>
                </a:cubicBezTo>
                <a:cubicBezTo>
                  <a:pt x="3154" y="44474"/>
                  <a:pt x="4253" y="45501"/>
                  <a:pt x="5536" y="46271"/>
                </a:cubicBezTo>
                <a:cubicBezTo>
                  <a:pt x="11805" y="50523"/>
                  <a:pt x="19430" y="52246"/>
                  <a:pt x="26945" y="53236"/>
                </a:cubicBezTo>
                <a:cubicBezTo>
                  <a:pt x="32638" y="53963"/>
                  <a:pt x="38362" y="54325"/>
                  <a:pt x="44080" y="54325"/>
                </a:cubicBezTo>
                <a:cubicBezTo>
                  <a:pt x="53642" y="54325"/>
                  <a:pt x="63188" y="53311"/>
                  <a:pt x="72547" y="51293"/>
                </a:cubicBezTo>
                <a:cubicBezTo>
                  <a:pt x="73097" y="51183"/>
                  <a:pt x="73610" y="51036"/>
                  <a:pt x="74160" y="50926"/>
                </a:cubicBezTo>
                <a:lnTo>
                  <a:pt x="74160" y="4187"/>
                </a:lnTo>
                <a:lnTo>
                  <a:pt x="74014" y="4260"/>
                </a:lnTo>
                <a:cubicBezTo>
                  <a:pt x="73794" y="4407"/>
                  <a:pt x="73574" y="4517"/>
                  <a:pt x="73354" y="4627"/>
                </a:cubicBezTo>
                <a:cubicBezTo>
                  <a:pt x="71778" y="5360"/>
                  <a:pt x="69871" y="5434"/>
                  <a:pt x="68185" y="5580"/>
                </a:cubicBezTo>
                <a:cubicBezTo>
                  <a:pt x="66956" y="5667"/>
                  <a:pt x="65727" y="5708"/>
                  <a:pt x="64500" y="5708"/>
                </a:cubicBezTo>
                <a:cubicBezTo>
                  <a:pt x="62617" y="5708"/>
                  <a:pt x="60739" y="5611"/>
                  <a:pt x="58874" y="5434"/>
                </a:cubicBezTo>
                <a:cubicBezTo>
                  <a:pt x="50736" y="4700"/>
                  <a:pt x="42634" y="3344"/>
                  <a:pt x="34716" y="1291"/>
                </a:cubicBezTo>
                <a:cubicBezTo>
                  <a:pt x="32336" y="668"/>
                  <a:pt x="29868" y="1"/>
                  <a:pt x="274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rot="-1106640">
            <a:off x="1355362" y="3829880"/>
            <a:ext cx="1563285" cy="1281365"/>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txBox="1"/>
          <p:nvPr>
            <p:ph type="title"/>
          </p:nvPr>
        </p:nvSpPr>
        <p:spPr>
          <a:xfrm>
            <a:off x="4009650" y="1895550"/>
            <a:ext cx="2888700" cy="560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4000"/>
              <a:buNone/>
              <a:defRPr sz="4000">
                <a:solidFill>
                  <a:schemeClr val="dk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71" name="Google Shape;71;p3"/>
          <p:cNvSpPr txBox="1"/>
          <p:nvPr>
            <p:ph hasCustomPrompt="1" idx="2" type="title"/>
          </p:nvPr>
        </p:nvSpPr>
        <p:spPr>
          <a:xfrm>
            <a:off x="2245650" y="1895550"/>
            <a:ext cx="1668000" cy="13524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12000"/>
              <a:buNone/>
              <a:defRPr sz="9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2" name="Google Shape;72;p3"/>
          <p:cNvSpPr txBox="1"/>
          <p:nvPr>
            <p:ph idx="1" type="subTitle"/>
          </p:nvPr>
        </p:nvSpPr>
        <p:spPr>
          <a:xfrm>
            <a:off x="4009650" y="2563050"/>
            <a:ext cx="2888700" cy="6849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solidFill>
                  <a:schemeClr val="lt2"/>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73" name="Google Shape;73;p3"/>
          <p:cNvSpPr/>
          <p:nvPr/>
        </p:nvSpPr>
        <p:spPr>
          <a:xfrm rot="5622700">
            <a:off x="-487869" y="416360"/>
            <a:ext cx="2269012" cy="1347170"/>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 name="Google Shape;74;p3"/>
          <p:cNvGrpSpPr/>
          <p:nvPr/>
        </p:nvGrpSpPr>
        <p:grpSpPr>
          <a:xfrm rot="10800000">
            <a:off x="8074932" y="3436057"/>
            <a:ext cx="1375281" cy="1198328"/>
            <a:chOff x="2519199" y="-2954641"/>
            <a:chExt cx="1375144" cy="1198208"/>
          </a:xfrm>
        </p:grpSpPr>
        <p:sp>
          <p:nvSpPr>
            <p:cNvPr id="75" name="Google Shape;75;p3"/>
            <p:cNvSpPr/>
            <p:nvPr/>
          </p:nvSpPr>
          <p:spPr>
            <a:xfrm rot="7125379">
              <a:off x="3010578" y="-3133758"/>
              <a:ext cx="392387" cy="1353266"/>
            </a:xfrm>
            <a:custGeom>
              <a:rect b="b" l="l" r="r" t="t"/>
              <a:pathLst>
                <a:path extrusionOk="0" h="54129" w="15695">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rot="7125379">
              <a:off x="3065331" y="-2301854"/>
              <a:ext cx="105753" cy="68827"/>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rot="7125379">
              <a:off x="2919191" y="-2417630"/>
              <a:ext cx="221832" cy="150505"/>
            </a:xfrm>
            <a:custGeom>
              <a:rect b="b" l="l" r="r" t="t"/>
              <a:pathLst>
                <a:path extrusionOk="0" h="6020" w="8873">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rot="7125379">
              <a:off x="3088618" y="-2625776"/>
              <a:ext cx="94178" cy="404487"/>
            </a:xfrm>
            <a:custGeom>
              <a:rect b="b" l="l" r="r" t="t"/>
              <a:pathLst>
                <a:path extrusionOk="0" h="16179" w="3767">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rot="7125379">
              <a:off x="2794089" y="-2564445"/>
              <a:ext cx="278783" cy="191106"/>
            </a:xfrm>
            <a:custGeom>
              <a:rect b="b" l="l" r="r" t="t"/>
              <a:pathLst>
                <a:path extrusionOk="0" h="7644" w="11151">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rot="7125379">
              <a:off x="3010608" y="-2316410"/>
              <a:ext cx="410037" cy="513465"/>
            </a:xfrm>
            <a:custGeom>
              <a:rect b="b" l="l" r="r" t="t"/>
              <a:pathLst>
                <a:path extrusionOk="0" h="20538" w="16401">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rot="7125379">
              <a:off x="3065331" y="-2301854"/>
              <a:ext cx="105753" cy="68827"/>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3"/>
          <p:cNvSpPr/>
          <p:nvPr/>
        </p:nvSpPr>
        <p:spPr>
          <a:xfrm rot="899960">
            <a:off x="7499293" y="-496170"/>
            <a:ext cx="2127036" cy="1697149"/>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flipH="1" rot="-6147797">
            <a:off x="4455422" y="2636327"/>
            <a:ext cx="3235315" cy="3460143"/>
          </a:xfrm>
          <a:custGeom>
            <a:rect b="b" l="l" r="r" t="t"/>
            <a:pathLst>
              <a:path extrusionOk="0" h="54326" w="74161">
                <a:moveTo>
                  <a:pt x="27432" y="1"/>
                </a:moveTo>
                <a:cubicBezTo>
                  <a:pt x="26716" y="1"/>
                  <a:pt x="26003" y="58"/>
                  <a:pt x="25295" y="191"/>
                </a:cubicBezTo>
                <a:cubicBezTo>
                  <a:pt x="20603" y="1035"/>
                  <a:pt x="17157" y="4994"/>
                  <a:pt x="14371" y="8879"/>
                </a:cubicBezTo>
                <a:cubicBezTo>
                  <a:pt x="13198" y="10566"/>
                  <a:pt x="12025" y="12252"/>
                  <a:pt x="10925" y="13975"/>
                </a:cubicBezTo>
                <a:cubicBezTo>
                  <a:pt x="10302" y="14965"/>
                  <a:pt x="9789" y="16101"/>
                  <a:pt x="9019" y="16981"/>
                </a:cubicBezTo>
                <a:cubicBezTo>
                  <a:pt x="8579" y="17457"/>
                  <a:pt x="8139" y="18007"/>
                  <a:pt x="7809" y="18594"/>
                </a:cubicBezTo>
                <a:cubicBezTo>
                  <a:pt x="6929" y="19950"/>
                  <a:pt x="6123" y="21380"/>
                  <a:pt x="5390" y="22809"/>
                </a:cubicBezTo>
                <a:cubicBezTo>
                  <a:pt x="3923" y="25705"/>
                  <a:pt x="2714" y="28711"/>
                  <a:pt x="1797" y="31827"/>
                </a:cubicBezTo>
                <a:cubicBezTo>
                  <a:pt x="661" y="35603"/>
                  <a:pt x="1" y="40002"/>
                  <a:pt x="2237" y="43265"/>
                </a:cubicBezTo>
                <a:cubicBezTo>
                  <a:pt x="3154" y="44474"/>
                  <a:pt x="4253" y="45501"/>
                  <a:pt x="5536" y="46271"/>
                </a:cubicBezTo>
                <a:cubicBezTo>
                  <a:pt x="11805" y="50523"/>
                  <a:pt x="19430" y="52246"/>
                  <a:pt x="26945" y="53236"/>
                </a:cubicBezTo>
                <a:cubicBezTo>
                  <a:pt x="32638" y="53963"/>
                  <a:pt x="38362" y="54325"/>
                  <a:pt x="44080" y="54325"/>
                </a:cubicBezTo>
                <a:cubicBezTo>
                  <a:pt x="53642" y="54325"/>
                  <a:pt x="63188" y="53311"/>
                  <a:pt x="72547" y="51293"/>
                </a:cubicBezTo>
                <a:cubicBezTo>
                  <a:pt x="73097" y="51183"/>
                  <a:pt x="73610" y="51036"/>
                  <a:pt x="74160" y="50926"/>
                </a:cubicBezTo>
                <a:lnTo>
                  <a:pt x="74160" y="4187"/>
                </a:lnTo>
                <a:lnTo>
                  <a:pt x="74014" y="4260"/>
                </a:lnTo>
                <a:cubicBezTo>
                  <a:pt x="73794" y="4407"/>
                  <a:pt x="73574" y="4517"/>
                  <a:pt x="73354" y="4627"/>
                </a:cubicBezTo>
                <a:cubicBezTo>
                  <a:pt x="71778" y="5360"/>
                  <a:pt x="69871" y="5434"/>
                  <a:pt x="68185" y="5580"/>
                </a:cubicBezTo>
                <a:cubicBezTo>
                  <a:pt x="66956" y="5667"/>
                  <a:pt x="65727" y="5708"/>
                  <a:pt x="64500" y="5708"/>
                </a:cubicBezTo>
                <a:cubicBezTo>
                  <a:pt x="62617" y="5708"/>
                  <a:pt x="60739" y="5611"/>
                  <a:pt x="58874" y="5434"/>
                </a:cubicBezTo>
                <a:cubicBezTo>
                  <a:pt x="50736" y="4700"/>
                  <a:pt x="42634" y="3344"/>
                  <a:pt x="34716" y="1291"/>
                </a:cubicBezTo>
                <a:cubicBezTo>
                  <a:pt x="32336" y="668"/>
                  <a:pt x="29868" y="1"/>
                  <a:pt x="274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 name="Google Shape;84;p3"/>
          <p:cNvGrpSpPr/>
          <p:nvPr/>
        </p:nvGrpSpPr>
        <p:grpSpPr>
          <a:xfrm>
            <a:off x="7094922" y="3061499"/>
            <a:ext cx="741626" cy="1195489"/>
            <a:chOff x="1790072" y="5162724"/>
            <a:chExt cx="741626" cy="1195489"/>
          </a:xfrm>
        </p:grpSpPr>
        <p:sp>
          <p:nvSpPr>
            <p:cNvPr id="85" name="Google Shape;85;p3"/>
            <p:cNvSpPr/>
            <p:nvPr/>
          </p:nvSpPr>
          <p:spPr>
            <a:xfrm rot="3521228">
              <a:off x="1998516" y="5765334"/>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rot="3521228">
              <a:off x="2029866" y="5868321"/>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rot="3521228">
              <a:off x="2072340" y="5773779"/>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rot="3521228">
              <a:off x="2247752" y="592999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rot="3521228">
              <a:off x="2094024" y="5908799"/>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rot="3521228">
              <a:off x="1978297" y="609414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rot="3521228">
              <a:off x="2148189" y="5791157"/>
              <a:ext cx="50993"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rot="3521228">
              <a:off x="2238086" y="563081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rot="3521228">
              <a:off x="2351440" y="5638137"/>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rot="3521228">
              <a:off x="2108677" y="5555906"/>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rot="3521228">
              <a:off x="2295081" y="5521008"/>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rot="3521228">
              <a:off x="2309473" y="5406422"/>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rot="3521228">
              <a:off x="2439769" y="5245661"/>
              <a:ext cx="28972" cy="22053"/>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rot="3521228">
              <a:off x="2503878" y="5168894"/>
              <a:ext cx="25528" cy="19715"/>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rot="3521228">
              <a:off x="2132870" y="6085508"/>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rot="3521228">
              <a:off x="1844791" y="5850627"/>
              <a:ext cx="69539"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rot="3521228">
              <a:off x="1878913" y="6242771"/>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rot="3521228">
              <a:off x="1793274" y="6319830"/>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3"/>
          <p:cNvSpPr/>
          <p:nvPr/>
        </p:nvSpPr>
        <p:spPr>
          <a:xfrm flipH="1">
            <a:off x="4166863" y="4298200"/>
            <a:ext cx="5129137" cy="845395"/>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04" name="Google Shape;104;p3"/>
          <p:cNvSpPr/>
          <p:nvPr/>
        </p:nvSpPr>
        <p:spPr>
          <a:xfrm flipH="1" rot="10800000">
            <a:off x="3529065" y="4102018"/>
            <a:ext cx="2701630" cy="2155614"/>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4_1_2_2">
    <p:spTree>
      <p:nvGrpSpPr>
        <p:cNvPr id="759" name="Shape 759"/>
        <p:cNvGrpSpPr/>
        <p:nvPr/>
      </p:nvGrpSpPr>
      <p:grpSpPr>
        <a:xfrm>
          <a:off x="0" y="0"/>
          <a:ext cx="0" cy="0"/>
          <a:chOff x="0" y="0"/>
          <a:chExt cx="0" cy="0"/>
        </a:xfrm>
      </p:grpSpPr>
      <p:sp>
        <p:nvSpPr>
          <p:cNvPr id="760" name="Google Shape;760;p21"/>
          <p:cNvSpPr/>
          <p:nvPr/>
        </p:nvSpPr>
        <p:spPr>
          <a:xfrm>
            <a:off x="-73375" y="4232076"/>
            <a:ext cx="5698142" cy="1223227"/>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1"/>
          <p:cNvSpPr/>
          <p:nvPr/>
        </p:nvSpPr>
        <p:spPr>
          <a:xfrm rot="-507867">
            <a:off x="841766" y="4705569"/>
            <a:ext cx="4789060" cy="986301"/>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1"/>
          <p:cNvSpPr txBox="1"/>
          <p:nvPr>
            <p:ph type="ctrTitle"/>
          </p:nvPr>
        </p:nvSpPr>
        <p:spPr>
          <a:xfrm>
            <a:off x="713250" y="420970"/>
            <a:ext cx="77175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b="0">
                <a:solidFill>
                  <a:schemeClr val="accent3"/>
                </a:solidFill>
                <a:latin typeface="Calistoga"/>
                <a:ea typeface="Calistoga"/>
                <a:cs typeface="Calistoga"/>
                <a:sym typeface="Calistoga"/>
              </a:defRPr>
            </a:lvl1pPr>
            <a:lvl2pPr lvl="1" rtl="0" algn="r">
              <a:spcBef>
                <a:spcPts val="0"/>
              </a:spcBef>
              <a:spcAft>
                <a:spcPts val="0"/>
              </a:spcAft>
              <a:buClr>
                <a:schemeClr val="accent4"/>
              </a:buClr>
              <a:buSzPts val="1800"/>
              <a:buNone/>
              <a:defRPr sz="1800">
                <a:solidFill>
                  <a:schemeClr val="accent4"/>
                </a:solidFill>
              </a:defRPr>
            </a:lvl2pPr>
            <a:lvl3pPr lvl="2" rtl="0" algn="r">
              <a:spcBef>
                <a:spcPts val="0"/>
              </a:spcBef>
              <a:spcAft>
                <a:spcPts val="0"/>
              </a:spcAft>
              <a:buClr>
                <a:schemeClr val="accent4"/>
              </a:buClr>
              <a:buSzPts val="1800"/>
              <a:buNone/>
              <a:defRPr sz="1800">
                <a:solidFill>
                  <a:schemeClr val="accent4"/>
                </a:solidFill>
              </a:defRPr>
            </a:lvl3pPr>
            <a:lvl4pPr lvl="3" rtl="0" algn="r">
              <a:spcBef>
                <a:spcPts val="0"/>
              </a:spcBef>
              <a:spcAft>
                <a:spcPts val="0"/>
              </a:spcAft>
              <a:buClr>
                <a:schemeClr val="accent4"/>
              </a:buClr>
              <a:buSzPts val="1800"/>
              <a:buNone/>
              <a:defRPr sz="1800">
                <a:solidFill>
                  <a:schemeClr val="accent4"/>
                </a:solidFill>
              </a:defRPr>
            </a:lvl4pPr>
            <a:lvl5pPr lvl="4" rtl="0" algn="r">
              <a:spcBef>
                <a:spcPts val="0"/>
              </a:spcBef>
              <a:spcAft>
                <a:spcPts val="0"/>
              </a:spcAft>
              <a:buClr>
                <a:schemeClr val="accent4"/>
              </a:buClr>
              <a:buSzPts val="1800"/>
              <a:buNone/>
              <a:defRPr sz="1800">
                <a:solidFill>
                  <a:schemeClr val="accent4"/>
                </a:solidFill>
              </a:defRPr>
            </a:lvl5pPr>
            <a:lvl6pPr lvl="5" rtl="0" algn="r">
              <a:spcBef>
                <a:spcPts val="0"/>
              </a:spcBef>
              <a:spcAft>
                <a:spcPts val="0"/>
              </a:spcAft>
              <a:buClr>
                <a:schemeClr val="accent4"/>
              </a:buClr>
              <a:buSzPts val="1800"/>
              <a:buNone/>
              <a:defRPr sz="1800">
                <a:solidFill>
                  <a:schemeClr val="accent4"/>
                </a:solidFill>
              </a:defRPr>
            </a:lvl6pPr>
            <a:lvl7pPr lvl="6" rtl="0" algn="r">
              <a:spcBef>
                <a:spcPts val="0"/>
              </a:spcBef>
              <a:spcAft>
                <a:spcPts val="0"/>
              </a:spcAft>
              <a:buClr>
                <a:schemeClr val="accent4"/>
              </a:buClr>
              <a:buSzPts val="1800"/>
              <a:buNone/>
              <a:defRPr sz="1800">
                <a:solidFill>
                  <a:schemeClr val="accent4"/>
                </a:solidFill>
              </a:defRPr>
            </a:lvl7pPr>
            <a:lvl8pPr lvl="7" rtl="0" algn="r">
              <a:spcBef>
                <a:spcPts val="0"/>
              </a:spcBef>
              <a:spcAft>
                <a:spcPts val="0"/>
              </a:spcAft>
              <a:buClr>
                <a:schemeClr val="accent4"/>
              </a:buClr>
              <a:buSzPts val="1800"/>
              <a:buNone/>
              <a:defRPr sz="1800">
                <a:solidFill>
                  <a:schemeClr val="accent4"/>
                </a:solidFill>
              </a:defRPr>
            </a:lvl8pPr>
            <a:lvl9pPr lvl="8" rtl="0" algn="r">
              <a:spcBef>
                <a:spcPts val="0"/>
              </a:spcBef>
              <a:spcAft>
                <a:spcPts val="0"/>
              </a:spcAft>
              <a:buClr>
                <a:schemeClr val="accent4"/>
              </a:buClr>
              <a:buSzPts val="1800"/>
              <a:buNone/>
              <a:defRPr sz="1800">
                <a:solidFill>
                  <a:schemeClr val="accent4"/>
                </a:solidFill>
              </a:defRPr>
            </a:lvl9pPr>
          </a:lstStyle>
          <a:p/>
        </p:txBody>
      </p:sp>
      <p:sp>
        <p:nvSpPr>
          <p:cNvPr id="763" name="Google Shape;763;p21"/>
          <p:cNvSpPr/>
          <p:nvPr/>
        </p:nvSpPr>
        <p:spPr>
          <a:xfrm rot="1611949">
            <a:off x="7293503" y="100837"/>
            <a:ext cx="2274542" cy="1358067"/>
          </a:xfrm>
          <a:custGeom>
            <a:rect b="b" l="l" r="r" t="t"/>
            <a:pathLst>
              <a:path extrusionOk="0" h="54326" w="74161">
                <a:moveTo>
                  <a:pt x="27432" y="1"/>
                </a:moveTo>
                <a:cubicBezTo>
                  <a:pt x="26716" y="1"/>
                  <a:pt x="26003" y="58"/>
                  <a:pt x="25295" y="191"/>
                </a:cubicBezTo>
                <a:cubicBezTo>
                  <a:pt x="20603" y="1035"/>
                  <a:pt x="17157" y="4994"/>
                  <a:pt x="14371" y="8879"/>
                </a:cubicBezTo>
                <a:cubicBezTo>
                  <a:pt x="13198" y="10566"/>
                  <a:pt x="12025" y="12252"/>
                  <a:pt x="10925" y="13975"/>
                </a:cubicBezTo>
                <a:cubicBezTo>
                  <a:pt x="10302" y="14965"/>
                  <a:pt x="9789" y="16101"/>
                  <a:pt x="9019" y="16981"/>
                </a:cubicBezTo>
                <a:cubicBezTo>
                  <a:pt x="8579" y="17457"/>
                  <a:pt x="8139" y="18007"/>
                  <a:pt x="7809" y="18594"/>
                </a:cubicBezTo>
                <a:cubicBezTo>
                  <a:pt x="6929" y="19950"/>
                  <a:pt x="6123" y="21380"/>
                  <a:pt x="5390" y="22809"/>
                </a:cubicBezTo>
                <a:cubicBezTo>
                  <a:pt x="3923" y="25705"/>
                  <a:pt x="2714" y="28711"/>
                  <a:pt x="1797" y="31827"/>
                </a:cubicBezTo>
                <a:cubicBezTo>
                  <a:pt x="661" y="35603"/>
                  <a:pt x="1" y="40002"/>
                  <a:pt x="2237" y="43265"/>
                </a:cubicBezTo>
                <a:cubicBezTo>
                  <a:pt x="3154" y="44474"/>
                  <a:pt x="4253" y="45501"/>
                  <a:pt x="5536" y="46271"/>
                </a:cubicBezTo>
                <a:cubicBezTo>
                  <a:pt x="11805" y="50523"/>
                  <a:pt x="19430" y="52246"/>
                  <a:pt x="26945" y="53236"/>
                </a:cubicBezTo>
                <a:cubicBezTo>
                  <a:pt x="32638" y="53963"/>
                  <a:pt x="38362" y="54325"/>
                  <a:pt x="44080" y="54325"/>
                </a:cubicBezTo>
                <a:cubicBezTo>
                  <a:pt x="53642" y="54325"/>
                  <a:pt x="63188" y="53311"/>
                  <a:pt x="72547" y="51293"/>
                </a:cubicBezTo>
                <a:cubicBezTo>
                  <a:pt x="73097" y="51183"/>
                  <a:pt x="73610" y="51036"/>
                  <a:pt x="74160" y="50926"/>
                </a:cubicBezTo>
                <a:lnTo>
                  <a:pt x="74160" y="4187"/>
                </a:lnTo>
                <a:lnTo>
                  <a:pt x="74014" y="4260"/>
                </a:lnTo>
                <a:cubicBezTo>
                  <a:pt x="73794" y="4407"/>
                  <a:pt x="73574" y="4517"/>
                  <a:pt x="73354" y="4627"/>
                </a:cubicBezTo>
                <a:cubicBezTo>
                  <a:pt x="71778" y="5360"/>
                  <a:pt x="69871" y="5434"/>
                  <a:pt x="68185" y="5580"/>
                </a:cubicBezTo>
                <a:cubicBezTo>
                  <a:pt x="66956" y="5667"/>
                  <a:pt x="65727" y="5708"/>
                  <a:pt x="64500" y="5708"/>
                </a:cubicBezTo>
                <a:cubicBezTo>
                  <a:pt x="62617" y="5708"/>
                  <a:pt x="60739" y="5611"/>
                  <a:pt x="58874" y="5434"/>
                </a:cubicBezTo>
                <a:cubicBezTo>
                  <a:pt x="50736" y="4700"/>
                  <a:pt x="42634" y="3344"/>
                  <a:pt x="34716" y="1291"/>
                </a:cubicBezTo>
                <a:cubicBezTo>
                  <a:pt x="32336" y="668"/>
                  <a:pt x="29868" y="1"/>
                  <a:pt x="274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4" name="Google Shape;764;p21"/>
          <p:cNvGrpSpPr/>
          <p:nvPr/>
        </p:nvGrpSpPr>
        <p:grpSpPr>
          <a:xfrm>
            <a:off x="7705016" y="792509"/>
            <a:ext cx="1379824" cy="774177"/>
            <a:chOff x="7705016" y="792509"/>
            <a:chExt cx="1379824" cy="774177"/>
          </a:xfrm>
        </p:grpSpPr>
        <p:sp>
          <p:nvSpPr>
            <p:cNvPr id="765" name="Google Shape;765;p21"/>
            <p:cNvSpPr/>
            <p:nvPr/>
          </p:nvSpPr>
          <p:spPr>
            <a:xfrm rot="5315393">
              <a:off x="8326412" y="1061057"/>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1"/>
            <p:cNvSpPr/>
            <p:nvPr/>
          </p:nvSpPr>
          <p:spPr>
            <a:xfrm rot="5315393">
              <a:off x="8301804" y="1166461"/>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1"/>
            <p:cNvSpPr/>
            <p:nvPr/>
          </p:nvSpPr>
          <p:spPr>
            <a:xfrm rot="5315393">
              <a:off x="8382501" y="1106673"/>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1"/>
            <p:cNvSpPr/>
            <p:nvPr/>
          </p:nvSpPr>
          <p:spPr>
            <a:xfrm rot="5315393">
              <a:off x="8457092" y="1329953"/>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1"/>
            <p:cNvSpPr/>
            <p:nvPr/>
          </p:nvSpPr>
          <p:spPr>
            <a:xfrm rot="5315393">
              <a:off x="8333735" y="1235076"/>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1"/>
            <p:cNvSpPr/>
            <p:nvPr/>
          </p:nvSpPr>
          <p:spPr>
            <a:xfrm rot="5315393">
              <a:off x="8139378" y="1336074"/>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1"/>
            <p:cNvSpPr/>
            <p:nvPr/>
          </p:nvSpPr>
          <p:spPr>
            <a:xfrm rot="5315393">
              <a:off x="8433006" y="1161806"/>
              <a:ext cx="50994"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1"/>
            <p:cNvSpPr/>
            <p:nvPr/>
          </p:nvSpPr>
          <p:spPr>
            <a:xfrm rot="5315393">
              <a:off x="8594474" y="1069195"/>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1"/>
            <p:cNvSpPr/>
            <p:nvPr/>
          </p:nvSpPr>
          <p:spPr>
            <a:xfrm rot="5315393">
              <a:off x="8687619" y="1132903"/>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1"/>
            <p:cNvSpPr/>
            <p:nvPr/>
          </p:nvSpPr>
          <p:spPr>
            <a:xfrm rot="5315393">
              <a:off x="8513987" y="943508"/>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1"/>
            <p:cNvSpPr/>
            <p:nvPr/>
          </p:nvSpPr>
          <p:spPr>
            <a:xfrm rot="5315393">
              <a:off x="8697690" y="1001254"/>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1"/>
            <p:cNvSpPr/>
            <p:nvPr/>
          </p:nvSpPr>
          <p:spPr>
            <a:xfrm rot="5315393">
              <a:off x="8774972" y="904651"/>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1"/>
            <p:cNvSpPr/>
            <p:nvPr/>
          </p:nvSpPr>
          <p:spPr>
            <a:xfrm rot="5315393">
              <a:off x="8967251" y="830946"/>
              <a:ext cx="28972" cy="22053"/>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1"/>
            <p:cNvSpPr/>
            <p:nvPr/>
          </p:nvSpPr>
          <p:spPr>
            <a:xfrm rot="5315393">
              <a:off x="9061908" y="795654"/>
              <a:ext cx="25528" cy="19715"/>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1"/>
            <p:cNvSpPr/>
            <p:nvPr/>
          </p:nvSpPr>
          <p:spPr>
            <a:xfrm rot="5315393">
              <a:off x="8273437" y="1413481"/>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1"/>
            <p:cNvSpPr/>
            <p:nvPr/>
          </p:nvSpPr>
          <p:spPr>
            <a:xfrm rot="5315393">
              <a:off x="8139044" y="1066718"/>
              <a:ext cx="69540"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1"/>
            <p:cNvSpPr/>
            <p:nvPr/>
          </p:nvSpPr>
          <p:spPr>
            <a:xfrm rot="5315393">
              <a:off x="7981353" y="1417514"/>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1"/>
            <p:cNvSpPr/>
            <p:nvPr/>
          </p:nvSpPr>
          <p:spPr>
            <a:xfrm rot="5315393">
              <a:off x="7868983" y="1441700"/>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1"/>
            <p:cNvSpPr/>
            <p:nvPr/>
          </p:nvSpPr>
          <p:spPr>
            <a:xfrm rot="5315393">
              <a:off x="7700312" y="1529784"/>
              <a:ext cx="41736" cy="31310"/>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4" name="Google Shape;784;p21"/>
          <p:cNvSpPr/>
          <p:nvPr/>
        </p:nvSpPr>
        <p:spPr>
          <a:xfrm rot="-6997979">
            <a:off x="7816904" y="4274802"/>
            <a:ext cx="1544473" cy="776923"/>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1"/>
          <p:cNvSpPr/>
          <p:nvPr/>
        </p:nvSpPr>
        <p:spPr>
          <a:xfrm rot="7219114">
            <a:off x="5086916" y="4224619"/>
            <a:ext cx="1722551" cy="994286"/>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6" name="Google Shape;786;p21"/>
          <p:cNvGrpSpPr/>
          <p:nvPr/>
        </p:nvGrpSpPr>
        <p:grpSpPr>
          <a:xfrm>
            <a:off x="6047340" y="4370108"/>
            <a:ext cx="509469" cy="1115124"/>
            <a:chOff x="6047340" y="4370108"/>
            <a:chExt cx="509469" cy="1115124"/>
          </a:xfrm>
        </p:grpSpPr>
        <p:sp>
          <p:nvSpPr>
            <p:cNvPr id="787" name="Google Shape;787;p21"/>
            <p:cNvSpPr/>
            <p:nvPr/>
          </p:nvSpPr>
          <p:spPr>
            <a:xfrm rot="300718">
              <a:off x="6408140" y="4372492"/>
              <a:ext cx="56575" cy="45769"/>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1"/>
            <p:cNvSpPr/>
            <p:nvPr/>
          </p:nvSpPr>
          <p:spPr>
            <a:xfrm rot="300718">
              <a:off x="6496687" y="4605195"/>
              <a:ext cx="58161" cy="47438"/>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1"/>
            <p:cNvSpPr/>
            <p:nvPr/>
          </p:nvSpPr>
          <p:spPr>
            <a:xfrm rot="300718">
              <a:off x="6220638" y="4506898"/>
              <a:ext cx="84153" cy="62750"/>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1"/>
            <p:cNvSpPr/>
            <p:nvPr/>
          </p:nvSpPr>
          <p:spPr>
            <a:xfrm rot="300718">
              <a:off x="6319461" y="4766607"/>
              <a:ext cx="67339" cy="55115"/>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1"/>
            <p:cNvSpPr/>
            <p:nvPr/>
          </p:nvSpPr>
          <p:spPr>
            <a:xfrm rot="300718">
              <a:off x="6145935" y="4818950"/>
              <a:ext cx="67298" cy="56659"/>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1"/>
            <p:cNvSpPr/>
            <p:nvPr/>
          </p:nvSpPr>
          <p:spPr>
            <a:xfrm rot="300718">
              <a:off x="6215837" y="4953860"/>
              <a:ext cx="62750" cy="47438"/>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1"/>
            <p:cNvSpPr/>
            <p:nvPr/>
          </p:nvSpPr>
          <p:spPr>
            <a:xfrm rot="300718">
              <a:off x="6133607" y="5101773"/>
              <a:ext cx="64252" cy="52027"/>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1"/>
            <p:cNvSpPr/>
            <p:nvPr/>
          </p:nvSpPr>
          <p:spPr>
            <a:xfrm rot="300718">
              <a:off x="6073120" y="5267021"/>
              <a:ext cx="67339" cy="50525"/>
            </a:xfrm>
            <a:custGeom>
              <a:rect b="b" l="l" r="r" t="t"/>
              <a:pathLst>
                <a:path extrusionOk="0" h="1211" w="1614">
                  <a:moveTo>
                    <a:pt x="807" y="1"/>
                  </a:moveTo>
                  <a:cubicBezTo>
                    <a:pt x="1" y="1"/>
                    <a:pt x="1" y="1210"/>
                    <a:pt x="807" y="1210"/>
                  </a:cubicBezTo>
                  <a:cubicBezTo>
                    <a:pt x="1613" y="1210"/>
                    <a:pt x="1613" y="1"/>
                    <a:pt x="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1"/>
            <p:cNvSpPr/>
            <p:nvPr/>
          </p:nvSpPr>
          <p:spPr>
            <a:xfrm rot="300718">
              <a:off x="6049292" y="5435144"/>
              <a:ext cx="62750" cy="47438"/>
            </a:xfrm>
            <a:custGeom>
              <a:rect b="b" l="l" r="r" t="t"/>
              <a:pathLst>
                <a:path extrusionOk="0" h="1137" w="1504">
                  <a:moveTo>
                    <a:pt x="770" y="1"/>
                  </a:moveTo>
                  <a:cubicBezTo>
                    <a:pt x="1" y="1"/>
                    <a:pt x="1" y="1137"/>
                    <a:pt x="770" y="1137"/>
                  </a:cubicBezTo>
                  <a:cubicBezTo>
                    <a:pt x="1504" y="1137"/>
                    <a:pt x="1504" y="1"/>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6" name="Google Shape;796;p21"/>
          <p:cNvSpPr/>
          <p:nvPr/>
        </p:nvSpPr>
        <p:spPr>
          <a:xfrm flipH="1" rot="-5006909">
            <a:off x="-864415" y="1453642"/>
            <a:ext cx="2127165" cy="1555297"/>
          </a:xfrm>
          <a:custGeom>
            <a:rect b="b" l="l" r="r" t="t"/>
            <a:pathLst>
              <a:path extrusionOk="0" h="62210" w="85084">
                <a:moveTo>
                  <a:pt x="1" y="1"/>
                </a:moveTo>
                <a:lnTo>
                  <a:pt x="1" y="221"/>
                </a:lnTo>
                <a:lnTo>
                  <a:pt x="1064" y="1430"/>
                </a:lnTo>
                <a:cubicBezTo>
                  <a:pt x="3740" y="4400"/>
                  <a:pt x="6489" y="7479"/>
                  <a:pt x="8432" y="11035"/>
                </a:cubicBezTo>
                <a:cubicBezTo>
                  <a:pt x="10265" y="14444"/>
                  <a:pt x="11401" y="18256"/>
                  <a:pt x="12464" y="21886"/>
                </a:cubicBezTo>
                <a:cubicBezTo>
                  <a:pt x="14774" y="29987"/>
                  <a:pt x="17193" y="38345"/>
                  <a:pt x="18146" y="46850"/>
                </a:cubicBezTo>
                <a:cubicBezTo>
                  <a:pt x="18220" y="47290"/>
                  <a:pt x="18256" y="47803"/>
                  <a:pt x="18330" y="48279"/>
                </a:cubicBezTo>
                <a:cubicBezTo>
                  <a:pt x="18623" y="51065"/>
                  <a:pt x="18916" y="53961"/>
                  <a:pt x="20089" y="56527"/>
                </a:cubicBezTo>
                <a:cubicBezTo>
                  <a:pt x="20749" y="58067"/>
                  <a:pt x="21775" y="59423"/>
                  <a:pt x="23095" y="60523"/>
                </a:cubicBezTo>
                <a:cubicBezTo>
                  <a:pt x="24342" y="61549"/>
                  <a:pt x="25918" y="62136"/>
                  <a:pt x="27531" y="62209"/>
                </a:cubicBezTo>
                <a:lnTo>
                  <a:pt x="27604" y="62209"/>
                </a:lnTo>
                <a:cubicBezTo>
                  <a:pt x="31930" y="62136"/>
                  <a:pt x="34789" y="58030"/>
                  <a:pt x="37062" y="53998"/>
                </a:cubicBezTo>
                <a:cubicBezTo>
                  <a:pt x="39005" y="50515"/>
                  <a:pt x="41021" y="46886"/>
                  <a:pt x="42451" y="43001"/>
                </a:cubicBezTo>
                <a:cubicBezTo>
                  <a:pt x="43770" y="39371"/>
                  <a:pt x="44540" y="35522"/>
                  <a:pt x="45310" y="31783"/>
                </a:cubicBezTo>
                <a:cubicBezTo>
                  <a:pt x="45750" y="29620"/>
                  <a:pt x="46226" y="27348"/>
                  <a:pt x="46740" y="25148"/>
                </a:cubicBezTo>
                <a:cubicBezTo>
                  <a:pt x="46960" y="24085"/>
                  <a:pt x="47399" y="23059"/>
                  <a:pt x="48059" y="22179"/>
                </a:cubicBezTo>
                <a:cubicBezTo>
                  <a:pt x="48792" y="21336"/>
                  <a:pt x="49892" y="20859"/>
                  <a:pt x="50845" y="20419"/>
                </a:cubicBezTo>
                <a:lnTo>
                  <a:pt x="85047" y="5316"/>
                </a:lnTo>
                <a:lnTo>
                  <a:pt x="85084" y="5170"/>
                </a:lnTo>
                <a:lnTo>
                  <a:pt x="85084" y="5170"/>
                </a:lnTo>
                <a:lnTo>
                  <a:pt x="50809" y="20309"/>
                </a:lnTo>
                <a:cubicBezTo>
                  <a:pt x="49819" y="20749"/>
                  <a:pt x="48719" y="21226"/>
                  <a:pt x="47949" y="22105"/>
                </a:cubicBezTo>
                <a:cubicBezTo>
                  <a:pt x="47289" y="22985"/>
                  <a:pt x="46850" y="24012"/>
                  <a:pt x="46630" y="25111"/>
                </a:cubicBezTo>
                <a:cubicBezTo>
                  <a:pt x="46080" y="27311"/>
                  <a:pt x="45603" y="29584"/>
                  <a:pt x="45163" y="31747"/>
                </a:cubicBezTo>
                <a:cubicBezTo>
                  <a:pt x="44430" y="35486"/>
                  <a:pt x="43660" y="39335"/>
                  <a:pt x="42304" y="42964"/>
                </a:cubicBezTo>
                <a:cubicBezTo>
                  <a:pt x="40948" y="46813"/>
                  <a:pt x="38895" y="50405"/>
                  <a:pt x="36952" y="53925"/>
                </a:cubicBezTo>
                <a:cubicBezTo>
                  <a:pt x="34716" y="57920"/>
                  <a:pt x="31856" y="61989"/>
                  <a:pt x="27604" y="62026"/>
                </a:cubicBezTo>
                <a:lnTo>
                  <a:pt x="27567" y="62026"/>
                </a:lnTo>
                <a:cubicBezTo>
                  <a:pt x="25111" y="62026"/>
                  <a:pt x="21922" y="60303"/>
                  <a:pt x="20236" y="56454"/>
                </a:cubicBezTo>
                <a:cubicBezTo>
                  <a:pt x="19099" y="53888"/>
                  <a:pt x="18769" y="50992"/>
                  <a:pt x="18476" y="48206"/>
                </a:cubicBezTo>
                <a:cubicBezTo>
                  <a:pt x="18440" y="47766"/>
                  <a:pt x="18366" y="47253"/>
                  <a:pt x="18330" y="46776"/>
                </a:cubicBezTo>
                <a:cubicBezTo>
                  <a:pt x="17340" y="38272"/>
                  <a:pt x="14920" y="29914"/>
                  <a:pt x="12611" y="21812"/>
                </a:cubicBezTo>
                <a:cubicBezTo>
                  <a:pt x="11548" y="18146"/>
                  <a:pt x="10448" y="14371"/>
                  <a:pt x="8579" y="10925"/>
                </a:cubicBezTo>
                <a:cubicBezTo>
                  <a:pt x="6636" y="7369"/>
                  <a:pt x="3886" y="4290"/>
                  <a:pt x="1210" y="1320"/>
                </a:cubicBezTo>
                <a:lnTo>
                  <a:pt x="1"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7" name="Google Shape;797;p21"/>
          <p:cNvGrpSpPr/>
          <p:nvPr/>
        </p:nvGrpSpPr>
        <p:grpSpPr>
          <a:xfrm>
            <a:off x="-533296" y="1085932"/>
            <a:ext cx="1375048" cy="1242075"/>
            <a:chOff x="-533296" y="1085932"/>
            <a:chExt cx="1375048" cy="1242075"/>
          </a:xfrm>
        </p:grpSpPr>
        <p:sp>
          <p:nvSpPr>
            <p:cNvPr id="798" name="Google Shape;798;p21"/>
            <p:cNvSpPr/>
            <p:nvPr/>
          </p:nvSpPr>
          <p:spPr>
            <a:xfrm rot="4168206">
              <a:off x="-341588" y="1179438"/>
              <a:ext cx="931211" cy="1055062"/>
            </a:xfrm>
            <a:custGeom>
              <a:rect b="b" l="l" r="r" t="t"/>
              <a:pathLst>
                <a:path extrusionOk="0" h="42202" w="37248">
                  <a:moveTo>
                    <a:pt x="2456" y="1880"/>
                  </a:moveTo>
                  <a:lnTo>
                    <a:pt x="10047" y="6560"/>
                  </a:lnTo>
                  <a:lnTo>
                    <a:pt x="14885" y="9529"/>
                  </a:lnTo>
                  <a:cubicBezTo>
                    <a:pt x="16425" y="10482"/>
                    <a:pt x="18001" y="11362"/>
                    <a:pt x="19468" y="12425"/>
                  </a:cubicBezTo>
                  <a:cubicBezTo>
                    <a:pt x="20170" y="12905"/>
                    <a:pt x="20817" y="13451"/>
                    <a:pt x="21402" y="14058"/>
                  </a:cubicBezTo>
                  <a:lnTo>
                    <a:pt x="21402" y="14058"/>
                  </a:lnTo>
                  <a:cubicBezTo>
                    <a:pt x="18808" y="12956"/>
                    <a:pt x="16269" y="11697"/>
                    <a:pt x="13822" y="10299"/>
                  </a:cubicBezTo>
                  <a:cubicBezTo>
                    <a:pt x="10743" y="8502"/>
                    <a:pt x="7810" y="6450"/>
                    <a:pt x="5061" y="4177"/>
                  </a:cubicBezTo>
                  <a:cubicBezTo>
                    <a:pt x="4159" y="3442"/>
                    <a:pt x="3293" y="2672"/>
                    <a:pt x="2456" y="1880"/>
                  </a:cubicBezTo>
                  <a:close/>
                  <a:moveTo>
                    <a:pt x="415" y="1"/>
                  </a:moveTo>
                  <a:cubicBezTo>
                    <a:pt x="179" y="1"/>
                    <a:pt x="0" y="295"/>
                    <a:pt x="186" y="511"/>
                  </a:cubicBezTo>
                  <a:cubicBezTo>
                    <a:pt x="2752" y="3040"/>
                    <a:pt x="5501" y="5350"/>
                    <a:pt x="8434" y="7476"/>
                  </a:cubicBezTo>
                  <a:cubicBezTo>
                    <a:pt x="11366" y="9565"/>
                    <a:pt x="14482" y="11435"/>
                    <a:pt x="17745" y="13011"/>
                  </a:cubicBezTo>
                  <a:cubicBezTo>
                    <a:pt x="19190" y="13719"/>
                    <a:pt x="20684" y="14380"/>
                    <a:pt x="22205" y="14974"/>
                  </a:cubicBezTo>
                  <a:lnTo>
                    <a:pt x="22205" y="14974"/>
                  </a:lnTo>
                  <a:cubicBezTo>
                    <a:pt x="22470" y="15307"/>
                    <a:pt x="22718" y="15655"/>
                    <a:pt x="22950" y="16017"/>
                  </a:cubicBezTo>
                  <a:cubicBezTo>
                    <a:pt x="23903" y="17484"/>
                    <a:pt x="24673" y="19097"/>
                    <a:pt x="25480" y="20673"/>
                  </a:cubicBezTo>
                  <a:cubicBezTo>
                    <a:pt x="27276" y="24045"/>
                    <a:pt x="29036" y="27381"/>
                    <a:pt x="30832" y="30754"/>
                  </a:cubicBezTo>
                  <a:cubicBezTo>
                    <a:pt x="32628" y="34126"/>
                    <a:pt x="34388" y="37499"/>
                    <a:pt x="36221" y="40871"/>
                  </a:cubicBezTo>
                  <a:lnTo>
                    <a:pt x="36917" y="42118"/>
                  </a:lnTo>
                  <a:cubicBezTo>
                    <a:pt x="36941" y="42177"/>
                    <a:pt x="36988" y="42202"/>
                    <a:pt x="37037" y="42202"/>
                  </a:cubicBezTo>
                  <a:cubicBezTo>
                    <a:pt x="37138" y="42202"/>
                    <a:pt x="37248" y="42095"/>
                    <a:pt x="37174" y="41971"/>
                  </a:cubicBezTo>
                  <a:lnTo>
                    <a:pt x="37174" y="41971"/>
                  </a:lnTo>
                  <a:lnTo>
                    <a:pt x="37174" y="42008"/>
                  </a:lnTo>
                  <a:cubicBezTo>
                    <a:pt x="35451" y="38562"/>
                    <a:pt x="33691" y="35153"/>
                    <a:pt x="31932" y="31744"/>
                  </a:cubicBezTo>
                  <a:cubicBezTo>
                    <a:pt x="30135" y="28298"/>
                    <a:pt x="28376" y="24925"/>
                    <a:pt x="26579" y="21516"/>
                  </a:cubicBezTo>
                  <a:cubicBezTo>
                    <a:pt x="25736" y="19866"/>
                    <a:pt x="24930" y="18253"/>
                    <a:pt x="24050" y="16640"/>
                  </a:cubicBezTo>
                  <a:cubicBezTo>
                    <a:pt x="23811" y="16205"/>
                    <a:pt x="23549" y="15783"/>
                    <a:pt x="23266" y="15375"/>
                  </a:cubicBezTo>
                  <a:lnTo>
                    <a:pt x="23266" y="15375"/>
                  </a:lnTo>
                  <a:cubicBezTo>
                    <a:pt x="23283" y="15382"/>
                    <a:pt x="23300" y="15388"/>
                    <a:pt x="23317" y="15394"/>
                  </a:cubicBezTo>
                  <a:cubicBezTo>
                    <a:pt x="23345" y="15405"/>
                    <a:pt x="23372" y="15409"/>
                    <a:pt x="23397" y="15409"/>
                  </a:cubicBezTo>
                  <a:cubicBezTo>
                    <a:pt x="23634" y="15409"/>
                    <a:pt x="23725" y="14980"/>
                    <a:pt x="23427" y="14881"/>
                  </a:cubicBezTo>
                  <a:cubicBezTo>
                    <a:pt x="23176" y="14783"/>
                    <a:pt x="22926" y="14684"/>
                    <a:pt x="22676" y="14584"/>
                  </a:cubicBezTo>
                  <a:lnTo>
                    <a:pt x="22676" y="14584"/>
                  </a:lnTo>
                  <a:cubicBezTo>
                    <a:pt x="22149" y="13924"/>
                    <a:pt x="21565" y="13311"/>
                    <a:pt x="20934" y="12755"/>
                  </a:cubicBezTo>
                  <a:cubicBezTo>
                    <a:pt x="19504" y="11692"/>
                    <a:pt x="18038" y="10739"/>
                    <a:pt x="16498" y="9859"/>
                  </a:cubicBezTo>
                  <a:lnTo>
                    <a:pt x="11586" y="6816"/>
                  </a:lnTo>
                  <a:lnTo>
                    <a:pt x="1762" y="804"/>
                  </a:lnTo>
                  <a:lnTo>
                    <a:pt x="651" y="97"/>
                  </a:lnTo>
                  <a:lnTo>
                    <a:pt x="651" y="97"/>
                  </a:lnTo>
                  <a:cubicBezTo>
                    <a:pt x="643" y="89"/>
                    <a:pt x="634" y="80"/>
                    <a:pt x="625" y="71"/>
                  </a:cubicBezTo>
                  <a:lnTo>
                    <a:pt x="621" y="78"/>
                  </a:lnTo>
                  <a:lnTo>
                    <a:pt x="552" y="34"/>
                  </a:lnTo>
                  <a:cubicBezTo>
                    <a:pt x="506" y="11"/>
                    <a:pt x="459" y="1"/>
                    <a:pt x="4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1"/>
            <p:cNvSpPr/>
            <p:nvPr/>
          </p:nvSpPr>
          <p:spPr>
            <a:xfrm rot="4168206">
              <a:off x="272267" y="1721801"/>
              <a:ext cx="38525" cy="261803"/>
            </a:xfrm>
            <a:custGeom>
              <a:rect b="b" l="l" r="r" t="t"/>
              <a:pathLst>
                <a:path extrusionOk="0" h="10472" w="1541">
                  <a:moveTo>
                    <a:pt x="757" y="1375"/>
                  </a:moveTo>
                  <a:lnTo>
                    <a:pt x="757" y="1375"/>
                  </a:lnTo>
                  <a:cubicBezTo>
                    <a:pt x="970" y="2562"/>
                    <a:pt x="1029" y="3765"/>
                    <a:pt x="917" y="4968"/>
                  </a:cubicBezTo>
                  <a:cubicBezTo>
                    <a:pt x="844" y="5738"/>
                    <a:pt x="697" y="6544"/>
                    <a:pt x="514" y="7314"/>
                  </a:cubicBezTo>
                  <a:cubicBezTo>
                    <a:pt x="513" y="7317"/>
                    <a:pt x="512" y="7320"/>
                    <a:pt x="510" y="7323"/>
                  </a:cubicBezTo>
                  <a:lnTo>
                    <a:pt x="510" y="7323"/>
                  </a:lnTo>
                  <a:cubicBezTo>
                    <a:pt x="464" y="6662"/>
                    <a:pt x="441" y="5968"/>
                    <a:pt x="441" y="5298"/>
                  </a:cubicBezTo>
                  <a:cubicBezTo>
                    <a:pt x="441" y="3984"/>
                    <a:pt x="552" y="2671"/>
                    <a:pt x="757" y="1375"/>
                  </a:cubicBezTo>
                  <a:close/>
                  <a:moveTo>
                    <a:pt x="734" y="1"/>
                  </a:moveTo>
                  <a:cubicBezTo>
                    <a:pt x="642" y="1"/>
                    <a:pt x="551" y="56"/>
                    <a:pt x="514" y="166"/>
                  </a:cubicBezTo>
                  <a:cubicBezTo>
                    <a:pt x="148" y="1852"/>
                    <a:pt x="1" y="3575"/>
                    <a:pt x="38" y="5298"/>
                  </a:cubicBezTo>
                  <a:cubicBezTo>
                    <a:pt x="38" y="6141"/>
                    <a:pt x="74" y="7021"/>
                    <a:pt x="184" y="7864"/>
                  </a:cubicBezTo>
                  <a:cubicBezTo>
                    <a:pt x="197" y="8014"/>
                    <a:pt x="211" y="8163"/>
                    <a:pt x="228" y="8311"/>
                  </a:cubicBezTo>
                  <a:lnTo>
                    <a:pt x="228" y="8311"/>
                  </a:lnTo>
                  <a:cubicBezTo>
                    <a:pt x="152" y="8732"/>
                    <a:pt x="127" y="9159"/>
                    <a:pt x="148" y="9587"/>
                  </a:cubicBezTo>
                  <a:cubicBezTo>
                    <a:pt x="148" y="9752"/>
                    <a:pt x="267" y="9834"/>
                    <a:pt x="386" y="9834"/>
                  </a:cubicBezTo>
                  <a:cubicBezTo>
                    <a:pt x="424" y="9834"/>
                    <a:pt x="461" y="9826"/>
                    <a:pt x="495" y="9809"/>
                  </a:cubicBezTo>
                  <a:lnTo>
                    <a:pt x="495" y="9809"/>
                  </a:lnTo>
                  <a:cubicBezTo>
                    <a:pt x="545" y="10006"/>
                    <a:pt x="600" y="10201"/>
                    <a:pt x="661" y="10393"/>
                  </a:cubicBezTo>
                  <a:cubicBezTo>
                    <a:pt x="678" y="10444"/>
                    <a:pt x="726" y="10472"/>
                    <a:pt x="774" y="10472"/>
                  </a:cubicBezTo>
                  <a:cubicBezTo>
                    <a:pt x="828" y="10472"/>
                    <a:pt x="881" y="10435"/>
                    <a:pt x="881" y="10357"/>
                  </a:cubicBezTo>
                  <a:lnTo>
                    <a:pt x="881" y="10320"/>
                  </a:lnTo>
                  <a:cubicBezTo>
                    <a:pt x="822" y="9889"/>
                    <a:pt x="753" y="9449"/>
                    <a:pt x="690" y="9003"/>
                  </a:cubicBezTo>
                  <a:lnTo>
                    <a:pt x="690" y="9003"/>
                  </a:lnTo>
                  <a:cubicBezTo>
                    <a:pt x="773" y="8393"/>
                    <a:pt x="897" y="7788"/>
                    <a:pt x="1064" y="7204"/>
                  </a:cubicBezTo>
                  <a:cubicBezTo>
                    <a:pt x="1247" y="6434"/>
                    <a:pt x="1357" y="5664"/>
                    <a:pt x="1431" y="4858"/>
                  </a:cubicBezTo>
                  <a:cubicBezTo>
                    <a:pt x="1541" y="3282"/>
                    <a:pt x="1357" y="1705"/>
                    <a:pt x="954" y="166"/>
                  </a:cubicBezTo>
                  <a:cubicBezTo>
                    <a:pt x="917" y="56"/>
                    <a:pt x="826" y="1"/>
                    <a:pt x="7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1"/>
            <p:cNvSpPr/>
            <p:nvPr/>
          </p:nvSpPr>
          <p:spPr>
            <a:xfrm rot="4168206">
              <a:off x="2238" y="1645005"/>
              <a:ext cx="336904" cy="244378"/>
            </a:xfrm>
            <a:custGeom>
              <a:rect b="b" l="l" r="r" t="t"/>
              <a:pathLst>
                <a:path extrusionOk="0" h="9775" w="13476">
                  <a:moveTo>
                    <a:pt x="1793" y="925"/>
                  </a:moveTo>
                  <a:cubicBezTo>
                    <a:pt x="5163" y="1974"/>
                    <a:pt x="8204" y="3873"/>
                    <a:pt x="10574" y="6498"/>
                  </a:cubicBezTo>
                  <a:cubicBezTo>
                    <a:pt x="11302" y="7259"/>
                    <a:pt x="11940" y="8080"/>
                    <a:pt x="12516" y="8961"/>
                  </a:cubicBezTo>
                  <a:lnTo>
                    <a:pt x="12516" y="8961"/>
                  </a:lnTo>
                  <a:cubicBezTo>
                    <a:pt x="8852" y="7596"/>
                    <a:pt x="6232" y="4636"/>
                    <a:pt x="3315" y="2136"/>
                  </a:cubicBezTo>
                  <a:cubicBezTo>
                    <a:pt x="2828" y="1710"/>
                    <a:pt x="2319" y="1306"/>
                    <a:pt x="1793" y="925"/>
                  </a:cubicBezTo>
                  <a:close/>
                  <a:moveTo>
                    <a:pt x="12920" y="9101"/>
                  </a:moveTo>
                  <a:lnTo>
                    <a:pt x="12923" y="9105"/>
                  </a:lnTo>
                  <a:lnTo>
                    <a:pt x="12923" y="9105"/>
                  </a:lnTo>
                  <a:cubicBezTo>
                    <a:pt x="12923" y="9104"/>
                    <a:pt x="12922" y="9104"/>
                    <a:pt x="12921" y="9104"/>
                  </a:cubicBezTo>
                  <a:lnTo>
                    <a:pt x="12921" y="9104"/>
                  </a:lnTo>
                  <a:cubicBezTo>
                    <a:pt x="12921" y="9103"/>
                    <a:pt x="12920" y="9102"/>
                    <a:pt x="12920" y="9101"/>
                  </a:cubicBezTo>
                  <a:close/>
                  <a:moveTo>
                    <a:pt x="386" y="1"/>
                  </a:moveTo>
                  <a:cubicBezTo>
                    <a:pt x="136" y="1"/>
                    <a:pt x="1" y="355"/>
                    <a:pt x="236" y="523"/>
                  </a:cubicBezTo>
                  <a:cubicBezTo>
                    <a:pt x="3829" y="2686"/>
                    <a:pt x="6321" y="6132"/>
                    <a:pt x="9877" y="8331"/>
                  </a:cubicBezTo>
                  <a:cubicBezTo>
                    <a:pt x="10830" y="8954"/>
                    <a:pt x="11857" y="9431"/>
                    <a:pt x="12956" y="9761"/>
                  </a:cubicBezTo>
                  <a:cubicBezTo>
                    <a:pt x="12991" y="9770"/>
                    <a:pt x="13023" y="9774"/>
                    <a:pt x="13054" y="9774"/>
                  </a:cubicBezTo>
                  <a:cubicBezTo>
                    <a:pt x="13381" y="9774"/>
                    <a:pt x="13475" y="9275"/>
                    <a:pt x="13140" y="9174"/>
                  </a:cubicBezTo>
                  <a:cubicBezTo>
                    <a:pt x="13073" y="9153"/>
                    <a:pt x="13007" y="9132"/>
                    <a:pt x="12941" y="9110"/>
                  </a:cubicBezTo>
                  <a:lnTo>
                    <a:pt x="12941" y="9110"/>
                  </a:lnTo>
                  <a:cubicBezTo>
                    <a:pt x="10851" y="5494"/>
                    <a:pt x="7631" y="2682"/>
                    <a:pt x="3792" y="1073"/>
                  </a:cubicBezTo>
                  <a:cubicBezTo>
                    <a:pt x="2692" y="633"/>
                    <a:pt x="1592" y="266"/>
                    <a:pt x="456" y="10"/>
                  </a:cubicBezTo>
                  <a:cubicBezTo>
                    <a:pt x="432" y="4"/>
                    <a:pt x="409" y="1"/>
                    <a:pt x="3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1"/>
            <p:cNvSpPr/>
            <p:nvPr/>
          </p:nvSpPr>
          <p:spPr>
            <a:xfrm rot="4168206">
              <a:off x="172075" y="1815443"/>
              <a:ext cx="52251" cy="329404"/>
            </a:xfrm>
            <a:custGeom>
              <a:rect b="b" l="l" r="r" t="t"/>
              <a:pathLst>
                <a:path extrusionOk="0" h="13176" w="2090">
                  <a:moveTo>
                    <a:pt x="897" y="1697"/>
                  </a:moveTo>
                  <a:cubicBezTo>
                    <a:pt x="1435" y="4326"/>
                    <a:pt x="1524" y="7020"/>
                    <a:pt x="1210" y="9687"/>
                  </a:cubicBezTo>
                  <a:cubicBezTo>
                    <a:pt x="1147" y="10271"/>
                    <a:pt x="1049" y="10854"/>
                    <a:pt x="936" y="11438"/>
                  </a:cubicBezTo>
                  <a:lnTo>
                    <a:pt x="936" y="11438"/>
                  </a:lnTo>
                  <a:cubicBezTo>
                    <a:pt x="827" y="10793"/>
                    <a:pt x="729" y="10148"/>
                    <a:pt x="660" y="9504"/>
                  </a:cubicBezTo>
                  <a:cubicBezTo>
                    <a:pt x="587" y="8514"/>
                    <a:pt x="513" y="7488"/>
                    <a:pt x="513" y="6461"/>
                  </a:cubicBezTo>
                  <a:cubicBezTo>
                    <a:pt x="513" y="4862"/>
                    <a:pt x="647" y="3262"/>
                    <a:pt x="897" y="1697"/>
                  </a:cubicBezTo>
                  <a:close/>
                  <a:moveTo>
                    <a:pt x="880" y="0"/>
                  </a:moveTo>
                  <a:cubicBezTo>
                    <a:pt x="770" y="0"/>
                    <a:pt x="660" y="64"/>
                    <a:pt x="623" y="193"/>
                  </a:cubicBezTo>
                  <a:cubicBezTo>
                    <a:pt x="184" y="2246"/>
                    <a:pt x="0" y="4335"/>
                    <a:pt x="0" y="6461"/>
                  </a:cubicBezTo>
                  <a:cubicBezTo>
                    <a:pt x="0" y="8514"/>
                    <a:pt x="212" y="10566"/>
                    <a:pt x="706" y="12550"/>
                  </a:cubicBezTo>
                  <a:lnTo>
                    <a:pt x="706" y="12550"/>
                  </a:lnTo>
                  <a:cubicBezTo>
                    <a:pt x="691" y="12622"/>
                    <a:pt x="676" y="12694"/>
                    <a:pt x="660" y="12766"/>
                  </a:cubicBezTo>
                  <a:cubicBezTo>
                    <a:pt x="593" y="13012"/>
                    <a:pt x="784" y="13176"/>
                    <a:pt x="969" y="13176"/>
                  </a:cubicBezTo>
                  <a:cubicBezTo>
                    <a:pt x="1087" y="13176"/>
                    <a:pt x="1204" y="13108"/>
                    <a:pt x="1247" y="12950"/>
                  </a:cubicBezTo>
                  <a:cubicBezTo>
                    <a:pt x="1833" y="10860"/>
                    <a:pt x="2090" y="8697"/>
                    <a:pt x="2016" y="6571"/>
                  </a:cubicBezTo>
                  <a:cubicBezTo>
                    <a:pt x="1980" y="4408"/>
                    <a:pt x="1686" y="2282"/>
                    <a:pt x="1137" y="193"/>
                  </a:cubicBezTo>
                  <a:cubicBezTo>
                    <a:pt x="1100" y="64"/>
                    <a:pt x="990" y="0"/>
                    <a:pt x="8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1"/>
            <p:cNvSpPr/>
            <p:nvPr/>
          </p:nvSpPr>
          <p:spPr>
            <a:xfrm rot="4168206">
              <a:off x="392956" y="1280242"/>
              <a:ext cx="236053" cy="618007"/>
            </a:xfrm>
            <a:custGeom>
              <a:rect b="b" l="l" r="r" t="t"/>
              <a:pathLst>
                <a:path extrusionOk="0" h="24720" w="9442">
                  <a:moveTo>
                    <a:pt x="1334" y="1388"/>
                  </a:moveTo>
                  <a:cubicBezTo>
                    <a:pt x="2725" y="4292"/>
                    <a:pt x="4104" y="7184"/>
                    <a:pt x="5096" y="10225"/>
                  </a:cubicBezTo>
                  <a:cubicBezTo>
                    <a:pt x="5645" y="11875"/>
                    <a:pt x="6049" y="13598"/>
                    <a:pt x="6342" y="15358"/>
                  </a:cubicBezTo>
                  <a:cubicBezTo>
                    <a:pt x="6546" y="16787"/>
                    <a:pt x="6624" y="18248"/>
                    <a:pt x="6839" y="19681"/>
                  </a:cubicBezTo>
                  <a:lnTo>
                    <a:pt x="6839" y="19681"/>
                  </a:lnTo>
                  <a:cubicBezTo>
                    <a:pt x="6595" y="19180"/>
                    <a:pt x="6306" y="18693"/>
                    <a:pt x="6012" y="18217"/>
                  </a:cubicBezTo>
                  <a:cubicBezTo>
                    <a:pt x="5169" y="16934"/>
                    <a:pt x="4436" y="15614"/>
                    <a:pt x="3776" y="14221"/>
                  </a:cubicBezTo>
                  <a:cubicBezTo>
                    <a:pt x="2456" y="11472"/>
                    <a:pt x="1613" y="8502"/>
                    <a:pt x="1320" y="5497"/>
                  </a:cubicBezTo>
                  <a:cubicBezTo>
                    <a:pt x="1173" y="4121"/>
                    <a:pt x="1191" y="2745"/>
                    <a:pt x="1334" y="1388"/>
                  </a:cubicBezTo>
                  <a:close/>
                  <a:moveTo>
                    <a:pt x="1153" y="0"/>
                  </a:moveTo>
                  <a:cubicBezTo>
                    <a:pt x="1009" y="0"/>
                    <a:pt x="864" y="75"/>
                    <a:pt x="843" y="218"/>
                  </a:cubicBezTo>
                  <a:cubicBezTo>
                    <a:pt x="0" y="6266"/>
                    <a:pt x="1760" y="12498"/>
                    <a:pt x="5059" y="17630"/>
                  </a:cubicBezTo>
                  <a:cubicBezTo>
                    <a:pt x="5975" y="19060"/>
                    <a:pt x="7185" y="20490"/>
                    <a:pt x="7295" y="22286"/>
                  </a:cubicBezTo>
                  <a:cubicBezTo>
                    <a:pt x="7295" y="22359"/>
                    <a:pt x="7350" y="22396"/>
                    <a:pt x="7405" y="22396"/>
                  </a:cubicBezTo>
                  <a:cubicBezTo>
                    <a:pt x="7425" y="22396"/>
                    <a:pt x="7444" y="22391"/>
                    <a:pt x="7462" y="22382"/>
                  </a:cubicBezTo>
                  <a:lnTo>
                    <a:pt x="7462" y="22382"/>
                  </a:lnTo>
                  <a:cubicBezTo>
                    <a:pt x="7467" y="22399"/>
                    <a:pt x="7473" y="22416"/>
                    <a:pt x="7478" y="22433"/>
                  </a:cubicBezTo>
                  <a:cubicBezTo>
                    <a:pt x="7808" y="23239"/>
                    <a:pt x="8248" y="23972"/>
                    <a:pt x="8798" y="24632"/>
                  </a:cubicBezTo>
                  <a:cubicBezTo>
                    <a:pt x="8851" y="24693"/>
                    <a:pt x="8918" y="24719"/>
                    <a:pt x="8987" y="24719"/>
                  </a:cubicBezTo>
                  <a:cubicBezTo>
                    <a:pt x="9206" y="24719"/>
                    <a:pt x="9442" y="24461"/>
                    <a:pt x="9275" y="24265"/>
                  </a:cubicBezTo>
                  <a:cubicBezTo>
                    <a:pt x="8432" y="23019"/>
                    <a:pt x="7882" y="21626"/>
                    <a:pt x="7662" y="20123"/>
                  </a:cubicBezTo>
                  <a:cubicBezTo>
                    <a:pt x="7368" y="18620"/>
                    <a:pt x="7295" y="17080"/>
                    <a:pt x="7075" y="15577"/>
                  </a:cubicBezTo>
                  <a:cubicBezTo>
                    <a:pt x="6525" y="12132"/>
                    <a:pt x="5499" y="8759"/>
                    <a:pt x="3996" y="5570"/>
                  </a:cubicBezTo>
                  <a:cubicBezTo>
                    <a:pt x="3189" y="3737"/>
                    <a:pt x="2310" y="1941"/>
                    <a:pt x="1430" y="144"/>
                  </a:cubicBezTo>
                  <a:cubicBezTo>
                    <a:pt x="1381" y="47"/>
                    <a:pt x="1268" y="0"/>
                    <a:pt x="1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ONLY_2">
    <p:spTree>
      <p:nvGrpSpPr>
        <p:cNvPr id="803" name="Shape 803"/>
        <p:cNvGrpSpPr/>
        <p:nvPr/>
      </p:nvGrpSpPr>
      <p:grpSpPr>
        <a:xfrm>
          <a:off x="0" y="0"/>
          <a:ext cx="0" cy="0"/>
          <a:chOff x="0" y="0"/>
          <a:chExt cx="0" cy="0"/>
        </a:xfrm>
      </p:grpSpPr>
      <p:sp>
        <p:nvSpPr>
          <p:cNvPr id="804" name="Google Shape;804;p22"/>
          <p:cNvSpPr/>
          <p:nvPr/>
        </p:nvSpPr>
        <p:spPr>
          <a:xfrm rot="1247564">
            <a:off x="7181641" y="-402156"/>
            <a:ext cx="2274519" cy="1358066"/>
          </a:xfrm>
          <a:custGeom>
            <a:rect b="b" l="l" r="r" t="t"/>
            <a:pathLst>
              <a:path extrusionOk="0" h="54326" w="74161">
                <a:moveTo>
                  <a:pt x="27432" y="1"/>
                </a:moveTo>
                <a:cubicBezTo>
                  <a:pt x="26716" y="1"/>
                  <a:pt x="26003" y="58"/>
                  <a:pt x="25295" y="191"/>
                </a:cubicBezTo>
                <a:cubicBezTo>
                  <a:pt x="20603" y="1035"/>
                  <a:pt x="17157" y="4994"/>
                  <a:pt x="14371" y="8879"/>
                </a:cubicBezTo>
                <a:cubicBezTo>
                  <a:pt x="13198" y="10566"/>
                  <a:pt x="12025" y="12252"/>
                  <a:pt x="10925" y="13975"/>
                </a:cubicBezTo>
                <a:cubicBezTo>
                  <a:pt x="10302" y="14965"/>
                  <a:pt x="9789" y="16101"/>
                  <a:pt x="9019" y="16981"/>
                </a:cubicBezTo>
                <a:cubicBezTo>
                  <a:pt x="8579" y="17457"/>
                  <a:pt x="8139" y="18007"/>
                  <a:pt x="7809" y="18594"/>
                </a:cubicBezTo>
                <a:cubicBezTo>
                  <a:pt x="6929" y="19950"/>
                  <a:pt x="6123" y="21380"/>
                  <a:pt x="5390" y="22809"/>
                </a:cubicBezTo>
                <a:cubicBezTo>
                  <a:pt x="3923" y="25705"/>
                  <a:pt x="2714" y="28711"/>
                  <a:pt x="1797" y="31827"/>
                </a:cubicBezTo>
                <a:cubicBezTo>
                  <a:pt x="661" y="35603"/>
                  <a:pt x="1" y="40002"/>
                  <a:pt x="2237" y="43265"/>
                </a:cubicBezTo>
                <a:cubicBezTo>
                  <a:pt x="3154" y="44474"/>
                  <a:pt x="4253" y="45501"/>
                  <a:pt x="5536" y="46271"/>
                </a:cubicBezTo>
                <a:cubicBezTo>
                  <a:pt x="11805" y="50523"/>
                  <a:pt x="19430" y="52246"/>
                  <a:pt x="26945" y="53236"/>
                </a:cubicBezTo>
                <a:cubicBezTo>
                  <a:pt x="32638" y="53963"/>
                  <a:pt x="38362" y="54325"/>
                  <a:pt x="44080" y="54325"/>
                </a:cubicBezTo>
                <a:cubicBezTo>
                  <a:pt x="53642" y="54325"/>
                  <a:pt x="63188" y="53311"/>
                  <a:pt x="72547" y="51293"/>
                </a:cubicBezTo>
                <a:cubicBezTo>
                  <a:pt x="73097" y="51183"/>
                  <a:pt x="73610" y="51036"/>
                  <a:pt x="74160" y="50926"/>
                </a:cubicBezTo>
                <a:lnTo>
                  <a:pt x="74160" y="4187"/>
                </a:lnTo>
                <a:lnTo>
                  <a:pt x="74014" y="4260"/>
                </a:lnTo>
                <a:cubicBezTo>
                  <a:pt x="73794" y="4407"/>
                  <a:pt x="73574" y="4517"/>
                  <a:pt x="73354" y="4627"/>
                </a:cubicBezTo>
                <a:cubicBezTo>
                  <a:pt x="71778" y="5360"/>
                  <a:pt x="69871" y="5434"/>
                  <a:pt x="68185" y="5580"/>
                </a:cubicBezTo>
                <a:cubicBezTo>
                  <a:pt x="66956" y="5667"/>
                  <a:pt x="65727" y="5708"/>
                  <a:pt x="64500" y="5708"/>
                </a:cubicBezTo>
                <a:cubicBezTo>
                  <a:pt x="62617" y="5708"/>
                  <a:pt x="60739" y="5611"/>
                  <a:pt x="58874" y="5434"/>
                </a:cubicBezTo>
                <a:cubicBezTo>
                  <a:pt x="50736" y="4700"/>
                  <a:pt x="42634" y="3344"/>
                  <a:pt x="34716" y="1291"/>
                </a:cubicBezTo>
                <a:cubicBezTo>
                  <a:pt x="32336" y="668"/>
                  <a:pt x="29868" y="1"/>
                  <a:pt x="274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2"/>
          <p:cNvSpPr txBox="1"/>
          <p:nvPr>
            <p:ph type="ctrTitle"/>
          </p:nvPr>
        </p:nvSpPr>
        <p:spPr>
          <a:xfrm>
            <a:off x="713250" y="420624"/>
            <a:ext cx="77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b="0">
                <a:solidFill>
                  <a:schemeClr val="accent3"/>
                </a:solidFill>
                <a:latin typeface="Calistoga"/>
                <a:ea typeface="Calistoga"/>
                <a:cs typeface="Calistoga"/>
                <a:sym typeface="Calistoga"/>
              </a:defRPr>
            </a:lvl1pPr>
            <a:lvl2pPr lvl="1" rtl="0" algn="r">
              <a:spcBef>
                <a:spcPts val="0"/>
              </a:spcBef>
              <a:spcAft>
                <a:spcPts val="0"/>
              </a:spcAft>
              <a:buClr>
                <a:schemeClr val="accent4"/>
              </a:buClr>
              <a:buSzPts val="1800"/>
              <a:buNone/>
              <a:defRPr sz="1800">
                <a:solidFill>
                  <a:schemeClr val="accent4"/>
                </a:solidFill>
              </a:defRPr>
            </a:lvl2pPr>
            <a:lvl3pPr lvl="2" rtl="0" algn="r">
              <a:spcBef>
                <a:spcPts val="0"/>
              </a:spcBef>
              <a:spcAft>
                <a:spcPts val="0"/>
              </a:spcAft>
              <a:buClr>
                <a:schemeClr val="accent4"/>
              </a:buClr>
              <a:buSzPts val="1800"/>
              <a:buNone/>
              <a:defRPr sz="1800">
                <a:solidFill>
                  <a:schemeClr val="accent4"/>
                </a:solidFill>
              </a:defRPr>
            </a:lvl3pPr>
            <a:lvl4pPr lvl="3" rtl="0" algn="r">
              <a:spcBef>
                <a:spcPts val="0"/>
              </a:spcBef>
              <a:spcAft>
                <a:spcPts val="0"/>
              </a:spcAft>
              <a:buClr>
                <a:schemeClr val="accent4"/>
              </a:buClr>
              <a:buSzPts val="1800"/>
              <a:buNone/>
              <a:defRPr sz="1800">
                <a:solidFill>
                  <a:schemeClr val="accent4"/>
                </a:solidFill>
              </a:defRPr>
            </a:lvl4pPr>
            <a:lvl5pPr lvl="4" rtl="0" algn="r">
              <a:spcBef>
                <a:spcPts val="0"/>
              </a:spcBef>
              <a:spcAft>
                <a:spcPts val="0"/>
              </a:spcAft>
              <a:buClr>
                <a:schemeClr val="accent4"/>
              </a:buClr>
              <a:buSzPts val="1800"/>
              <a:buNone/>
              <a:defRPr sz="1800">
                <a:solidFill>
                  <a:schemeClr val="accent4"/>
                </a:solidFill>
              </a:defRPr>
            </a:lvl5pPr>
            <a:lvl6pPr lvl="5" rtl="0" algn="r">
              <a:spcBef>
                <a:spcPts val="0"/>
              </a:spcBef>
              <a:spcAft>
                <a:spcPts val="0"/>
              </a:spcAft>
              <a:buClr>
                <a:schemeClr val="accent4"/>
              </a:buClr>
              <a:buSzPts val="1800"/>
              <a:buNone/>
              <a:defRPr sz="1800">
                <a:solidFill>
                  <a:schemeClr val="accent4"/>
                </a:solidFill>
              </a:defRPr>
            </a:lvl6pPr>
            <a:lvl7pPr lvl="6" rtl="0" algn="r">
              <a:spcBef>
                <a:spcPts val="0"/>
              </a:spcBef>
              <a:spcAft>
                <a:spcPts val="0"/>
              </a:spcAft>
              <a:buClr>
                <a:schemeClr val="accent4"/>
              </a:buClr>
              <a:buSzPts val="1800"/>
              <a:buNone/>
              <a:defRPr sz="1800">
                <a:solidFill>
                  <a:schemeClr val="accent4"/>
                </a:solidFill>
              </a:defRPr>
            </a:lvl7pPr>
            <a:lvl8pPr lvl="7" rtl="0" algn="r">
              <a:spcBef>
                <a:spcPts val="0"/>
              </a:spcBef>
              <a:spcAft>
                <a:spcPts val="0"/>
              </a:spcAft>
              <a:buClr>
                <a:schemeClr val="accent4"/>
              </a:buClr>
              <a:buSzPts val="1800"/>
              <a:buNone/>
              <a:defRPr sz="1800">
                <a:solidFill>
                  <a:schemeClr val="accent4"/>
                </a:solidFill>
              </a:defRPr>
            </a:lvl8pPr>
            <a:lvl9pPr lvl="8" rtl="0" algn="r">
              <a:spcBef>
                <a:spcPts val="0"/>
              </a:spcBef>
              <a:spcAft>
                <a:spcPts val="0"/>
              </a:spcAft>
              <a:buClr>
                <a:schemeClr val="accent4"/>
              </a:buClr>
              <a:buSzPts val="1800"/>
              <a:buNone/>
              <a:defRPr sz="1800">
                <a:solidFill>
                  <a:schemeClr val="accent4"/>
                </a:solidFill>
              </a:defRPr>
            </a:lvl9pPr>
          </a:lstStyle>
          <a:p/>
        </p:txBody>
      </p:sp>
      <p:sp>
        <p:nvSpPr>
          <p:cNvPr id="806" name="Google Shape;806;p22"/>
          <p:cNvSpPr/>
          <p:nvPr/>
        </p:nvSpPr>
        <p:spPr>
          <a:xfrm rot="-7006510">
            <a:off x="-607873" y="4536255"/>
            <a:ext cx="2127170" cy="977734"/>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2"/>
          <p:cNvSpPr/>
          <p:nvPr/>
        </p:nvSpPr>
        <p:spPr>
          <a:xfrm rot="5400000">
            <a:off x="-602925" y="109801"/>
            <a:ext cx="1319725" cy="883274"/>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2"/>
          <p:cNvSpPr/>
          <p:nvPr/>
        </p:nvSpPr>
        <p:spPr>
          <a:xfrm rot="6031279">
            <a:off x="-392957" y="1031314"/>
            <a:ext cx="1432187" cy="1173909"/>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2"/>
          <p:cNvSpPr/>
          <p:nvPr/>
        </p:nvSpPr>
        <p:spPr>
          <a:xfrm rot="1001395">
            <a:off x="7869197" y="-41619"/>
            <a:ext cx="1474616" cy="851174"/>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0" name="Google Shape;810;p22"/>
          <p:cNvGrpSpPr/>
          <p:nvPr/>
        </p:nvGrpSpPr>
        <p:grpSpPr>
          <a:xfrm>
            <a:off x="7486891" y="184631"/>
            <a:ext cx="1092889" cy="665181"/>
            <a:chOff x="7486891" y="184631"/>
            <a:chExt cx="1092889" cy="665181"/>
          </a:xfrm>
        </p:grpSpPr>
        <p:sp>
          <p:nvSpPr>
            <p:cNvPr id="811" name="Google Shape;811;p22"/>
            <p:cNvSpPr/>
            <p:nvPr/>
          </p:nvSpPr>
          <p:spPr>
            <a:xfrm rot="5315393">
              <a:off x="8108287" y="344182"/>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2"/>
            <p:cNvSpPr/>
            <p:nvPr/>
          </p:nvSpPr>
          <p:spPr>
            <a:xfrm rot="5315393">
              <a:off x="8083679" y="449586"/>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2"/>
            <p:cNvSpPr/>
            <p:nvPr/>
          </p:nvSpPr>
          <p:spPr>
            <a:xfrm rot="5315393">
              <a:off x="8164376" y="389798"/>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2"/>
            <p:cNvSpPr/>
            <p:nvPr/>
          </p:nvSpPr>
          <p:spPr>
            <a:xfrm rot="5315393">
              <a:off x="8238967" y="61307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2"/>
            <p:cNvSpPr/>
            <p:nvPr/>
          </p:nvSpPr>
          <p:spPr>
            <a:xfrm rot="5315393">
              <a:off x="8115610" y="518201"/>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2"/>
            <p:cNvSpPr/>
            <p:nvPr/>
          </p:nvSpPr>
          <p:spPr>
            <a:xfrm rot="5315393">
              <a:off x="7921253" y="61919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2"/>
            <p:cNvSpPr/>
            <p:nvPr/>
          </p:nvSpPr>
          <p:spPr>
            <a:xfrm rot="5315393">
              <a:off x="8214881" y="444931"/>
              <a:ext cx="50994"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2"/>
            <p:cNvSpPr/>
            <p:nvPr/>
          </p:nvSpPr>
          <p:spPr>
            <a:xfrm rot="5315393">
              <a:off x="8376349" y="35232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2"/>
            <p:cNvSpPr/>
            <p:nvPr/>
          </p:nvSpPr>
          <p:spPr>
            <a:xfrm rot="5315393">
              <a:off x="8469494" y="416028"/>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2"/>
            <p:cNvSpPr/>
            <p:nvPr/>
          </p:nvSpPr>
          <p:spPr>
            <a:xfrm rot="5315393">
              <a:off x="8295862" y="226633"/>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2"/>
            <p:cNvSpPr/>
            <p:nvPr/>
          </p:nvSpPr>
          <p:spPr>
            <a:xfrm rot="5315393">
              <a:off x="8479565" y="284379"/>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2"/>
            <p:cNvSpPr/>
            <p:nvPr/>
          </p:nvSpPr>
          <p:spPr>
            <a:xfrm rot="5315393">
              <a:off x="8556847" y="187776"/>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2"/>
            <p:cNvSpPr/>
            <p:nvPr/>
          </p:nvSpPr>
          <p:spPr>
            <a:xfrm rot="5315393">
              <a:off x="8055312" y="696606"/>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2"/>
            <p:cNvSpPr/>
            <p:nvPr/>
          </p:nvSpPr>
          <p:spPr>
            <a:xfrm rot="5315393">
              <a:off x="7920919" y="349843"/>
              <a:ext cx="69540"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2"/>
            <p:cNvSpPr/>
            <p:nvPr/>
          </p:nvSpPr>
          <p:spPr>
            <a:xfrm rot="5315393">
              <a:off x="7763228" y="700639"/>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2"/>
            <p:cNvSpPr/>
            <p:nvPr/>
          </p:nvSpPr>
          <p:spPr>
            <a:xfrm rot="5315393">
              <a:off x="7650858" y="724825"/>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2"/>
            <p:cNvSpPr/>
            <p:nvPr/>
          </p:nvSpPr>
          <p:spPr>
            <a:xfrm rot="5315393">
              <a:off x="7482187" y="812909"/>
              <a:ext cx="41736" cy="31310"/>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8" name="Google Shape;828;p22"/>
          <p:cNvSpPr/>
          <p:nvPr/>
        </p:nvSpPr>
        <p:spPr>
          <a:xfrm rot="5400000">
            <a:off x="8192303" y="3759978"/>
            <a:ext cx="2127100" cy="1697200"/>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2"/>
          <p:cNvSpPr/>
          <p:nvPr/>
        </p:nvSpPr>
        <p:spPr>
          <a:xfrm rot="-5892911">
            <a:off x="8254434" y="3669712"/>
            <a:ext cx="1169973" cy="588537"/>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2"/>
          <p:cNvSpPr/>
          <p:nvPr/>
        </p:nvSpPr>
        <p:spPr>
          <a:xfrm flipH="1" rot="-10117958">
            <a:off x="-1439186" y="3890463"/>
            <a:ext cx="4661083" cy="1555275"/>
          </a:xfrm>
          <a:custGeom>
            <a:rect b="b" l="l" r="r" t="t"/>
            <a:pathLst>
              <a:path extrusionOk="0" h="62210" w="85084">
                <a:moveTo>
                  <a:pt x="1" y="1"/>
                </a:moveTo>
                <a:lnTo>
                  <a:pt x="1" y="221"/>
                </a:lnTo>
                <a:lnTo>
                  <a:pt x="1064" y="1430"/>
                </a:lnTo>
                <a:cubicBezTo>
                  <a:pt x="3740" y="4400"/>
                  <a:pt x="6489" y="7479"/>
                  <a:pt x="8432" y="11035"/>
                </a:cubicBezTo>
                <a:cubicBezTo>
                  <a:pt x="10265" y="14444"/>
                  <a:pt x="11401" y="18256"/>
                  <a:pt x="12464" y="21886"/>
                </a:cubicBezTo>
                <a:cubicBezTo>
                  <a:pt x="14774" y="29987"/>
                  <a:pt x="17193" y="38345"/>
                  <a:pt x="18146" y="46850"/>
                </a:cubicBezTo>
                <a:cubicBezTo>
                  <a:pt x="18220" y="47290"/>
                  <a:pt x="18256" y="47803"/>
                  <a:pt x="18330" y="48279"/>
                </a:cubicBezTo>
                <a:cubicBezTo>
                  <a:pt x="18623" y="51065"/>
                  <a:pt x="18916" y="53961"/>
                  <a:pt x="20089" y="56527"/>
                </a:cubicBezTo>
                <a:cubicBezTo>
                  <a:pt x="20749" y="58067"/>
                  <a:pt x="21775" y="59423"/>
                  <a:pt x="23095" y="60523"/>
                </a:cubicBezTo>
                <a:cubicBezTo>
                  <a:pt x="24342" y="61549"/>
                  <a:pt x="25918" y="62136"/>
                  <a:pt x="27531" y="62209"/>
                </a:cubicBezTo>
                <a:lnTo>
                  <a:pt x="27604" y="62209"/>
                </a:lnTo>
                <a:cubicBezTo>
                  <a:pt x="31930" y="62136"/>
                  <a:pt x="34789" y="58030"/>
                  <a:pt x="37062" y="53998"/>
                </a:cubicBezTo>
                <a:cubicBezTo>
                  <a:pt x="39005" y="50515"/>
                  <a:pt x="41021" y="46886"/>
                  <a:pt x="42451" y="43001"/>
                </a:cubicBezTo>
                <a:cubicBezTo>
                  <a:pt x="43770" y="39371"/>
                  <a:pt x="44540" y="35522"/>
                  <a:pt x="45310" y="31783"/>
                </a:cubicBezTo>
                <a:cubicBezTo>
                  <a:pt x="45750" y="29620"/>
                  <a:pt x="46226" y="27348"/>
                  <a:pt x="46740" y="25148"/>
                </a:cubicBezTo>
                <a:cubicBezTo>
                  <a:pt x="46960" y="24085"/>
                  <a:pt x="47399" y="23059"/>
                  <a:pt x="48059" y="22179"/>
                </a:cubicBezTo>
                <a:cubicBezTo>
                  <a:pt x="48792" y="21336"/>
                  <a:pt x="49892" y="20859"/>
                  <a:pt x="50845" y="20419"/>
                </a:cubicBezTo>
                <a:lnTo>
                  <a:pt x="85047" y="5316"/>
                </a:lnTo>
                <a:lnTo>
                  <a:pt x="85084" y="5170"/>
                </a:lnTo>
                <a:lnTo>
                  <a:pt x="85084" y="5170"/>
                </a:lnTo>
                <a:lnTo>
                  <a:pt x="50809" y="20309"/>
                </a:lnTo>
                <a:cubicBezTo>
                  <a:pt x="49819" y="20749"/>
                  <a:pt x="48719" y="21226"/>
                  <a:pt x="47949" y="22105"/>
                </a:cubicBezTo>
                <a:cubicBezTo>
                  <a:pt x="47289" y="22985"/>
                  <a:pt x="46850" y="24012"/>
                  <a:pt x="46630" y="25111"/>
                </a:cubicBezTo>
                <a:cubicBezTo>
                  <a:pt x="46080" y="27311"/>
                  <a:pt x="45603" y="29584"/>
                  <a:pt x="45163" y="31747"/>
                </a:cubicBezTo>
                <a:cubicBezTo>
                  <a:pt x="44430" y="35486"/>
                  <a:pt x="43660" y="39335"/>
                  <a:pt x="42304" y="42964"/>
                </a:cubicBezTo>
                <a:cubicBezTo>
                  <a:pt x="40948" y="46813"/>
                  <a:pt x="38895" y="50405"/>
                  <a:pt x="36952" y="53925"/>
                </a:cubicBezTo>
                <a:cubicBezTo>
                  <a:pt x="34716" y="57920"/>
                  <a:pt x="31856" y="61989"/>
                  <a:pt x="27604" y="62026"/>
                </a:cubicBezTo>
                <a:lnTo>
                  <a:pt x="27567" y="62026"/>
                </a:lnTo>
                <a:cubicBezTo>
                  <a:pt x="25111" y="62026"/>
                  <a:pt x="21922" y="60303"/>
                  <a:pt x="20236" y="56454"/>
                </a:cubicBezTo>
                <a:cubicBezTo>
                  <a:pt x="19099" y="53888"/>
                  <a:pt x="18769" y="50992"/>
                  <a:pt x="18476" y="48206"/>
                </a:cubicBezTo>
                <a:cubicBezTo>
                  <a:pt x="18440" y="47766"/>
                  <a:pt x="18366" y="47253"/>
                  <a:pt x="18330" y="46776"/>
                </a:cubicBezTo>
                <a:cubicBezTo>
                  <a:pt x="17340" y="38272"/>
                  <a:pt x="14920" y="29914"/>
                  <a:pt x="12611" y="21812"/>
                </a:cubicBezTo>
                <a:cubicBezTo>
                  <a:pt x="11548" y="18146"/>
                  <a:pt x="10448" y="14371"/>
                  <a:pt x="8579" y="10925"/>
                </a:cubicBezTo>
                <a:cubicBezTo>
                  <a:pt x="6636" y="7369"/>
                  <a:pt x="3886" y="4290"/>
                  <a:pt x="1210" y="1320"/>
                </a:cubicBezTo>
                <a:lnTo>
                  <a:pt x="1"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14_1_3">
    <p:spTree>
      <p:nvGrpSpPr>
        <p:cNvPr id="831" name="Shape 831"/>
        <p:cNvGrpSpPr/>
        <p:nvPr/>
      </p:nvGrpSpPr>
      <p:grpSpPr>
        <a:xfrm>
          <a:off x="0" y="0"/>
          <a:ext cx="0" cy="0"/>
          <a:chOff x="0" y="0"/>
          <a:chExt cx="0" cy="0"/>
        </a:xfrm>
      </p:grpSpPr>
      <p:sp>
        <p:nvSpPr>
          <p:cNvPr id="832" name="Google Shape;832;p23"/>
          <p:cNvSpPr txBox="1"/>
          <p:nvPr>
            <p:ph type="ctrTitle"/>
          </p:nvPr>
        </p:nvSpPr>
        <p:spPr>
          <a:xfrm>
            <a:off x="713250" y="420624"/>
            <a:ext cx="77175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b="0">
                <a:solidFill>
                  <a:schemeClr val="accent3"/>
                </a:solidFill>
                <a:latin typeface="Calistoga"/>
                <a:ea typeface="Calistoga"/>
                <a:cs typeface="Calistoga"/>
                <a:sym typeface="Calistoga"/>
              </a:defRPr>
            </a:lvl1pPr>
            <a:lvl2pPr lvl="1" rtl="0" algn="r">
              <a:spcBef>
                <a:spcPts val="0"/>
              </a:spcBef>
              <a:spcAft>
                <a:spcPts val="0"/>
              </a:spcAft>
              <a:buClr>
                <a:schemeClr val="accent4"/>
              </a:buClr>
              <a:buSzPts val="1800"/>
              <a:buNone/>
              <a:defRPr sz="1800">
                <a:solidFill>
                  <a:schemeClr val="accent4"/>
                </a:solidFill>
              </a:defRPr>
            </a:lvl2pPr>
            <a:lvl3pPr lvl="2" rtl="0" algn="r">
              <a:spcBef>
                <a:spcPts val="0"/>
              </a:spcBef>
              <a:spcAft>
                <a:spcPts val="0"/>
              </a:spcAft>
              <a:buClr>
                <a:schemeClr val="accent4"/>
              </a:buClr>
              <a:buSzPts val="1800"/>
              <a:buNone/>
              <a:defRPr sz="1800">
                <a:solidFill>
                  <a:schemeClr val="accent4"/>
                </a:solidFill>
              </a:defRPr>
            </a:lvl3pPr>
            <a:lvl4pPr lvl="3" rtl="0" algn="r">
              <a:spcBef>
                <a:spcPts val="0"/>
              </a:spcBef>
              <a:spcAft>
                <a:spcPts val="0"/>
              </a:spcAft>
              <a:buClr>
                <a:schemeClr val="accent4"/>
              </a:buClr>
              <a:buSzPts val="1800"/>
              <a:buNone/>
              <a:defRPr sz="1800">
                <a:solidFill>
                  <a:schemeClr val="accent4"/>
                </a:solidFill>
              </a:defRPr>
            </a:lvl4pPr>
            <a:lvl5pPr lvl="4" rtl="0" algn="r">
              <a:spcBef>
                <a:spcPts val="0"/>
              </a:spcBef>
              <a:spcAft>
                <a:spcPts val="0"/>
              </a:spcAft>
              <a:buClr>
                <a:schemeClr val="accent4"/>
              </a:buClr>
              <a:buSzPts val="1800"/>
              <a:buNone/>
              <a:defRPr sz="1800">
                <a:solidFill>
                  <a:schemeClr val="accent4"/>
                </a:solidFill>
              </a:defRPr>
            </a:lvl5pPr>
            <a:lvl6pPr lvl="5" rtl="0" algn="r">
              <a:spcBef>
                <a:spcPts val="0"/>
              </a:spcBef>
              <a:spcAft>
                <a:spcPts val="0"/>
              </a:spcAft>
              <a:buClr>
                <a:schemeClr val="accent4"/>
              </a:buClr>
              <a:buSzPts val="1800"/>
              <a:buNone/>
              <a:defRPr sz="1800">
                <a:solidFill>
                  <a:schemeClr val="accent4"/>
                </a:solidFill>
              </a:defRPr>
            </a:lvl6pPr>
            <a:lvl7pPr lvl="6" rtl="0" algn="r">
              <a:spcBef>
                <a:spcPts val="0"/>
              </a:spcBef>
              <a:spcAft>
                <a:spcPts val="0"/>
              </a:spcAft>
              <a:buClr>
                <a:schemeClr val="accent4"/>
              </a:buClr>
              <a:buSzPts val="1800"/>
              <a:buNone/>
              <a:defRPr sz="1800">
                <a:solidFill>
                  <a:schemeClr val="accent4"/>
                </a:solidFill>
              </a:defRPr>
            </a:lvl7pPr>
            <a:lvl8pPr lvl="7" rtl="0" algn="r">
              <a:spcBef>
                <a:spcPts val="0"/>
              </a:spcBef>
              <a:spcAft>
                <a:spcPts val="0"/>
              </a:spcAft>
              <a:buClr>
                <a:schemeClr val="accent4"/>
              </a:buClr>
              <a:buSzPts val="1800"/>
              <a:buNone/>
              <a:defRPr sz="1800">
                <a:solidFill>
                  <a:schemeClr val="accent4"/>
                </a:solidFill>
              </a:defRPr>
            </a:lvl8pPr>
            <a:lvl9pPr lvl="8" rtl="0" algn="r">
              <a:spcBef>
                <a:spcPts val="0"/>
              </a:spcBef>
              <a:spcAft>
                <a:spcPts val="0"/>
              </a:spcAft>
              <a:buClr>
                <a:schemeClr val="accent4"/>
              </a:buClr>
              <a:buSzPts val="1800"/>
              <a:buNone/>
              <a:defRPr sz="1800">
                <a:solidFill>
                  <a:schemeClr val="accent4"/>
                </a:solidFill>
              </a:defRPr>
            </a:lvl9pPr>
          </a:lstStyle>
          <a:p/>
        </p:txBody>
      </p:sp>
      <p:sp>
        <p:nvSpPr>
          <p:cNvPr id="833" name="Google Shape;833;p23"/>
          <p:cNvSpPr/>
          <p:nvPr/>
        </p:nvSpPr>
        <p:spPr>
          <a:xfrm>
            <a:off x="0" y="3813350"/>
            <a:ext cx="1319725" cy="783600"/>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3"/>
          <p:cNvSpPr/>
          <p:nvPr/>
        </p:nvSpPr>
        <p:spPr>
          <a:xfrm>
            <a:off x="-114800" y="3926750"/>
            <a:ext cx="741826" cy="1079669"/>
          </a:xfrm>
          <a:custGeom>
            <a:rect b="b" l="l" r="r" t="t"/>
            <a:pathLst>
              <a:path extrusionOk="0" h="35962" w="24709">
                <a:moveTo>
                  <a:pt x="20466" y="0"/>
                </a:moveTo>
                <a:cubicBezTo>
                  <a:pt x="12438" y="0"/>
                  <a:pt x="4856" y="4425"/>
                  <a:pt x="0" y="10778"/>
                </a:cubicBezTo>
                <a:lnTo>
                  <a:pt x="0" y="35962"/>
                </a:lnTo>
                <a:lnTo>
                  <a:pt x="9605" y="35962"/>
                </a:lnTo>
                <a:cubicBezTo>
                  <a:pt x="8469" y="31599"/>
                  <a:pt x="8285" y="27091"/>
                  <a:pt x="9568" y="22838"/>
                </a:cubicBezTo>
                <a:cubicBezTo>
                  <a:pt x="11468" y="16504"/>
                  <a:pt x="17355" y="11116"/>
                  <a:pt x="23887" y="11116"/>
                </a:cubicBezTo>
                <a:cubicBezTo>
                  <a:pt x="24160" y="11116"/>
                  <a:pt x="24433" y="11125"/>
                  <a:pt x="24708" y="11144"/>
                </a:cubicBezTo>
                <a:cubicBezTo>
                  <a:pt x="22985" y="7552"/>
                  <a:pt x="21592" y="3813"/>
                  <a:pt x="20566" y="0"/>
                </a:cubicBezTo>
                <a:cubicBezTo>
                  <a:pt x="20533" y="0"/>
                  <a:pt x="20500" y="0"/>
                  <a:pt x="204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3"/>
          <p:cNvSpPr/>
          <p:nvPr/>
        </p:nvSpPr>
        <p:spPr>
          <a:xfrm rot="631279">
            <a:off x="346421" y="3093611"/>
            <a:ext cx="1432187" cy="1173909"/>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3"/>
          <p:cNvSpPr/>
          <p:nvPr/>
        </p:nvSpPr>
        <p:spPr>
          <a:xfrm rot="740692">
            <a:off x="7503739" y="2072943"/>
            <a:ext cx="1854066" cy="1358180"/>
          </a:xfrm>
          <a:custGeom>
            <a:rect b="b" l="l" r="r" t="t"/>
            <a:pathLst>
              <a:path extrusionOk="0" h="54326" w="74161">
                <a:moveTo>
                  <a:pt x="27432" y="1"/>
                </a:moveTo>
                <a:cubicBezTo>
                  <a:pt x="26716" y="1"/>
                  <a:pt x="26003" y="58"/>
                  <a:pt x="25295" y="191"/>
                </a:cubicBezTo>
                <a:cubicBezTo>
                  <a:pt x="20603" y="1035"/>
                  <a:pt x="17157" y="4994"/>
                  <a:pt x="14371" y="8879"/>
                </a:cubicBezTo>
                <a:cubicBezTo>
                  <a:pt x="13198" y="10566"/>
                  <a:pt x="12025" y="12252"/>
                  <a:pt x="10925" y="13975"/>
                </a:cubicBezTo>
                <a:cubicBezTo>
                  <a:pt x="10302" y="14965"/>
                  <a:pt x="9789" y="16101"/>
                  <a:pt x="9019" y="16981"/>
                </a:cubicBezTo>
                <a:cubicBezTo>
                  <a:pt x="8579" y="17457"/>
                  <a:pt x="8139" y="18007"/>
                  <a:pt x="7809" y="18594"/>
                </a:cubicBezTo>
                <a:cubicBezTo>
                  <a:pt x="6929" y="19950"/>
                  <a:pt x="6123" y="21380"/>
                  <a:pt x="5390" y="22809"/>
                </a:cubicBezTo>
                <a:cubicBezTo>
                  <a:pt x="3923" y="25705"/>
                  <a:pt x="2714" y="28711"/>
                  <a:pt x="1797" y="31827"/>
                </a:cubicBezTo>
                <a:cubicBezTo>
                  <a:pt x="661" y="35603"/>
                  <a:pt x="1" y="40002"/>
                  <a:pt x="2237" y="43265"/>
                </a:cubicBezTo>
                <a:cubicBezTo>
                  <a:pt x="3154" y="44474"/>
                  <a:pt x="4253" y="45501"/>
                  <a:pt x="5536" y="46271"/>
                </a:cubicBezTo>
                <a:cubicBezTo>
                  <a:pt x="11805" y="50523"/>
                  <a:pt x="19430" y="52246"/>
                  <a:pt x="26945" y="53236"/>
                </a:cubicBezTo>
                <a:cubicBezTo>
                  <a:pt x="32638" y="53963"/>
                  <a:pt x="38362" y="54325"/>
                  <a:pt x="44080" y="54325"/>
                </a:cubicBezTo>
                <a:cubicBezTo>
                  <a:pt x="53642" y="54325"/>
                  <a:pt x="63188" y="53311"/>
                  <a:pt x="72547" y="51293"/>
                </a:cubicBezTo>
                <a:cubicBezTo>
                  <a:pt x="73097" y="51183"/>
                  <a:pt x="73610" y="51036"/>
                  <a:pt x="74160" y="50926"/>
                </a:cubicBezTo>
                <a:lnTo>
                  <a:pt x="74160" y="4187"/>
                </a:lnTo>
                <a:lnTo>
                  <a:pt x="74014" y="4260"/>
                </a:lnTo>
                <a:cubicBezTo>
                  <a:pt x="73794" y="4407"/>
                  <a:pt x="73574" y="4517"/>
                  <a:pt x="73354" y="4627"/>
                </a:cubicBezTo>
                <a:cubicBezTo>
                  <a:pt x="71778" y="5360"/>
                  <a:pt x="69871" y="5434"/>
                  <a:pt x="68185" y="5580"/>
                </a:cubicBezTo>
                <a:cubicBezTo>
                  <a:pt x="66956" y="5667"/>
                  <a:pt x="65727" y="5708"/>
                  <a:pt x="64500" y="5708"/>
                </a:cubicBezTo>
                <a:cubicBezTo>
                  <a:pt x="62617" y="5708"/>
                  <a:pt x="60739" y="5611"/>
                  <a:pt x="58874" y="5434"/>
                </a:cubicBezTo>
                <a:cubicBezTo>
                  <a:pt x="50736" y="4700"/>
                  <a:pt x="42634" y="3344"/>
                  <a:pt x="34716" y="1291"/>
                </a:cubicBezTo>
                <a:cubicBezTo>
                  <a:pt x="32336" y="668"/>
                  <a:pt x="29868" y="1"/>
                  <a:pt x="274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3"/>
          <p:cNvSpPr/>
          <p:nvPr/>
        </p:nvSpPr>
        <p:spPr>
          <a:xfrm rot="10800000">
            <a:off x="440100" y="4317800"/>
            <a:ext cx="2127100" cy="1555250"/>
          </a:xfrm>
          <a:custGeom>
            <a:rect b="b" l="l" r="r" t="t"/>
            <a:pathLst>
              <a:path extrusionOk="0" h="62210" w="85084">
                <a:moveTo>
                  <a:pt x="1" y="1"/>
                </a:moveTo>
                <a:lnTo>
                  <a:pt x="1" y="221"/>
                </a:lnTo>
                <a:lnTo>
                  <a:pt x="1064" y="1430"/>
                </a:lnTo>
                <a:cubicBezTo>
                  <a:pt x="3740" y="4400"/>
                  <a:pt x="6489" y="7479"/>
                  <a:pt x="8432" y="11035"/>
                </a:cubicBezTo>
                <a:cubicBezTo>
                  <a:pt x="10265" y="14444"/>
                  <a:pt x="11401" y="18256"/>
                  <a:pt x="12464" y="21886"/>
                </a:cubicBezTo>
                <a:cubicBezTo>
                  <a:pt x="14774" y="29987"/>
                  <a:pt x="17193" y="38345"/>
                  <a:pt x="18146" y="46850"/>
                </a:cubicBezTo>
                <a:cubicBezTo>
                  <a:pt x="18220" y="47290"/>
                  <a:pt x="18256" y="47803"/>
                  <a:pt x="18330" y="48279"/>
                </a:cubicBezTo>
                <a:cubicBezTo>
                  <a:pt x="18623" y="51065"/>
                  <a:pt x="18916" y="53961"/>
                  <a:pt x="20089" y="56527"/>
                </a:cubicBezTo>
                <a:cubicBezTo>
                  <a:pt x="20749" y="58067"/>
                  <a:pt x="21775" y="59423"/>
                  <a:pt x="23095" y="60523"/>
                </a:cubicBezTo>
                <a:cubicBezTo>
                  <a:pt x="24342" y="61549"/>
                  <a:pt x="25918" y="62136"/>
                  <a:pt x="27531" y="62209"/>
                </a:cubicBezTo>
                <a:lnTo>
                  <a:pt x="27604" y="62209"/>
                </a:lnTo>
                <a:cubicBezTo>
                  <a:pt x="31930" y="62136"/>
                  <a:pt x="34789" y="58030"/>
                  <a:pt x="37062" y="53998"/>
                </a:cubicBezTo>
                <a:cubicBezTo>
                  <a:pt x="39005" y="50515"/>
                  <a:pt x="41021" y="46886"/>
                  <a:pt x="42451" y="43001"/>
                </a:cubicBezTo>
                <a:cubicBezTo>
                  <a:pt x="43770" y="39371"/>
                  <a:pt x="44540" y="35522"/>
                  <a:pt x="45310" y="31783"/>
                </a:cubicBezTo>
                <a:cubicBezTo>
                  <a:pt x="45750" y="29620"/>
                  <a:pt x="46226" y="27348"/>
                  <a:pt x="46740" y="25148"/>
                </a:cubicBezTo>
                <a:cubicBezTo>
                  <a:pt x="46960" y="24085"/>
                  <a:pt x="47399" y="23059"/>
                  <a:pt x="48059" y="22179"/>
                </a:cubicBezTo>
                <a:cubicBezTo>
                  <a:pt x="48792" y="21336"/>
                  <a:pt x="49892" y="20859"/>
                  <a:pt x="50845" y="20419"/>
                </a:cubicBezTo>
                <a:lnTo>
                  <a:pt x="85047" y="5316"/>
                </a:lnTo>
                <a:lnTo>
                  <a:pt x="85084" y="5170"/>
                </a:lnTo>
                <a:lnTo>
                  <a:pt x="85084" y="5170"/>
                </a:lnTo>
                <a:lnTo>
                  <a:pt x="50809" y="20309"/>
                </a:lnTo>
                <a:cubicBezTo>
                  <a:pt x="49819" y="20749"/>
                  <a:pt x="48719" y="21226"/>
                  <a:pt x="47949" y="22105"/>
                </a:cubicBezTo>
                <a:cubicBezTo>
                  <a:pt x="47289" y="22985"/>
                  <a:pt x="46850" y="24012"/>
                  <a:pt x="46630" y="25111"/>
                </a:cubicBezTo>
                <a:cubicBezTo>
                  <a:pt x="46080" y="27311"/>
                  <a:pt x="45603" y="29584"/>
                  <a:pt x="45163" y="31747"/>
                </a:cubicBezTo>
                <a:cubicBezTo>
                  <a:pt x="44430" y="35486"/>
                  <a:pt x="43660" y="39335"/>
                  <a:pt x="42304" y="42964"/>
                </a:cubicBezTo>
                <a:cubicBezTo>
                  <a:pt x="40948" y="46813"/>
                  <a:pt x="38895" y="50405"/>
                  <a:pt x="36952" y="53925"/>
                </a:cubicBezTo>
                <a:cubicBezTo>
                  <a:pt x="34716" y="57920"/>
                  <a:pt x="31856" y="61989"/>
                  <a:pt x="27604" y="62026"/>
                </a:cubicBezTo>
                <a:lnTo>
                  <a:pt x="27567" y="62026"/>
                </a:lnTo>
                <a:cubicBezTo>
                  <a:pt x="25111" y="62026"/>
                  <a:pt x="21922" y="60303"/>
                  <a:pt x="20236" y="56454"/>
                </a:cubicBezTo>
                <a:cubicBezTo>
                  <a:pt x="19099" y="53888"/>
                  <a:pt x="18769" y="50992"/>
                  <a:pt x="18476" y="48206"/>
                </a:cubicBezTo>
                <a:cubicBezTo>
                  <a:pt x="18440" y="47766"/>
                  <a:pt x="18366" y="47253"/>
                  <a:pt x="18330" y="46776"/>
                </a:cubicBezTo>
                <a:cubicBezTo>
                  <a:pt x="17340" y="38272"/>
                  <a:pt x="14920" y="29914"/>
                  <a:pt x="12611" y="21812"/>
                </a:cubicBezTo>
                <a:cubicBezTo>
                  <a:pt x="11548" y="18146"/>
                  <a:pt x="10448" y="14371"/>
                  <a:pt x="8579" y="10925"/>
                </a:cubicBezTo>
                <a:cubicBezTo>
                  <a:pt x="6636" y="7369"/>
                  <a:pt x="3886" y="4290"/>
                  <a:pt x="1210" y="1320"/>
                </a:cubicBezTo>
                <a:lnTo>
                  <a:pt x="1"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3"/>
          <p:cNvSpPr/>
          <p:nvPr/>
        </p:nvSpPr>
        <p:spPr>
          <a:xfrm rot="-170772">
            <a:off x="464467" y="1451868"/>
            <a:ext cx="1724897" cy="1024175"/>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3"/>
          <p:cNvSpPr/>
          <p:nvPr/>
        </p:nvSpPr>
        <p:spPr>
          <a:xfrm rot="-9900107">
            <a:off x="-1167206" y="986321"/>
            <a:ext cx="2121952" cy="1259854"/>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0" name="Google Shape;840;p23"/>
          <p:cNvGrpSpPr/>
          <p:nvPr/>
        </p:nvGrpSpPr>
        <p:grpSpPr>
          <a:xfrm>
            <a:off x="8607873" y="3156549"/>
            <a:ext cx="1209930" cy="1048028"/>
            <a:chOff x="5229248" y="898924"/>
            <a:chExt cx="1209930" cy="1048028"/>
          </a:xfrm>
        </p:grpSpPr>
        <p:sp>
          <p:nvSpPr>
            <p:cNvPr id="841" name="Google Shape;841;p23"/>
            <p:cNvSpPr/>
            <p:nvPr/>
          </p:nvSpPr>
          <p:spPr>
            <a:xfrm rot="-1312267">
              <a:off x="5738194" y="1500122"/>
              <a:ext cx="26729" cy="19762"/>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3"/>
            <p:cNvSpPr/>
            <p:nvPr/>
          </p:nvSpPr>
          <p:spPr>
            <a:xfrm rot="-1312267">
              <a:off x="5844787" y="1484422"/>
              <a:ext cx="29041" cy="20933"/>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3"/>
            <p:cNvSpPr/>
            <p:nvPr/>
          </p:nvSpPr>
          <p:spPr>
            <a:xfrm rot="-1312267">
              <a:off x="5760894" y="1418750"/>
              <a:ext cx="36040" cy="32144"/>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3"/>
            <p:cNvSpPr/>
            <p:nvPr/>
          </p:nvSpPr>
          <p:spPr>
            <a:xfrm rot="-1312267">
              <a:off x="5942757" y="1271235"/>
              <a:ext cx="37180" cy="30213"/>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3"/>
            <p:cNvSpPr/>
            <p:nvPr/>
          </p:nvSpPr>
          <p:spPr>
            <a:xfrm rot="-1312267">
              <a:off x="5897194" y="1418190"/>
              <a:ext cx="38352" cy="32556"/>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3"/>
            <p:cNvSpPr/>
            <p:nvPr/>
          </p:nvSpPr>
          <p:spPr>
            <a:xfrm rot="-1312267">
              <a:off x="6067887" y="1562551"/>
              <a:ext cx="32525" cy="40695"/>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3"/>
            <p:cNvSpPr/>
            <p:nvPr/>
          </p:nvSpPr>
          <p:spPr>
            <a:xfrm rot="-1312267">
              <a:off x="5795316" y="1329791"/>
              <a:ext cx="51114" cy="54598"/>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3"/>
            <p:cNvSpPr/>
            <p:nvPr/>
          </p:nvSpPr>
          <p:spPr>
            <a:xfrm rot="-1312267">
              <a:off x="5643133" y="1219725"/>
              <a:ext cx="53426" cy="39492"/>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3"/>
            <p:cNvSpPr/>
            <p:nvPr/>
          </p:nvSpPr>
          <p:spPr>
            <a:xfrm rot="-1312267">
              <a:off x="5669359" y="1104610"/>
              <a:ext cx="58082" cy="44147"/>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3"/>
            <p:cNvSpPr/>
            <p:nvPr/>
          </p:nvSpPr>
          <p:spPr>
            <a:xfrm rot="-1312267">
              <a:off x="5548133" y="1318339"/>
              <a:ext cx="73188" cy="56910"/>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3"/>
            <p:cNvSpPr/>
            <p:nvPr/>
          </p:nvSpPr>
          <p:spPr>
            <a:xfrm rot="-1312267">
              <a:off x="5547673" y="1145081"/>
              <a:ext cx="49974" cy="44147"/>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3"/>
            <p:cNvSpPr/>
            <p:nvPr/>
          </p:nvSpPr>
          <p:spPr>
            <a:xfrm rot="-1312267">
              <a:off x="5434908" y="1134236"/>
              <a:ext cx="25589" cy="19762"/>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3"/>
            <p:cNvSpPr/>
            <p:nvPr/>
          </p:nvSpPr>
          <p:spPr>
            <a:xfrm rot="-1312267">
              <a:off x="5297086" y="976303"/>
              <a:ext cx="29041" cy="22105"/>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3"/>
            <p:cNvSpPr/>
            <p:nvPr/>
          </p:nvSpPr>
          <p:spPr>
            <a:xfrm rot="-1312267">
              <a:off x="5232008" y="902979"/>
              <a:ext cx="25589" cy="19762"/>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3"/>
            <p:cNvSpPr/>
            <p:nvPr/>
          </p:nvSpPr>
          <p:spPr>
            <a:xfrm rot="-1312267">
              <a:off x="6074647" y="1388303"/>
              <a:ext cx="66221" cy="48771"/>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3"/>
            <p:cNvSpPr/>
            <p:nvPr/>
          </p:nvSpPr>
          <p:spPr>
            <a:xfrm rot="-1312267">
              <a:off x="5796620" y="1630261"/>
              <a:ext cx="69704" cy="5488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3"/>
            <p:cNvSpPr/>
            <p:nvPr/>
          </p:nvSpPr>
          <p:spPr>
            <a:xfrm rot="-1312267">
              <a:off x="6190895" y="1686752"/>
              <a:ext cx="38352" cy="30213"/>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3"/>
            <p:cNvSpPr/>
            <p:nvPr/>
          </p:nvSpPr>
          <p:spPr>
            <a:xfrm rot="-1312267">
              <a:off x="6252449" y="1784569"/>
              <a:ext cx="38352" cy="29073"/>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3"/>
            <p:cNvSpPr/>
            <p:nvPr/>
          </p:nvSpPr>
          <p:spPr>
            <a:xfrm rot="-1312267">
              <a:off x="6393003" y="1908904"/>
              <a:ext cx="41835" cy="31384"/>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TITLE_ONLY_3">
    <p:spTree>
      <p:nvGrpSpPr>
        <p:cNvPr id="860" name="Shape 860"/>
        <p:cNvGrpSpPr/>
        <p:nvPr/>
      </p:nvGrpSpPr>
      <p:grpSpPr>
        <a:xfrm>
          <a:off x="0" y="0"/>
          <a:ext cx="0" cy="0"/>
          <a:chOff x="0" y="0"/>
          <a:chExt cx="0" cy="0"/>
        </a:xfrm>
      </p:grpSpPr>
      <p:sp>
        <p:nvSpPr>
          <p:cNvPr id="861" name="Google Shape;861;p24"/>
          <p:cNvSpPr/>
          <p:nvPr/>
        </p:nvSpPr>
        <p:spPr>
          <a:xfrm rot="10800000">
            <a:off x="5547393" y="4804500"/>
            <a:ext cx="2972232" cy="643625"/>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4"/>
          <p:cNvSpPr txBox="1"/>
          <p:nvPr>
            <p:ph type="ctrTitle"/>
          </p:nvPr>
        </p:nvSpPr>
        <p:spPr>
          <a:xfrm>
            <a:off x="713250" y="420624"/>
            <a:ext cx="77175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b="0">
                <a:solidFill>
                  <a:schemeClr val="accent3"/>
                </a:solidFill>
                <a:latin typeface="Calistoga"/>
                <a:ea typeface="Calistoga"/>
                <a:cs typeface="Calistoga"/>
                <a:sym typeface="Calistoga"/>
              </a:defRPr>
            </a:lvl1pPr>
            <a:lvl2pPr lvl="1" rtl="0" algn="r">
              <a:spcBef>
                <a:spcPts val="0"/>
              </a:spcBef>
              <a:spcAft>
                <a:spcPts val="0"/>
              </a:spcAft>
              <a:buClr>
                <a:schemeClr val="accent4"/>
              </a:buClr>
              <a:buSzPts val="1800"/>
              <a:buNone/>
              <a:defRPr sz="1800">
                <a:solidFill>
                  <a:schemeClr val="accent4"/>
                </a:solidFill>
              </a:defRPr>
            </a:lvl2pPr>
            <a:lvl3pPr lvl="2" rtl="0" algn="r">
              <a:spcBef>
                <a:spcPts val="0"/>
              </a:spcBef>
              <a:spcAft>
                <a:spcPts val="0"/>
              </a:spcAft>
              <a:buClr>
                <a:schemeClr val="accent4"/>
              </a:buClr>
              <a:buSzPts val="1800"/>
              <a:buNone/>
              <a:defRPr sz="1800">
                <a:solidFill>
                  <a:schemeClr val="accent4"/>
                </a:solidFill>
              </a:defRPr>
            </a:lvl3pPr>
            <a:lvl4pPr lvl="3" rtl="0" algn="r">
              <a:spcBef>
                <a:spcPts val="0"/>
              </a:spcBef>
              <a:spcAft>
                <a:spcPts val="0"/>
              </a:spcAft>
              <a:buClr>
                <a:schemeClr val="accent4"/>
              </a:buClr>
              <a:buSzPts val="1800"/>
              <a:buNone/>
              <a:defRPr sz="1800">
                <a:solidFill>
                  <a:schemeClr val="accent4"/>
                </a:solidFill>
              </a:defRPr>
            </a:lvl4pPr>
            <a:lvl5pPr lvl="4" rtl="0" algn="r">
              <a:spcBef>
                <a:spcPts val="0"/>
              </a:spcBef>
              <a:spcAft>
                <a:spcPts val="0"/>
              </a:spcAft>
              <a:buClr>
                <a:schemeClr val="accent4"/>
              </a:buClr>
              <a:buSzPts val="1800"/>
              <a:buNone/>
              <a:defRPr sz="1800">
                <a:solidFill>
                  <a:schemeClr val="accent4"/>
                </a:solidFill>
              </a:defRPr>
            </a:lvl5pPr>
            <a:lvl6pPr lvl="5" rtl="0" algn="r">
              <a:spcBef>
                <a:spcPts val="0"/>
              </a:spcBef>
              <a:spcAft>
                <a:spcPts val="0"/>
              </a:spcAft>
              <a:buClr>
                <a:schemeClr val="accent4"/>
              </a:buClr>
              <a:buSzPts val="1800"/>
              <a:buNone/>
              <a:defRPr sz="1800">
                <a:solidFill>
                  <a:schemeClr val="accent4"/>
                </a:solidFill>
              </a:defRPr>
            </a:lvl6pPr>
            <a:lvl7pPr lvl="6" rtl="0" algn="r">
              <a:spcBef>
                <a:spcPts val="0"/>
              </a:spcBef>
              <a:spcAft>
                <a:spcPts val="0"/>
              </a:spcAft>
              <a:buClr>
                <a:schemeClr val="accent4"/>
              </a:buClr>
              <a:buSzPts val="1800"/>
              <a:buNone/>
              <a:defRPr sz="1800">
                <a:solidFill>
                  <a:schemeClr val="accent4"/>
                </a:solidFill>
              </a:defRPr>
            </a:lvl7pPr>
            <a:lvl8pPr lvl="7" rtl="0" algn="r">
              <a:spcBef>
                <a:spcPts val="0"/>
              </a:spcBef>
              <a:spcAft>
                <a:spcPts val="0"/>
              </a:spcAft>
              <a:buClr>
                <a:schemeClr val="accent4"/>
              </a:buClr>
              <a:buSzPts val="1800"/>
              <a:buNone/>
              <a:defRPr sz="1800">
                <a:solidFill>
                  <a:schemeClr val="accent4"/>
                </a:solidFill>
              </a:defRPr>
            </a:lvl8pPr>
            <a:lvl9pPr lvl="8" rtl="0" algn="r">
              <a:spcBef>
                <a:spcPts val="0"/>
              </a:spcBef>
              <a:spcAft>
                <a:spcPts val="0"/>
              </a:spcAft>
              <a:buClr>
                <a:schemeClr val="accent4"/>
              </a:buClr>
              <a:buSzPts val="1800"/>
              <a:buNone/>
              <a:defRPr sz="1800">
                <a:solidFill>
                  <a:schemeClr val="accent4"/>
                </a:solidFill>
              </a:defRPr>
            </a:lvl9pPr>
          </a:lstStyle>
          <a:p/>
        </p:txBody>
      </p:sp>
      <p:sp>
        <p:nvSpPr>
          <p:cNvPr id="863" name="Google Shape;863;p24"/>
          <p:cNvSpPr/>
          <p:nvPr/>
        </p:nvSpPr>
        <p:spPr>
          <a:xfrm flipH="1" rot="1184478">
            <a:off x="7113146" y="2665589"/>
            <a:ext cx="1563296" cy="1281374"/>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4"/>
          <p:cNvSpPr/>
          <p:nvPr/>
        </p:nvSpPr>
        <p:spPr>
          <a:xfrm flipH="1">
            <a:off x="6511319" y="-162310"/>
            <a:ext cx="2766964" cy="837227"/>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4"/>
          <p:cNvSpPr/>
          <p:nvPr/>
        </p:nvSpPr>
        <p:spPr>
          <a:xfrm rot="6689253">
            <a:off x="-654332" y="-33548"/>
            <a:ext cx="1563180" cy="1281279"/>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6" name="Google Shape;866;p24"/>
          <p:cNvGrpSpPr/>
          <p:nvPr/>
        </p:nvGrpSpPr>
        <p:grpSpPr>
          <a:xfrm flipH="1" rot="10800000">
            <a:off x="-182475" y="961746"/>
            <a:ext cx="696291" cy="1016185"/>
            <a:chOff x="802700" y="4340849"/>
            <a:chExt cx="696291" cy="1016185"/>
          </a:xfrm>
        </p:grpSpPr>
        <p:sp>
          <p:nvSpPr>
            <p:cNvPr id="867" name="Google Shape;867;p24"/>
            <p:cNvSpPr/>
            <p:nvPr/>
          </p:nvSpPr>
          <p:spPr>
            <a:xfrm rot="1098150">
              <a:off x="1402392" y="4348574"/>
              <a:ext cx="56577" cy="45770"/>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4"/>
            <p:cNvSpPr/>
            <p:nvPr/>
          </p:nvSpPr>
          <p:spPr>
            <a:xfrm rot="1098150">
              <a:off x="1434851" y="4595561"/>
              <a:ext cx="58162" cy="47439"/>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4"/>
            <p:cNvSpPr/>
            <p:nvPr/>
          </p:nvSpPr>
          <p:spPr>
            <a:xfrm rot="1098150">
              <a:off x="1186690" y="4439213"/>
              <a:ext cx="84156" cy="62752"/>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4"/>
            <p:cNvSpPr/>
            <p:nvPr/>
          </p:nvSpPr>
          <p:spPr>
            <a:xfrm rot="1098150">
              <a:off x="1224257" y="4712855"/>
              <a:ext cx="67341" cy="55116"/>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4"/>
            <p:cNvSpPr/>
            <p:nvPr/>
          </p:nvSpPr>
          <p:spPr>
            <a:xfrm rot="1098150">
              <a:off x="1043168" y="4723874"/>
              <a:ext cx="67300" cy="56660"/>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4"/>
            <p:cNvSpPr/>
            <p:nvPr/>
          </p:nvSpPr>
          <p:spPr>
            <a:xfrm rot="1098150">
              <a:off x="1081301" y="4870841"/>
              <a:ext cx="62752" cy="47439"/>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4"/>
            <p:cNvSpPr/>
            <p:nvPr/>
          </p:nvSpPr>
          <p:spPr>
            <a:xfrm rot="1098150">
              <a:off x="966717" y="4995997"/>
              <a:ext cx="64254" cy="52029"/>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4"/>
            <p:cNvSpPr/>
            <p:nvPr/>
          </p:nvSpPr>
          <p:spPr>
            <a:xfrm rot="1098150">
              <a:off x="869989" y="5143287"/>
              <a:ext cx="67341" cy="50527"/>
            </a:xfrm>
            <a:custGeom>
              <a:rect b="b" l="l" r="r" t="t"/>
              <a:pathLst>
                <a:path extrusionOk="0" h="1211" w="1614">
                  <a:moveTo>
                    <a:pt x="807" y="1"/>
                  </a:moveTo>
                  <a:cubicBezTo>
                    <a:pt x="1" y="1"/>
                    <a:pt x="1" y="1210"/>
                    <a:pt x="807" y="1210"/>
                  </a:cubicBezTo>
                  <a:cubicBezTo>
                    <a:pt x="1613" y="1210"/>
                    <a:pt x="1613" y="1"/>
                    <a:pt x="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4"/>
            <p:cNvSpPr/>
            <p:nvPr/>
          </p:nvSpPr>
          <p:spPr>
            <a:xfrm rot="1098150">
              <a:off x="808561" y="5300941"/>
              <a:ext cx="62752" cy="47439"/>
            </a:xfrm>
            <a:custGeom>
              <a:rect b="b" l="l" r="r" t="t"/>
              <a:pathLst>
                <a:path extrusionOk="0" h="1137" w="1504">
                  <a:moveTo>
                    <a:pt x="770" y="1"/>
                  </a:moveTo>
                  <a:cubicBezTo>
                    <a:pt x="1" y="1"/>
                    <a:pt x="1" y="1137"/>
                    <a:pt x="770" y="1137"/>
                  </a:cubicBezTo>
                  <a:cubicBezTo>
                    <a:pt x="1504" y="1137"/>
                    <a:pt x="1504" y="1"/>
                    <a:pt x="7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6" name="Google Shape;876;p24"/>
          <p:cNvSpPr/>
          <p:nvPr/>
        </p:nvSpPr>
        <p:spPr>
          <a:xfrm flipH="1" rot="7353458">
            <a:off x="-524486" y="4293378"/>
            <a:ext cx="1382156" cy="600402"/>
          </a:xfrm>
          <a:custGeom>
            <a:rect b="b" l="l" r="r" t="t"/>
            <a:pathLst>
              <a:path extrusionOk="0" h="14848" w="20713">
                <a:moveTo>
                  <a:pt x="6709" y="1"/>
                </a:moveTo>
                <a:cubicBezTo>
                  <a:pt x="4656" y="3887"/>
                  <a:pt x="2420" y="7699"/>
                  <a:pt x="0" y="11365"/>
                </a:cubicBezTo>
                <a:cubicBezTo>
                  <a:pt x="5111" y="13675"/>
                  <a:pt x="10630" y="14847"/>
                  <a:pt x="16201" y="14847"/>
                </a:cubicBezTo>
                <a:cubicBezTo>
                  <a:pt x="17703" y="14847"/>
                  <a:pt x="19210" y="14762"/>
                  <a:pt x="20712" y="14591"/>
                </a:cubicBezTo>
                <a:lnTo>
                  <a:pt x="20712" y="6086"/>
                </a:lnTo>
                <a:cubicBezTo>
                  <a:pt x="17596" y="6013"/>
                  <a:pt x="14554" y="5206"/>
                  <a:pt x="11804" y="3777"/>
                </a:cubicBezTo>
                <a:cubicBezTo>
                  <a:pt x="9898" y="2824"/>
                  <a:pt x="8175" y="1541"/>
                  <a:pt x="67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4"/>
          <p:cNvSpPr/>
          <p:nvPr/>
        </p:nvSpPr>
        <p:spPr>
          <a:xfrm flipH="1" rot="10568172">
            <a:off x="7682345" y="3793458"/>
            <a:ext cx="2560040" cy="2042810"/>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4"/>
          <p:cNvSpPr/>
          <p:nvPr/>
        </p:nvSpPr>
        <p:spPr>
          <a:xfrm rot="7694782">
            <a:off x="7410861" y="4384706"/>
            <a:ext cx="1134494" cy="258423"/>
          </a:xfrm>
          <a:custGeom>
            <a:rect b="b" l="l" r="r" t="t"/>
            <a:pathLst>
              <a:path extrusionOk="0" h="10347" w="45383">
                <a:moveTo>
                  <a:pt x="0" y="0"/>
                </a:moveTo>
                <a:cubicBezTo>
                  <a:pt x="807" y="1173"/>
                  <a:pt x="1540" y="2347"/>
                  <a:pt x="2346" y="3520"/>
                </a:cubicBezTo>
                <a:cubicBezTo>
                  <a:pt x="2860" y="4326"/>
                  <a:pt x="3373" y="5133"/>
                  <a:pt x="3923" y="5902"/>
                </a:cubicBezTo>
                <a:cubicBezTo>
                  <a:pt x="5022" y="7552"/>
                  <a:pt x="6195" y="9275"/>
                  <a:pt x="8065" y="9971"/>
                </a:cubicBezTo>
                <a:cubicBezTo>
                  <a:pt x="8872" y="10265"/>
                  <a:pt x="9727" y="10346"/>
                  <a:pt x="10588" y="10346"/>
                </a:cubicBezTo>
                <a:cubicBezTo>
                  <a:pt x="11018" y="10346"/>
                  <a:pt x="11450" y="10326"/>
                  <a:pt x="11877" y="10301"/>
                </a:cubicBezTo>
                <a:cubicBezTo>
                  <a:pt x="23022" y="9751"/>
                  <a:pt x="34202" y="9055"/>
                  <a:pt x="45346" y="8285"/>
                </a:cubicBezTo>
                <a:lnTo>
                  <a:pt x="453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4"/>
          <p:cNvSpPr/>
          <p:nvPr/>
        </p:nvSpPr>
        <p:spPr>
          <a:xfrm flipH="1" rot="-7200044">
            <a:off x="-1122446" y="3936519"/>
            <a:ext cx="2346998" cy="346442"/>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lt1"/>
          </a:solidFill>
          <a:ln cap="flat" cmpd="sng" w="19050">
            <a:solidFill>
              <a:schemeClr val="l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0" name="Google Shape;880;p24"/>
          <p:cNvGrpSpPr/>
          <p:nvPr/>
        </p:nvGrpSpPr>
        <p:grpSpPr>
          <a:xfrm flipH="1" rot="10800000">
            <a:off x="8082625" y="331234"/>
            <a:ext cx="696291" cy="1016185"/>
            <a:chOff x="802700" y="4340849"/>
            <a:chExt cx="696291" cy="1016185"/>
          </a:xfrm>
        </p:grpSpPr>
        <p:sp>
          <p:nvSpPr>
            <p:cNvPr id="881" name="Google Shape;881;p24"/>
            <p:cNvSpPr/>
            <p:nvPr/>
          </p:nvSpPr>
          <p:spPr>
            <a:xfrm rot="1098150">
              <a:off x="1402392" y="4348574"/>
              <a:ext cx="56577" cy="45770"/>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4"/>
            <p:cNvSpPr/>
            <p:nvPr/>
          </p:nvSpPr>
          <p:spPr>
            <a:xfrm rot="1098150">
              <a:off x="1434851" y="4595561"/>
              <a:ext cx="58162" cy="47439"/>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4"/>
            <p:cNvSpPr/>
            <p:nvPr/>
          </p:nvSpPr>
          <p:spPr>
            <a:xfrm rot="1098150">
              <a:off x="1186690" y="4439213"/>
              <a:ext cx="84156" cy="62752"/>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4"/>
            <p:cNvSpPr/>
            <p:nvPr/>
          </p:nvSpPr>
          <p:spPr>
            <a:xfrm rot="1098150">
              <a:off x="1224257" y="4712855"/>
              <a:ext cx="67341" cy="55116"/>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4"/>
            <p:cNvSpPr/>
            <p:nvPr/>
          </p:nvSpPr>
          <p:spPr>
            <a:xfrm rot="1098150">
              <a:off x="1043168" y="4723874"/>
              <a:ext cx="67300" cy="56660"/>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4"/>
            <p:cNvSpPr/>
            <p:nvPr/>
          </p:nvSpPr>
          <p:spPr>
            <a:xfrm rot="1098150">
              <a:off x="1081301" y="4870841"/>
              <a:ext cx="62752" cy="47439"/>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4"/>
            <p:cNvSpPr/>
            <p:nvPr/>
          </p:nvSpPr>
          <p:spPr>
            <a:xfrm rot="1098150">
              <a:off x="966717" y="4995997"/>
              <a:ext cx="64254" cy="52029"/>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4"/>
            <p:cNvSpPr/>
            <p:nvPr/>
          </p:nvSpPr>
          <p:spPr>
            <a:xfrm rot="1098150">
              <a:off x="869989" y="5143287"/>
              <a:ext cx="67341" cy="50527"/>
            </a:xfrm>
            <a:custGeom>
              <a:rect b="b" l="l" r="r" t="t"/>
              <a:pathLst>
                <a:path extrusionOk="0" h="1211" w="1614">
                  <a:moveTo>
                    <a:pt x="807" y="1"/>
                  </a:moveTo>
                  <a:cubicBezTo>
                    <a:pt x="1" y="1"/>
                    <a:pt x="1" y="1210"/>
                    <a:pt x="807" y="1210"/>
                  </a:cubicBezTo>
                  <a:cubicBezTo>
                    <a:pt x="1613" y="1210"/>
                    <a:pt x="1613" y="1"/>
                    <a:pt x="8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4"/>
            <p:cNvSpPr/>
            <p:nvPr/>
          </p:nvSpPr>
          <p:spPr>
            <a:xfrm rot="1098150">
              <a:off x="808561" y="5300941"/>
              <a:ext cx="62752" cy="47439"/>
            </a:xfrm>
            <a:custGeom>
              <a:rect b="b" l="l" r="r" t="t"/>
              <a:pathLst>
                <a:path extrusionOk="0" h="1137" w="1504">
                  <a:moveTo>
                    <a:pt x="770" y="1"/>
                  </a:moveTo>
                  <a:cubicBezTo>
                    <a:pt x="1" y="1"/>
                    <a:pt x="1" y="1137"/>
                    <a:pt x="770" y="1137"/>
                  </a:cubicBezTo>
                  <a:cubicBezTo>
                    <a:pt x="1504" y="1137"/>
                    <a:pt x="1504" y="1"/>
                    <a:pt x="7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0">
  <p:cSld name="TITLE_ONLY_4">
    <p:spTree>
      <p:nvGrpSpPr>
        <p:cNvPr id="890" name="Shape 890"/>
        <p:cNvGrpSpPr/>
        <p:nvPr/>
      </p:nvGrpSpPr>
      <p:grpSpPr>
        <a:xfrm>
          <a:off x="0" y="0"/>
          <a:ext cx="0" cy="0"/>
          <a:chOff x="0" y="0"/>
          <a:chExt cx="0" cy="0"/>
        </a:xfrm>
      </p:grpSpPr>
      <p:sp>
        <p:nvSpPr>
          <p:cNvPr id="891" name="Google Shape;891;p25"/>
          <p:cNvSpPr txBox="1"/>
          <p:nvPr>
            <p:ph type="ctrTitle"/>
          </p:nvPr>
        </p:nvSpPr>
        <p:spPr>
          <a:xfrm>
            <a:off x="713250" y="420624"/>
            <a:ext cx="77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b="0">
                <a:solidFill>
                  <a:schemeClr val="accent3"/>
                </a:solidFill>
                <a:latin typeface="Calistoga"/>
                <a:ea typeface="Calistoga"/>
                <a:cs typeface="Calistoga"/>
                <a:sym typeface="Calistoga"/>
              </a:defRPr>
            </a:lvl1pPr>
            <a:lvl2pPr lvl="1" rtl="0" algn="r">
              <a:spcBef>
                <a:spcPts val="0"/>
              </a:spcBef>
              <a:spcAft>
                <a:spcPts val="0"/>
              </a:spcAft>
              <a:buClr>
                <a:schemeClr val="accent4"/>
              </a:buClr>
              <a:buSzPts val="1800"/>
              <a:buNone/>
              <a:defRPr sz="1800">
                <a:solidFill>
                  <a:schemeClr val="accent4"/>
                </a:solidFill>
              </a:defRPr>
            </a:lvl2pPr>
            <a:lvl3pPr lvl="2" rtl="0" algn="r">
              <a:spcBef>
                <a:spcPts val="0"/>
              </a:spcBef>
              <a:spcAft>
                <a:spcPts val="0"/>
              </a:spcAft>
              <a:buClr>
                <a:schemeClr val="accent4"/>
              </a:buClr>
              <a:buSzPts val="1800"/>
              <a:buNone/>
              <a:defRPr sz="1800">
                <a:solidFill>
                  <a:schemeClr val="accent4"/>
                </a:solidFill>
              </a:defRPr>
            </a:lvl3pPr>
            <a:lvl4pPr lvl="3" rtl="0" algn="r">
              <a:spcBef>
                <a:spcPts val="0"/>
              </a:spcBef>
              <a:spcAft>
                <a:spcPts val="0"/>
              </a:spcAft>
              <a:buClr>
                <a:schemeClr val="accent4"/>
              </a:buClr>
              <a:buSzPts val="1800"/>
              <a:buNone/>
              <a:defRPr sz="1800">
                <a:solidFill>
                  <a:schemeClr val="accent4"/>
                </a:solidFill>
              </a:defRPr>
            </a:lvl4pPr>
            <a:lvl5pPr lvl="4" rtl="0" algn="r">
              <a:spcBef>
                <a:spcPts val="0"/>
              </a:spcBef>
              <a:spcAft>
                <a:spcPts val="0"/>
              </a:spcAft>
              <a:buClr>
                <a:schemeClr val="accent4"/>
              </a:buClr>
              <a:buSzPts val="1800"/>
              <a:buNone/>
              <a:defRPr sz="1800">
                <a:solidFill>
                  <a:schemeClr val="accent4"/>
                </a:solidFill>
              </a:defRPr>
            </a:lvl5pPr>
            <a:lvl6pPr lvl="5" rtl="0" algn="r">
              <a:spcBef>
                <a:spcPts val="0"/>
              </a:spcBef>
              <a:spcAft>
                <a:spcPts val="0"/>
              </a:spcAft>
              <a:buClr>
                <a:schemeClr val="accent4"/>
              </a:buClr>
              <a:buSzPts val="1800"/>
              <a:buNone/>
              <a:defRPr sz="1800">
                <a:solidFill>
                  <a:schemeClr val="accent4"/>
                </a:solidFill>
              </a:defRPr>
            </a:lvl6pPr>
            <a:lvl7pPr lvl="6" rtl="0" algn="r">
              <a:spcBef>
                <a:spcPts val="0"/>
              </a:spcBef>
              <a:spcAft>
                <a:spcPts val="0"/>
              </a:spcAft>
              <a:buClr>
                <a:schemeClr val="accent4"/>
              </a:buClr>
              <a:buSzPts val="1800"/>
              <a:buNone/>
              <a:defRPr sz="1800">
                <a:solidFill>
                  <a:schemeClr val="accent4"/>
                </a:solidFill>
              </a:defRPr>
            </a:lvl7pPr>
            <a:lvl8pPr lvl="7" rtl="0" algn="r">
              <a:spcBef>
                <a:spcPts val="0"/>
              </a:spcBef>
              <a:spcAft>
                <a:spcPts val="0"/>
              </a:spcAft>
              <a:buClr>
                <a:schemeClr val="accent4"/>
              </a:buClr>
              <a:buSzPts val="1800"/>
              <a:buNone/>
              <a:defRPr sz="1800">
                <a:solidFill>
                  <a:schemeClr val="accent4"/>
                </a:solidFill>
              </a:defRPr>
            </a:lvl8pPr>
            <a:lvl9pPr lvl="8" rtl="0" algn="r">
              <a:spcBef>
                <a:spcPts val="0"/>
              </a:spcBef>
              <a:spcAft>
                <a:spcPts val="0"/>
              </a:spcAft>
              <a:buClr>
                <a:schemeClr val="accent4"/>
              </a:buClr>
              <a:buSzPts val="1800"/>
              <a:buNone/>
              <a:defRPr sz="1800">
                <a:solidFill>
                  <a:schemeClr val="accent4"/>
                </a:solidFill>
              </a:defRPr>
            </a:lvl9pPr>
          </a:lstStyle>
          <a:p/>
        </p:txBody>
      </p:sp>
      <p:sp>
        <p:nvSpPr>
          <p:cNvPr id="892" name="Google Shape;892;p25"/>
          <p:cNvSpPr/>
          <p:nvPr/>
        </p:nvSpPr>
        <p:spPr>
          <a:xfrm rot="899960">
            <a:off x="7636193" y="-520620"/>
            <a:ext cx="2127036" cy="1697149"/>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3" name="Google Shape;893;p25"/>
          <p:cNvGrpSpPr/>
          <p:nvPr/>
        </p:nvGrpSpPr>
        <p:grpSpPr>
          <a:xfrm>
            <a:off x="-335384" y="62243"/>
            <a:ext cx="1092889" cy="665181"/>
            <a:chOff x="7486891" y="184631"/>
            <a:chExt cx="1092889" cy="665181"/>
          </a:xfrm>
        </p:grpSpPr>
        <p:sp>
          <p:nvSpPr>
            <p:cNvPr id="894" name="Google Shape;894;p25"/>
            <p:cNvSpPr/>
            <p:nvPr/>
          </p:nvSpPr>
          <p:spPr>
            <a:xfrm rot="5315393">
              <a:off x="8108287" y="344182"/>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5"/>
            <p:cNvSpPr/>
            <p:nvPr/>
          </p:nvSpPr>
          <p:spPr>
            <a:xfrm rot="5315393">
              <a:off x="8083679" y="449586"/>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5"/>
            <p:cNvSpPr/>
            <p:nvPr/>
          </p:nvSpPr>
          <p:spPr>
            <a:xfrm rot="5315393">
              <a:off x="8164376" y="389798"/>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5"/>
            <p:cNvSpPr/>
            <p:nvPr/>
          </p:nvSpPr>
          <p:spPr>
            <a:xfrm rot="5315393">
              <a:off x="8238967" y="61307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5"/>
            <p:cNvSpPr/>
            <p:nvPr/>
          </p:nvSpPr>
          <p:spPr>
            <a:xfrm rot="5315393">
              <a:off x="8115610" y="518201"/>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5"/>
            <p:cNvSpPr/>
            <p:nvPr/>
          </p:nvSpPr>
          <p:spPr>
            <a:xfrm rot="5315393">
              <a:off x="7921253" y="61919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5"/>
            <p:cNvSpPr/>
            <p:nvPr/>
          </p:nvSpPr>
          <p:spPr>
            <a:xfrm rot="5315393">
              <a:off x="8214881" y="444931"/>
              <a:ext cx="50994"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5"/>
            <p:cNvSpPr/>
            <p:nvPr/>
          </p:nvSpPr>
          <p:spPr>
            <a:xfrm rot="5315393">
              <a:off x="8376349" y="35232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5"/>
            <p:cNvSpPr/>
            <p:nvPr/>
          </p:nvSpPr>
          <p:spPr>
            <a:xfrm rot="5315393">
              <a:off x="8469494" y="416028"/>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5"/>
            <p:cNvSpPr/>
            <p:nvPr/>
          </p:nvSpPr>
          <p:spPr>
            <a:xfrm rot="5315393">
              <a:off x="8295862" y="226633"/>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5"/>
            <p:cNvSpPr/>
            <p:nvPr/>
          </p:nvSpPr>
          <p:spPr>
            <a:xfrm rot="5315393">
              <a:off x="8479565" y="284379"/>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5"/>
            <p:cNvSpPr/>
            <p:nvPr/>
          </p:nvSpPr>
          <p:spPr>
            <a:xfrm rot="5315393">
              <a:off x="8556847" y="187776"/>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5"/>
            <p:cNvSpPr/>
            <p:nvPr/>
          </p:nvSpPr>
          <p:spPr>
            <a:xfrm rot="5315393">
              <a:off x="8055312" y="696606"/>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5"/>
            <p:cNvSpPr/>
            <p:nvPr/>
          </p:nvSpPr>
          <p:spPr>
            <a:xfrm rot="5315393">
              <a:off x="7920919" y="349843"/>
              <a:ext cx="69540"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5"/>
            <p:cNvSpPr/>
            <p:nvPr/>
          </p:nvSpPr>
          <p:spPr>
            <a:xfrm rot="5315393">
              <a:off x="7763228" y="700639"/>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5"/>
            <p:cNvSpPr/>
            <p:nvPr/>
          </p:nvSpPr>
          <p:spPr>
            <a:xfrm rot="5315393">
              <a:off x="7650858" y="724825"/>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5"/>
            <p:cNvSpPr/>
            <p:nvPr/>
          </p:nvSpPr>
          <p:spPr>
            <a:xfrm rot="5315393">
              <a:off x="7482187" y="812909"/>
              <a:ext cx="41736" cy="31310"/>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1" name="Google Shape;911;p25"/>
          <p:cNvSpPr/>
          <p:nvPr/>
        </p:nvSpPr>
        <p:spPr>
          <a:xfrm>
            <a:off x="5529203" y="4630750"/>
            <a:ext cx="5129137" cy="826302"/>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5"/>
          <p:cNvSpPr/>
          <p:nvPr/>
        </p:nvSpPr>
        <p:spPr>
          <a:xfrm flipH="1" rot="10800000">
            <a:off x="4610878" y="4506507"/>
            <a:ext cx="2972232" cy="775568"/>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3" name="Google Shape;913;p25"/>
          <p:cNvGrpSpPr/>
          <p:nvPr/>
        </p:nvGrpSpPr>
        <p:grpSpPr>
          <a:xfrm flipH="1">
            <a:off x="8549320" y="3466623"/>
            <a:ext cx="745375" cy="1353225"/>
            <a:chOff x="4614150" y="3299838"/>
            <a:chExt cx="745375" cy="1353225"/>
          </a:xfrm>
        </p:grpSpPr>
        <p:sp>
          <p:nvSpPr>
            <p:cNvPr id="914" name="Google Shape;914;p25"/>
            <p:cNvSpPr/>
            <p:nvPr/>
          </p:nvSpPr>
          <p:spPr>
            <a:xfrm>
              <a:off x="4614150" y="3299838"/>
              <a:ext cx="392375" cy="1353225"/>
            </a:xfrm>
            <a:custGeom>
              <a:rect b="b" l="l" r="r" t="t"/>
              <a:pathLst>
                <a:path extrusionOk="0" h="54129" w="15695">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5"/>
            <p:cNvSpPr/>
            <p:nvPr/>
          </p:nvSpPr>
          <p:spPr>
            <a:xfrm>
              <a:off x="4966375" y="3928438"/>
              <a:ext cx="105750" cy="68825"/>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5"/>
            <p:cNvSpPr/>
            <p:nvPr/>
          </p:nvSpPr>
          <p:spPr>
            <a:xfrm>
              <a:off x="4885025" y="4000888"/>
              <a:ext cx="221825" cy="150500"/>
            </a:xfrm>
            <a:custGeom>
              <a:rect b="b" l="l" r="r" t="t"/>
              <a:pathLst>
                <a:path extrusionOk="0" h="6020" w="8873">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5"/>
            <p:cNvSpPr/>
            <p:nvPr/>
          </p:nvSpPr>
          <p:spPr>
            <a:xfrm>
              <a:off x="4826900" y="3820363"/>
              <a:ext cx="94175" cy="404475"/>
            </a:xfrm>
            <a:custGeom>
              <a:rect b="b" l="l" r="r" t="t"/>
              <a:pathLst>
                <a:path extrusionOk="0" h="16179" w="3767">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5"/>
            <p:cNvSpPr/>
            <p:nvPr/>
          </p:nvSpPr>
          <p:spPr>
            <a:xfrm>
              <a:off x="4792125" y="4126163"/>
              <a:ext cx="278775" cy="191100"/>
            </a:xfrm>
            <a:custGeom>
              <a:rect b="b" l="l" r="r" t="t"/>
              <a:pathLst>
                <a:path extrusionOk="0" h="7644" w="11151">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5"/>
            <p:cNvSpPr/>
            <p:nvPr/>
          </p:nvSpPr>
          <p:spPr>
            <a:xfrm>
              <a:off x="4949500" y="3520763"/>
              <a:ext cx="410025" cy="513450"/>
            </a:xfrm>
            <a:custGeom>
              <a:rect b="b" l="l" r="r" t="t"/>
              <a:pathLst>
                <a:path extrusionOk="0" h="20538" w="16401">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5"/>
            <p:cNvSpPr/>
            <p:nvPr/>
          </p:nvSpPr>
          <p:spPr>
            <a:xfrm>
              <a:off x="4966375" y="3928438"/>
              <a:ext cx="105750" cy="68825"/>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1" name="Google Shape;921;p25"/>
          <p:cNvSpPr/>
          <p:nvPr/>
        </p:nvSpPr>
        <p:spPr>
          <a:xfrm flipH="1" rot="-8100000">
            <a:off x="-802574" y="4066606"/>
            <a:ext cx="2127080" cy="1555235"/>
          </a:xfrm>
          <a:custGeom>
            <a:rect b="b" l="l" r="r" t="t"/>
            <a:pathLst>
              <a:path extrusionOk="0" h="62210" w="85084">
                <a:moveTo>
                  <a:pt x="1" y="1"/>
                </a:moveTo>
                <a:lnTo>
                  <a:pt x="1" y="221"/>
                </a:lnTo>
                <a:lnTo>
                  <a:pt x="1064" y="1430"/>
                </a:lnTo>
                <a:cubicBezTo>
                  <a:pt x="3740" y="4400"/>
                  <a:pt x="6489" y="7479"/>
                  <a:pt x="8432" y="11035"/>
                </a:cubicBezTo>
                <a:cubicBezTo>
                  <a:pt x="10265" y="14444"/>
                  <a:pt x="11401" y="18256"/>
                  <a:pt x="12464" y="21886"/>
                </a:cubicBezTo>
                <a:cubicBezTo>
                  <a:pt x="14774" y="29987"/>
                  <a:pt x="17193" y="38345"/>
                  <a:pt x="18146" y="46850"/>
                </a:cubicBezTo>
                <a:cubicBezTo>
                  <a:pt x="18220" y="47290"/>
                  <a:pt x="18256" y="47803"/>
                  <a:pt x="18330" y="48279"/>
                </a:cubicBezTo>
                <a:cubicBezTo>
                  <a:pt x="18623" y="51065"/>
                  <a:pt x="18916" y="53961"/>
                  <a:pt x="20089" y="56527"/>
                </a:cubicBezTo>
                <a:cubicBezTo>
                  <a:pt x="20749" y="58067"/>
                  <a:pt x="21775" y="59423"/>
                  <a:pt x="23095" y="60523"/>
                </a:cubicBezTo>
                <a:cubicBezTo>
                  <a:pt x="24342" y="61549"/>
                  <a:pt x="25918" y="62136"/>
                  <a:pt x="27531" y="62209"/>
                </a:cubicBezTo>
                <a:lnTo>
                  <a:pt x="27604" y="62209"/>
                </a:lnTo>
                <a:cubicBezTo>
                  <a:pt x="31930" y="62136"/>
                  <a:pt x="34789" y="58030"/>
                  <a:pt x="37062" y="53998"/>
                </a:cubicBezTo>
                <a:cubicBezTo>
                  <a:pt x="39005" y="50515"/>
                  <a:pt x="41021" y="46886"/>
                  <a:pt x="42451" y="43001"/>
                </a:cubicBezTo>
                <a:cubicBezTo>
                  <a:pt x="43770" y="39371"/>
                  <a:pt x="44540" y="35522"/>
                  <a:pt x="45310" y="31783"/>
                </a:cubicBezTo>
                <a:cubicBezTo>
                  <a:pt x="45750" y="29620"/>
                  <a:pt x="46226" y="27348"/>
                  <a:pt x="46740" y="25148"/>
                </a:cubicBezTo>
                <a:cubicBezTo>
                  <a:pt x="46960" y="24085"/>
                  <a:pt x="47399" y="23059"/>
                  <a:pt x="48059" y="22179"/>
                </a:cubicBezTo>
                <a:cubicBezTo>
                  <a:pt x="48792" y="21336"/>
                  <a:pt x="49892" y="20859"/>
                  <a:pt x="50845" y="20419"/>
                </a:cubicBezTo>
                <a:lnTo>
                  <a:pt x="85047" y="5316"/>
                </a:lnTo>
                <a:lnTo>
                  <a:pt x="85084" y="5170"/>
                </a:lnTo>
                <a:lnTo>
                  <a:pt x="85084" y="5170"/>
                </a:lnTo>
                <a:lnTo>
                  <a:pt x="50809" y="20309"/>
                </a:lnTo>
                <a:cubicBezTo>
                  <a:pt x="49819" y="20749"/>
                  <a:pt x="48719" y="21226"/>
                  <a:pt x="47949" y="22105"/>
                </a:cubicBezTo>
                <a:cubicBezTo>
                  <a:pt x="47289" y="22985"/>
                  <a:pt x="46850" y="24012"/>
                  <a:pt x="46630" y="25111"/>
                </a:cubicBezTo>
                <a:cubicBezTo>
                  <a:pt x="46080" y="27311"/>
                  <a:pt x="45603" y="29584"/>
                  <a:pt x="45163" y="31747"/>
                </a:cubicBezTo>
                <a:cubicBezTo>
                  <a:pt x="44430" y="35486"/>
                  <a:pt x="43660" y="39335"/>
                  <a:pt x="42304" y="42964"/>
                </a:cubicBezTo>
                <a:cubicBezTo>
                  <a:pt x="40948" y="46813"/>
                  <a:pt x="38895" y="50405"/>
                  <a:pt x="36952" y="53925"/>
                </a:cubicBezTo>
                <a:cubicBezTo>
                  <a:pt x="34716" y="57920"/>
                  <a:pt x="31856" y="61989"/>
                  <a:pt x="27604" y="62026"/>
                </a:cubicBezTo>
                <a:lnTo>
                  <a:pt x="27567" y="62026"/>
                </a:lnTo>
                <a:cubicBezTo>
                  <a:pt x="25111" y="62026"/>
                  <a:pt x="21922" y="60303"/>
                  <a:pt x="20236" y="56454"/>
                </a:cubicBezTo>
                <a:cubicBezTo>
                  <a:pt x="19099" y="53888"/>
                  <a:pt x="18769" y="50992"/>
                  <a:pt x="18476" y="48206"/>
                </a:cubicBezTo>
                <a:cubicBezTo>
                  <a:pt x="18440" y="47766"/>
                  <a:pt x="18366" y="47253"/>
                  <a:pt x="18330" y="46776"/>
                </a:cubicBezTo>
                <a:cubicBezTo>
                  <a:pt x="17340" y="38272"/>
                  <a:pt x="14920" y="29914"/>
                  <a:pt x="12611" y="21812"/>
                </a:cubicBezTo>
                <a:cubicBezTo>
                  <a:pt x="11548" y="18146"/>
                  <a:pt x="10448" y="14371"/>
                  <a:pt x="8579" y="10925"/>
                </a:cubicBezTo>
                <a:cubicBezTo>
                  <a:pt x="6636" y="7369"/>
                  <a:pt x="3886" y="4290"/>
                  <a:pt x="1210" y="1320"/>
                </a:cubicBezTo>
                <a:lnTo>
                  <a:pt x="1"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5"/>
          <p:cNvSpPr/>
          <p:nvPr/>
        </p:nvSpPr>
        <p:spPr>
          <a:xfrm rot="899960">
            <a:off x="8079134" y="471495"/>
            <a:ext cx="1474531" cy="851125"/>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1">
  <p:cSld name="TITLE_ONLY_1_1">
    <p:spTree>
      <p:nvGrpSpPr>
        <p:cNvPr id="923" name="Shape 923"/>
        <p:cNvGrpSpPr/>
        <p:nvPr/>
      </p:nvGrpSpPr>
      <p:grpSpPr>
        <a:xfrm>
          <a:off x="0" y="0"/>
          <a:ext cx="0" cy="0"/>
          <a:chOff x="0" y="0"/>
          <a:chExt cx="0" cy="0"/>
        </a:xfrm>
      </p:grpSpPr>
      <p:sp>
        <p:nvSpPr>
          <p:cNvPr id="924" name="Google Shape;924;p26"/>
          <p:cNvSpPr txBox="1"/>
          <p:nvPr>
            <p:ph type="ctrTitle"/>
          </p:nvPr>
        </p:nvSpPr>
        <p:spPr>
          <a:xfrm>
            <a:off x="713250" y="420624"/>
            <a:ext cx="77175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b="0">
                <a:solidFill>
                  <a:schemeClr val="lt1"/>
                </a:solidFill>
                <a:latin typeface="Calistoga"/>
                <a:ea typeface="Calistoga"/>
                <a:cs typeface="Calistoga"/>
                <a:sym typeface="Calistoga"/>
              </a:defRPr>
            </a:lvl1pPr>
            <a:lvl2pPr lvl="1" rtl="0" algn="r">
              <a:spcBef>
                <a:spcPts val="0"/>
              </a:spcBef>
              <a:spcAft>
                <a:spcPts val="0"/>
              </a:spcAft>
              <a:buClr>
                <a:schemeClr val="accent4"/>
              </a:buClr>
              <a:buSzPts val="1800"/>
              <a:buNone/>
              <a:defRPr sz="1800">
                <a:solidFill>
                  <a:schemeClr val="accent4"/>
                </a:solidFill>
              </a:defRPr>
            </a:lvl2pPr>
            <a:lvl3pPr lvl="2" rtl="0" algn="r">
              <a:spcBef>
                <a:spcPts val="0"/>
              </a:spcBef>
              <a:spcAft>
                <a:spcPts val="0"/>
              </a:spcAft>
              <a:buClr>
                <a:schemeClr val="accent4"/>
              </a:buClr>
              <a:buSzPts val="1800"/>
              <a:buNone/>
              <a:defRPr sz="1800">
                <a:solidFill>
                  <a:schemeClr val="accent4"/>
                </a:solidFill>
              </a:defRPr>
            </a:lvl3pPr>
            <a:lvl4pPr lvl="3" rtl="0" algn="r">
              <a:spcBef>
                <a:spcPts val="0"/>
              </a:spcBef>
              <a:spcAft>
                <a:spcPts val="0"/>
              </a:spcAft>
              <a:buClr>
                <a:schemeClr val="accent4"/>
              </a:buClr>
              <a:buSzPts val="1800"/>
              <a:buNone/>
              <a:defRPr sz="1800">
                <a:solidFill>
                  <a:schemeClr val="accent4"/>
                </a:solidFill>
              </a:defRPr>
            </a:lvl4pPr>
            <a:lvl5pPr lvl="4" rtl="0" algn="r">
              <a:spcBef>
                <a:spcPts val="0"/>
              </a:spcBef>
              <a:spcAft>
                <a:spcPts val="0"/>
              </a:spcAft>
              <a:buClr>
                <a:schemeClr val="accent4"/>
              </a:buClr>
              <a:buSzPts val="1800"/>
              <a:buNone/>
              <a:defRPr sz="1800">
                <a:solidFill>
                  <a:schemeClr val="accent4"/>
                </a:solidFill>
              </a:defRPr>
            </a:lvl5pPr>
            <a:lvl6pPr lvl="5" rtl="0" algn="r">
              <a:spcBef>
                <a:spcPts val="0"/>
              </a:spcBef>
              <a:spcAft>
                <a:spcPts val="0"/>
              </a:spcAft>
              <a:buClr>
                <a:schemeClr val="accent4"/>
              </a:buClr>
              <a:buSzPts val="1800"/>
              <a:buNone/>
              <a:defRPr sz="1800">
                <a:solidFill>
                  <a:schemeClr val="accent4"/>
                </a:solidFill>
              </a:defRPr>
            </a:lvl6pPr>
            <a:lvl7pPr lvl="6" rtl="0" algn="r">
              <a:spcBef>
                <a:spcPts val="0"/>
              </a:spcBef>
              <a:spcAft>
                <a:spcPts val="0"/>
              </a:spcAft>
              <a:buClr>
                <a:schemeClr val="accent4"/>
              </a:buClr>
              <a:buSzPts val="1800"/>
              <a:buNone/>
              <a:defRPr sz="1800">
                <a:solidFill>
                  <a:schemeClr val="accent4"/>
                </a:solidFill>
              </a:defRPr>
            </a:lvl7pPr>
            <a:lvl8pPr lvl="7" rtl="0" algn="r">
              <a:spcBef>
                <a:spcPts val="0"/>
              </a:spcBef>
              <a:spcAft>
                <a:spcPts val="0"/>
              </a:spcAft>
              <a:buClr>
                <a:schemeClr val="accent4"/>
              </a:buClr>
              <a:buSzPts val="1800"/>
              <a:buNone/>
              <a:defRPr sz="1800">
                <a:solidFill>
                  <a:schemeClr val="accent4"/>
                </a:solidFill>
              </a:defRPr>
            </a:lvl8pPr>
            <a:lvl9pPr lvl="8" rtl="0" algn="r">
              <a:spcBef>
                <a:spcPts val="0"/>
              </a:spcBef>
              <a:spcAft>
                <a:spcPts val="0"/>
              </a:spcAft>
              <a:buClr>
                <a:schemeClr val="accent4"/>
              </a:buClr>
              <a:buSzPts val="1800"/>
              <a:buNone/>
              <a:defRPr sz="1800">
                <a:solidFill>
                  <a:schemeClr val="accent4"/>
                </a:solidFill>
              </a:defRPr>
            </a:lvl9pPr>
          </a:lstStyle>
          <a:p/>
        </p:txBody>
      </p:sp>
      <p:sp>
        <p:nvSpPr>
          <p:cNvPr id="925" name="Google Shape;925;p26"/>
          <p:cNvSpPr/>
          <p:nvPr/>
        </p:nvSpPr>
        <p:spPr>
          <a:xfrm rot="1019769">
            <a:off x="7080137" y="193438"/>
            <a:ext cx="2346990" cy="346441"/>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9050">
            <a:solidFill>
              <a:schemeClr val="accen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6"/>
          <p:cNvSpPr/>
          <p:nvPr/>
        </p:nvSpPr>
        <p:spPr>
          <a:xfrm rot="-5216394">
            <a:off x="7723344" y="4130462"/>
            <a:ext cx="1854010" cy="932631"/>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2">
  <p:cSld name="CUSTOM_14_1_2_1_1">
    <p:spTree>
      <p:nvGrpSpPr>
        <p:cNvPr id="927" name="Shape 927"/>
        <p:cNvGrpSpPr/>
        <p:nvPr/>
      </p:nvGrpSpPr>
      <p:grpSpPr>
        <a:xfrm>
          <a:off x="0" y="0"/>
          <a:ext cx="0" cy="0"/>
          <a:chOff x="0" y="0"/>
          <a:chExt cx="0" cy="0"/>
        </a:xfrm>
      </p:grpSpPr>
      <p:sp>
        <p:nvSpPr>
          <p:cNvPr id="928" name="Google Shape;928;p27"/>
          <p:cNvSpPr txBox="1"/>
          <p:nvPr>
            <p:ph type="ctrTitle"/>
          </p:nvPr>
        </p:nvSpPr>
        <p:spPr>
          <a:xfrm>
            <a:off x="713250" y="420624"/>
            <a:ext cx="77175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b="0">
                <a:solidFill>
                  <a:schemeClr val="accent3"/>
                </a:solidFill>
                <a:latin typeface="Calistoga"/>
                <a:ea typeface="Calistoga"/>
                <a:cs typeface="Calistoga"/>
                <a:sym typeface="Calistoga"/>
              </a:defRPr>
            </a:lvl1pPr>
            <a:lvl2pPr lvl="1" rtl="0" algn="r">
              <a:spcBef>
                <a:spcPts val="0"/>
              </a:spcBef>
              <a:spcAft>
                <a:spcPts val="0"/>
              </a:spcAft>
              <a:buClr>
                <a:schemeClr val="accent4"/>
              </a:buClr>
              <a:buSzPts val="1800"/>
              <a:buNone/>
              <a:defRPr sz="1800">
                <a:solidFill>
                  <a:schemeClr val="accent4"/>
                </a:solidFill>
              </a:defRPr>
            </a:lvl2pPr>
            <a:lvl3pPr lvl="2" rtl="0" algn="r">
              <a:spcBef>
                <a:spcPts val="0"/>
              </a:spcBef>
              <a:spcAft>
                <a:spcPts val="0"/>
              </a:spcAft>
              <a:buClr>
                <a:schemeClr val="accent4"/>
              </a:buClr>
              <a:buSzPts val="1800"/>
              <a:buNone/>
              <a:defRPr sz="1800">
                <a:solidFill>
                  <a:schemeClr val="accent4"/>
                </a:solidFill>
              </a:defRPr>
            </a:lvl3pPr>
            <a:lvl4pPr lvl="3" rtl="0" algn="r">
              <a:spcBef>
                <a:spcPts val="0"/>
              </a:spcBef>
              <a:spcAft>
                <a:spcPts val="0"/>
              </a:spcAft>
              <a:buClr>
                <a:schemeClr val="accent4"/>
              </a:buClr>
              <a:buSzPts val="1800"/>
              <a:buNone/>
              <a:defRPr sz="1800">
                <a:solidFill>
                  <a:schemeClr val="accent4"/>
                </a:solidFill>
              </a:defRPr>
            </a:lvl4pPr>
            <a:lvl5pPr lvl="4" rtl="0" algn="r">
              <a:spcBef>
                <a:spcPts val="0"/>
              </a:spcBef>
              <a:spcAft>
                <a:spcPts val="0"/>
              </a:spcAft>
              <a:buClr>
                <a:schemeClr val="accent4"/>
              </a:buClr>
              <a:buSzPts val="1800"/>
              <a:buNone/>
              <a:defRPr sz="1800">
                <a:solidFill>
                  <a:schemeClr val="accent4"/>
                </a:solidFill>
              </a:defRPr>
            </a:lvl5pPr>
            <a:lvl6pPr lvl="5" rtl="0" algn="r">
              <a:spcBef>
                <a:spcPts val="0"/>
              </a:spcBef>
              <a:spcAft>
                <a:spcPts val="0"/>
              </a:spcAft>
              <a:buClr>
                <a:schemeClr val="accent4"/>
              </a:buClr>
              <a:buSzPts val="1800"/>
              <a:buNone/>
              <a:defRPr sz="1800">
                <a:solidFill>
                  <a:schemeClr val="accent4"/>
                </a:solidFill>
              </a:defRPr>
            </a:lvl6pPr>
            <a:lvl7pPr lvl="6" rtl="0" algn="r">
              <a:spcBef>
                <a:spcPts val="0"/>
              </a:spcBef>
              <a:spcAft>
                <a:spcPts val="0"/>
              </a:spcAft>
              <a:buClr>
                <a:schemeClr val="accent4"/>
              </a:buClr>
              <a:buSzPts val="1800"/>
              <a:buNone/>
              <a:defRPr sz="1800">
                <a:solidFill>
                  <a:schemeClr val="accent4"/>
                </a:solidFill>
              </a:defRPr>
            </a:lvl7pPr>
            <a:lvl8pPr lvl="7" rtl="0" algn="r">
              <a:spcBef>
                <a:spcPts val="0"/>
              </a:spcBef>
              <a:spcAft>
                <a:spcPts val="0"/>
              </a:spcAft>
              <a:buClr>
                <a:schemeClr val="accent4"/>
              </a:buClr>
              <a:buSzPts val="1800"/>
              <a:buNone/>
              <a:defRPr sz="1800">
                <a:solidFill>
                  <a:schemeClr val="accent4"/>
                </a:solidFill>
              </a:defRPr>
            </a:lvl8pPr>
            <a:lvl9pPr lvl="8" rtl="0" algn="r">
              <a:spcBef>
                <a:spcPts val="0"/>
              </a:spcBef>
              <a:spcAft>
                <a:spcPts val="0"/>
              </a:spcAft>
              <a:buClr>
                <a:schemeClr val="accent4"/>
              </a:buClr>
              <a:buSzPts val="1800"/>
              <a:buNone/>
              <a:defRPr sz="1800">
                <a:solidFill>
                  <a:schemeClr val="accent4"/>
                </a:solidFill>
              </a:defRPr>
            </a:lvl9pPr>
          </a:lstStyle>
          <a:p/>
        </p:txBody>
      </p:sp>
      <p:sp>
        <p:nvSpPr>
          <p:cNvPr id="929" name="Google Shape;929;p27"/>
          <p:cNvSpPr/>
          <p:nvPr/>
        </p:nvSpPr>
        <p:spPr>
          <a:xfrm>
            <a:off x="6413194" y="-104125"/>
            <a:ext cx="2766964" cy="837227"/>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7"/>
          <p:cNvSpPr/>
          <p:nvPr/>
        </p:nvSpPr>
        <p:spPr>
          <a:xfrm flipH="1">
            <a:off x="8209000" y="4359900"/>
            <a:ext cx="1319725" cy="783600"/>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7"/>
          <p:cNvSpPr/>
          <p:nvPr/>
        </p:nvSpPr>
        <p:spPr>
          <a:xfrm flipH="1">
            <a:off x="8462724" y="4180225"/>
            <a:ext cx="741826" cy="1079669"/>
          </a:xfrm>
          <a:custGeom>
            <a:rect b="b" l="l" r="r" t="t"/>
            <a:pathLst>
              <a:path extrusionOk="0" h="35962" w="24709">
                <a:moveTo>
                  <a:pt x="20466" y="0"/>
                </a:moveTo>
                <a:cubicBezTo>
                  <a:pt x="12438" y="0"/>
                  <a:pt x="4856" y="4425"/>
                  <a:pt x="0" y="10778"/>
                </a:cubicBezTo>
                <a:lnTo>
                  <a:pt x="0" y="35962"/>
                </a:lnTo>
                <a:lnTo>
                  <a:pt x="9605" y="35962"/>
                </a:lnTo>
                <a:cubicBezTo>
                  <a:pt x="8469" y="31599"/>
                  <a:pt x="8285" y="27091"/>
                  <a:pt x="9568" y="22838"/>
                </a:cubicBezTo>
                <a:cubicBezTo>
                  <a:pt x="11468" y="16504"/>
                  <a:pt x="17355" y="11116"/>
                  <a:pt x="23887" y="11116"/>
                </a:cubicBezTo>
                <a:cubicBezTo>
                  <a:pt x="24160" y="11116"/>
                  <a:pt x="24433" y="11125"/>
                  <a:pt x="24708" y="11144"/>
                </a:cubicBezTo>
                <a:cubicBezTo>
                  <a:pt x="22985" y="7552"/>
                  <a:pt x="21592" y="3813"/>
                  <a:pt x="20566" y="0"/>
                </a:cubicBezTo>
                <a:cubicBezTo>
                  <a:pt x="20533" y="0"/>
                  <a:pt x="20500" y="0"/>
                  <a:pt x="204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2" name="Google Shape;932;p27"/>
          <p:cNvGrpSpPr/>
          <p:nvPr/>
        </p:nvGrpSpPr>
        <p:grpSpPr>
          <a:xfrm>
            <a:off x="6964173" y="-98676"/>
            <a:ext cx="1209930" cy="1048028"/>
            <a:chOff x="5229248" y="898924"/>
            <a:chExt cx="1209930" cy="1048028"/>
          </a:xfrm>
        </p:grpSpPr>
        <p:sp>
          <p:nvSpPr>
            <p:cNvPr id="933" name="Google Shape;933;p27"/>
            <p:cNvSpPr/>
            <p:nvPr/>
          </p:nvSpPr>
          <p:spPr>
            <a:xfrm rot="-1312267">
              <a:off x="5738194" y="1500122"/>
              <a:ext cx="26729" cy="19762"/>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7"/>
            <p:cNvSpPr/>
            <p:nvPr/>
          </p:nvSpPr>
          <p:spPr>
            <a:xfrm rot="-1312267">
              <a:off x="5844787" y="1484422"/>
              <a:ext cx="29041" cy="20933"/>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7"/>
            <p:cNvSpPr/>
            <p:nvPr/>
          </p:nvSpPr>
          <p:spPr>
            <a:xfrm rot="-1312267">
              <a:off x="5760894" y="1418750"/>
              <a:ext cx="36040" cy="32144"/>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7"/>
            <p:cNvSpPr/>
            <p:nvPr/>
          </p:nvSpPr>
          <p:spPr>
            <a:xfrm rot="-1312267">
              <a:off x="5942757" y="1271235"/>
              <a:ext cx="37180" cy="30213"/>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7"/>
            <p:cNvSpPr/>
            <p:nvPr/>
          </p:nvSpPr>
          <p:spPr>
            <a:xfrm rot="-1312267">
              <a:off x="5897194" y="1418190"/>
              <a:ext cx="38352" cy="32556"/>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7"/>
            <p:cNvSpPr/>
            <p:nvPr/>
          </p:nvSpPr>
          <p:spPr>
            <a:xfrm rot="-1312267">
              <a:off x="6067887" y="1562551"/>
              <a:ext cx="32525" cy="40695"/>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7"/>
            <p:cNvSpPr/>
            <p:nvPr/>
          </p:nvSpPr>
          <p:spPr>
            <a:xfrm rot="-1312267">
              <a:off x="5795316" y="1329791"/>
              <a:ext cx="51114" cy="54598"/>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7"/>
            <p:cNvSpPr/>
            <p:nvPr/>
          </p:nvSpPr>
          <p:spPr>
            <a:xfrm rot="-1312267">
              <a:off x="5643133" y="1219725"/>
              <a:ext cx="53426" cy="39492"/>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7"/>
            <p:cNvSpPr/>
            <p:nvPr/>
          </p:nvSpPr>
          <p:spPr>
            <a:xfrm rot="-1312267">
              <a:off x="5669359" y="1104610"/>
              <a:ext cx="58082" cy="44147"/>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7"/>
            <p:cNvSpPr/>
            <p:nvPr/>
          </p:nvSpPr>
          <p:spPr>
            <a:xfrm rot="-1312267">
              <a:off x="5548133" y="1318339"/>
              <a:ext cx="73188" cy="56910"/>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7"/>
            <p:cNvSpPr/>
            <p:nvPr/>
          </p:nvSpPr>
          <p:spPr>
            <a:xfrm rot="-1312267">
              <a:off x="5547673" y="1145081"/>
              <a:ext cx="49974" cy="44147"/>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7"/>
            <p:cNvSpPr/>
            <p:nvPr/>
          </p:nvSpPr>
          <p:spPr>
            <a:xfrm rot="-1312267">
              <a:off x="5434908" y="1134236"/>
              <a:ext cx="25589" cy="19762"/>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7"/>
            <p:cNvSpPr/>
            <p:nvPr/>
          </p:nvSpPr>
          <p:spPr>
            <a:xfrm rot="-1312267">
              <a:off x="5297086" y="976303"/>
              <a:ext cx="29041" cy="22105"/>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7"/>
            <p:cNvSpPr/>
            <p:nvPr/>
          </p:nvSpPr>
          <p:spPr>
            <a:xfrm rot="-1312267">
              <a:off x="5232008" y="902979"/>
              <a:ext cx="25589" cy="19762"/>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7"/>
            <p:cNvSpPr/>
            <p:nvPr/>
          </p:nvSpPr>
          <p:spPr>
            <a:xfrm rot="-1312267">
              <a:off x="6074647" y="1388303"/>
              <a:ext cx="66221" cy="48771"/>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7"/>
            <p:cNvSpPr/>
            <p:nvPr/>
          </p:nvSpPr>
          <p:spPr>
            <a:xfrm rot="-1312267">
              <a:off x="5796620" y="1630261"/>
              <a:ext cx="69704" cy="5488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7"/>
            <p:cNvSpPr/>
            <p:nvPr/>
          </p:nvSpPr>
          <p:spPr>
            <a:xfrm rot="-1312267">
              <a:off x="6190895" y="1686752"/>
              <a:ext cx="38352" cy="30213"/>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7"/>
            <p:cNvSpPr/>
            <p:nvPr/>
          </p:nvSpPr>
          <p:spPr>
            <a:xfrm rot="-1312267">
              <a:off x="6252449" y="1784569"/>
              <a:ext cx="38352" cy="29073"/>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7"/>
            <p:cNvSpPr/>
            <p:nvPr/>
          </p:nvSpPr>
          <p:spPr>
            <a:xfrm rot="-1312267">
              <a:off x="6393003" y="1908904"/>
              <a:ext cx="41835" cy="31384"/>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2" name="Google Shape;952;p27"/>
          <p:cNvGrpSpPr/>
          <p:nvPr/>
        </p:nvGrpSpPr>
        <p:grpSpPr>
          <a:xfrm rot="5400000">
            <a:off x="144262" y="3772809"/>
            <a:ext cx="1395308" cy="1361806"/>
            <a:chOff x="-605888" y="3025234"/>
            <a:chExt cx="1395308" cy="1361806"/>
          </a:xfrm>
        </p:grpSpPr>
        <p:sp>
          <p:nvSpPr>
            <p:cNvPr id="953" name="Google Shape;953;p27"/>
            <p:cNvSpPr/>
            <p:nvPr/>
          </p:nvSpPr>
          <p:spPr>
            <a:xfrm rot="3361624">
              <a:off x="-373834" y="3178614"/>
              <a:ext cx="931198" cy="1055048"/>
            </a:xfrm>
            <a:custGeom>
              <a:rect b="b" l="l" r="r" t="t"/>
              <a:pathLst>
                <a:path extrusionOk="0" h="42202" w="37248">
                  <a:moveTo>
                    <a:pt x="2456" y="1880"/>
                  </a:moveTo>
                  <a:lnTo>
                    <a:pt x="10047" y="6560"/>
                  </a:lnTo>
                  <a:lnTo>
                    <a:pt x="14885" y="9529"/>
                  </a:lnTo>
                  <a:cubicBezTo>
                    <a:pt x="16425" y="10482"/>
                    <a:pt x="18001" y="11362"/>
                    <a:pt x="19468" y="12425"/>
                  </a:cubicBezTo>
                  <a:cubicBezTo>
                    <a:pt x="20170" y="12905"/>
                    <a:pt x="20817" y="13451"/>
                    <a:pt x="21402" y="14058"/>
                  </a:cubicBezTo>
                  <a:lnTo>
                    <a:pt x="21402" y="14058"/>
                  </a:lnTo>
                  <a:cubicBezTo>
                    <a:pt x="18808" y="12956"/>
                    <a:pt x="16269" y="11697"/>
                    <a:pt x="13822" y="10299"/>
                  </a:cubicBezTo>
                  <a:cubicBezTo>
                    <a:pt x="10743" y="8502"/>
                    <a:pt x="7810" y="6450"/>
                    <a:pt x="5061" y="4177"/>
                  </a:cubicBezTo>
                  <a:cubicBezTo>
                    <a:pt x="4159" y="3442"/>
                    <a:pt x="3293" y="2672"/>
                    <a:pt x="2456" y="1880"/>
                  </a:cubicBezTo>
                  <a:close/>
                  <a:moveTo>
                    <a:pt x="415" y="1"/>
                  </a:moveTo>
                  <a:cubicBezTo>
                    <a:pt x="179" y="1"/>
                    <a:pt x="0" y="295"/>
                    <a:pt x="186" y="511"/>
                  </a:cubicBezTo>
                  <a:cubicBezTo>
                    <a:pt x="2752" y="3040"/>
                    <a:pt x="5501" y="5350"/>
                    <a:pt x="8434" y="7476"/>
                  </a:cubicBezTo>
                  <a:cubicBezTo>
                    <a:pt x="11366" y="9565"/>
                    <a:pt x="14482" y="11435"/>
                    <a:pt x="17745" y="13011"/>
                  </a:cubicBezTo>
                  <a:cubicBezTo>
                    <a:pt x="19190" y="13719"/>
                    <a:pt x="20684" y="14380"/>
                    <a:pt x="22205" y="14974"/>
                  </a:cubicBezTo>
                  <a:lnTo>
                    <a:pt x="22205" y="14974"/>
                  </a:lnTo>
                  <a:cubicBezTo>
                    <a:pt x="22470" y="15307"/>
                    <a:pt x="22718" y="15655"/>
                    <a:pt x="22950" y="16017"/>
                  </a:cubicBezTo>
                  <a:cubicBezTo>
                    <a:pt x="23903" y="17484"/>
                    <a:pt x="24673" y="19097"/>
                    <a:pt x="25480" y="20673"/>
                  </a:cubicBezTo>
                  <a:cubicBezTo>
                    <a:pt x="27276" y="24045"/>
                    <a:pt x="29036" y="27381"/>
                    <a:pt x="30832" y="30754"/>
                  </a:cubicBezTo>
                  <a:cubicBezTo>
                    <a:pt x="32628" y="34126"/>
                    <a:pt x="34388" y="37499"/>
                    <a:pt x="36221" y="40871"/>
                  </a:cubicBezTo>
                  <a:lnTo>
                    <a:pt x="36917" y="42118"/>
                  </a:lnTo>
                  <a:cubicBezTo>
                    <a:pt x="36941" y="42177"/>
                    <a:pt x="36988" y="42202"/>
                    <a:pt x="37037" y="42202"/>
                  </a:cubicBezTo>
                  <a:cubicBezTo>
                    <a:pt x="37138" y="42202"/>
                    <a:pt x="37248" y="42095"/>
                    <a:pt x="37174" y="41971"/>
                  </a:cubicBezTo>
                  <a:lnTo>
                    <a:pt x="37174" y="41971"/>
                  </a:lnTo>
                  <a:lnTo>
                    <a:pt x="37174" y="42008"/>
                  </a:lnTo>
                  <a:cubicBezTo>
                    <a:pt x="35451" y="38562"/>
                    <a:pt x="33691" y="35153"/>
                    <a:pt x="31932" y="31744"/>
                  </a:cubicBezTo>
                  <a:cubicBezTo>
                    <a:pt x="30135" y="28298"/>
                    <a:pt x="28376" y="24925"/>
                    <a:pt x="26579" y="21516"/>
                  </a:cubicBezTo>
                  <a:cubicBezTo>
                    <a:pt x="25736" y="19866"/>
                    <a:pt x="24930" y="18253"/>
                    <a:pt x="24050" y="16640"/>
                  </a:cubicBezTo>
                  <a:cubicBezTo>
                    <a:pt x="23811" y="16205"/>
                    <a:pt x="23549" y="15783"/>
                    <a:pt x="23266" y="15375"/>
                  </a:cubicBezTo>
                  <a:lnTo>
                    <a:pt x="23266" y="15375"/>
                  </a:lnTo>
                  <a:cubicBezTo>
                    <a:pt x="23283" y="15382"/>
                    <a:pt x="23300" y="15388"/>
                    <a:pt x="23317" y="15394"/>
                  </a:cubicBezTo>
                  <a:cubicBezTo>
                    <a:pt x="23345" y="15405"/>
                    <a:pt x="23372" y="15409"/>
                    <a:pt x="23397" y="15409"/>
                  </a:cubicBezTo>
                  <a:cubicBezTo>
                    <a:pt x="23634" y="15409"/>
                    <a:pt x="23725" y="14980"/>
                    <a:pt x="23427" y="14881"/>
                  </a:cubicBezTo>
                  <a:cubicBezTo>
                    <a:pt x="23176" y="14783"/>
                    <a:pt x="22926" y="14684"/>
                    <a:pt x="22676" y="14584"/>
                  </a:cubicBezTo>
                  <a:lnTo>
                    <a:pt x="22676" y="14584"/>
                  </a:lnTo>
                  <a:cubicBezTo>
                    <a:pt x="22149" y="13924"/>
                    <a:pt x="21565" y="13311"/>
                    <a:pt x="20934" y="12755"/>
                  </a:cubicBezTo>
                  <a:cubicBezTo>
                    <a:pt x="19504" y="11692"/>
                    <a:pt x="18038" y="10739"/>
                    <a:pt x="16498" y="9859"/>
                  </a:cubicBezTo>
                  <a:lnTo>
                    <a:pt x="11586" y="6816"/>
                  </a:lnTo>
                  <a:lnTo>
                    <a:pt x="1762" y="804"/>
                  </a:lnTo>
                  <a:lnTo>
                    <a:pt x="651" y="97"/>
                  </a:lnTo>
                  <a:lnTo>
                    <a:pt x="651" y="97"/>
                  </a:lnTo>
                  <a:cubicBezTo>
                    <a:pt x="643" y="89"/>
                    <a:pt x="634" y="80"/>
                    <a:pt x="625" y="71"/>
                  </a:cubicBezTo>
                  <a:lnTo>
                    <a:pt x="621" y="78"/>
                  </a:lnTo>
                  <a:lnTo>
                    <a:pt x="552" y="34"/>
                  </a:lnTo>
                  <a:cubicBezTo>
                    <a:pt x="506" y="11"/>
                    <a:pt x="459" y="1"/>
                    <a:pt x="4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7"/>
            <p:cNvSpPr/>
            <p:nvPr/>
          </p:nvSpPr>
          <p:spPr>
            <a:xfrm rot="3361624">
              <a:off x="297454" y="3636353"/>
              <a:ext cx="33025" cy="118625"/>
            </a:xfrm>
            <a:custGeom>
              <a:rect b="b" l="l" r="r" t="t"/>
              <a:pathLst>
                <a:path extrusionOk="0" h="4745" w="1321">
                  <a:moveTo>
                    <a:pt x="639" y="1472"/>
                  </a:moveTo>
                  <a:lnTo>
                    <a:pt x="639" y="1472"/>
                  </a:lnTo>
                  <a:cubicBezTo>
                    <a:pt x="735" y="2324"/>
                    <a:pt x="667" y="3191"/>
                    <a:pt x="435" y="4014"/>
                  </a:cubicBezTo>
                  <a:lnTo>
                    <a:pt x="435" y="4014"/>
                  </a:lnTo>
                  <a:cubicBezTo>
                    <a:pt x="431" y="3162"/>
                    <a:pt x="499" y="2312"/>
                    <a:pt x="639" y="1472"/>
                  </a:cubicBezTo>
                  <a:close/>
                  <a:moveTo>
                    <a:pt x="661" y="0"/>
                  </a:moveTo>
                  <a:cubicBezTo>
                    <a:pt x="569" y="0"/>
                    <a:pt x="477" y="55"/>
                    <a:pt x="441" y="165"/>
                  </a:cubicBezTo>
                  <a:cubicBezTo>
                    <a:pt x="74" y="1558"/>
                    <a:pt x="1" y="2988"/>
                    <a:pt x="184" y="4381"/>
                  </a:cubicBezTo>
                  <a:cubicBezTo>
                    <a:pt x="198" y="4449"/>
                    <a:pt x="236" y="4487"/>
                    <a:pt x="281" y="4498"/>
                  </a:cubicBezTo>
                  <a:lnTo>
                    <a:pt x="281" y="4498"/>
                  </a:lnTo>
                  <a:cubicBezTo>
                    <a:pt x="250" y="4652"/>
                    <a:pt x="378" y="4745"/>
                    <a:pt x="517" y="4745"/>
                  </a:cubicBezTo>
                  <a:cubicBezTo>
                    <a:pt x="613" y="4745"/>
                    <a:pt x="714" y="4700"/>
                    <a:pt x="771" y="4601"/>
                  </a:cubicBezTo>
                  <a:cubicBezTo>
                    <a:pt x="1284" y="3171"/>
                    <a:pt x="1320" y="1595"/>
                    <a:pt x="880" y="165"/>
                  </a:cubicBezTo>
                  <a:cubicBezTo>
                    <a:pt x="844" y="55"/>
                    <a:pt x="752" y="0"/>
                    <a:pt x="6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7"/>
            <p:cNvSpPr/>
            <p:nvPr/>
          </p:nvSpPr>
          <p:spPr>
            <a:xfrm rot="3361624">
              <a:off x="269249" y="3678053"/>
              <a:ext cx="38525" cy="261799"/>
            </a:xfrm>
            <a:custGeom>
              <a:rect b="b" l="l" r="r" t="t"/>
              <a:pathLst>
                <a:path extrusionOk="0" h="10472" w="1541">
                  <a:moveTo>
                    <a:pt x="757" y="1375"/>
                  </a:moveTo>
                  <a:lnTo>
                    <a:pt x="757" y="1375"/>
                  </a:lnTo>
                  <a:cubicBezTo>
                    <a:pt x="970" y="2562"/>
                    <a:pt x="1029" y="3765"/>
                    <a:pt x="917" y="4968"/>
                  </a:cubicBezTo>
                  <a:cubicBezTo>
                    <a:pt x="844" y="5738"/>
                    <a:pt x="697" y="6544"/>
                    <a:pt x="514" y="7314"/>
                  </a:cubicBezTo>
                  <a:cubicBezTo>
                    <a:pt x="513" y="7317"/>
                    <a:pt x="512" y="7320"/>
                    <a:pt x="510" y="7323"/>
                  </a:cubicBezTo>
                  <a:lnTo>
                    <a:pt x="510" y="7323"/>
                  </a:lnTo>
                  <a:cubicBezTo>
                    <a:pt x="464" y="6662"/>
                    <a:pt x="441" y="5968"/>
                    <a:pt x="441" y="5298"/>
                  </a:cubicBezTo>
                  <a:cubicBezTo>
                    <a:pt x="441" y="3984"/>
                    <a:pt x="552" y="2671"/>
                    <a:pt x="757" y="1375"/>
                  </a:cubicBezTo>
                  <a:close/>
                  <a:moveTo>
                    <a:pt x="734" y="1"/>
                  </a:moveTo>
                  <a:cubicBezTo>
                    <a:pt x="642" y="1"/>
                    <a:pt x="551" y="56"/>
                    <a:pt x="514" y="166"/>
                  </a:cubicBezTo>
                  <a:cubicBezTo>
                    <a:pt x="148" y="1852"/>
                    <a:pt x="1" y="3575"/>
                    <a:pt x="38" y="5298"/>
                  </a:cubicBezTo>
                  <a:cubicBezTo>
                    <a:pt x="38" y="6141"/>
                    <a:pt x="74" y="7021"/>
                    <a:pt x="184" y="7864"/>
                  </a:cubicBezTo>
                  <a:cubicBezTo>
                    <a:pt x="197" y="8014"/>
                    <a:pt x="211" y="8163"/>
                    <a:pt x="228" y="8311"/>
                  </a:cubicBezTo>
                  <a:lnTo>
                    <a:pt x="228" y="8311"/>
                  </a:lnTo>
                  <a:cubicBezTo>
                    <a:pt x="152" y="8732"/>
                    <a:pt x="127" y="9159"/>
                    <a:pt x="148" y="9587"/>
                  </a:cubicBezTo>
                  <a:cubicBezTo>
                    <a:pt x="148" y="9752"/>
                    <a:pt x="267" y="9834"/>
                    <a:pt x="386" y="9834"/>
                  </a:cubicBezTo>
                  <a:cubicBezTo>
                    <a:pt x="424" y="9834"/>
                    <a:pt x="461" y="9826"/>
                    <a:pt x="495" y="9809"/>
                  </a:cubicBezTo>
                  <a:lnTo>
                    <a:pt x="495" y="9809"/>
                  </a:lnTo>
                  <a:cubicBezTo>
                    <a:pt x="545" y="10006"/>
                    <a:pt x="600" y="10201"/>
                    <a:pt x="661" y="10393"/>
                  </a:cubicBezTo>
                  <a:cubicBezTo>
                    <a:pt x="678" y="10444"/>
                    <a:pt x="726" y="10472"/>
                    <a:pt x="774" y="10472"/>
                  </a:cubicBezTo>
                  <a:cubicBezTo>
                    <a:pt x="828" y="10472"/>
                    <a:pt x="881" y="10435"/>
                    <a:pt x="881" y="10357"/>
                  </a:cubicBezTo>
                  <a:lnTo>
                    <a:pt x="881" y="10320"/>
                  </a:lnTo>
                  <a:cubicBezTo>
                    <a:pt x="822" y="9889"/>
                    <a:pt x="753" y="9449"/>
                    <a:pt x="690" y="9003"/>
                  </a:cubicBezTo>
                  <a:lnTo>
                    <a:pt x="690" y="9003"/>
                  </a:lnTo>
                  <a:cubicBezTo>
                    <a:pt x="773" y="8393"/>
                    <a:pt x="897" y="7788"/>
                    <a:pt x="1064" y="7204"/>
                  </a:cubicBezTo>
                  <a:cubicBezTo>
                    <a:pt x="1247" y="6434"/>
                    <a:pt x="1357" y="5664"/>
                    <a:pt x="1431" y="4858"/>
                  </a:cubicBezTo>
                  <a:cubicBezTo>
                    <a:pt x="1541" y="3282"/>
                    <a:pt x="1357" y="1705"/>
                    <a:pt x="954" y="166"/>
                  </a:cubicBezTo>
                  <a:cubicBezTo>
                    <a:pt x="917" y="56"/>
                    <a:pt x="826" y="1"/>
                    <a:pt x="7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7"/>
            <p:cNvSpPr/>
            <p:nvPr/>
          </p:nvSpPr>
          <p:spPr>
            <a:xfrm rot="3361624">
              <a:off x="-17333" y="3631672"/>
              <a:ext cx="336899" cy="244375"/>
            </a:xfrm>
            <a:custGeom>
              <a:rect b="b" l="l" r="r" t="t"/>
              <a:pathLst>
                <a:path extrusionOk="0" h="9775" w="13476">
                  <a:moveTo>
                    <a:pt x="1793" y="925"/>
                  </a:moveTo>
                  <a:cubicBezTo>
                    <a:pt x="5163" y="1974"/>
                    <a:pt x="8204" y="3873"/>
                    <a:pt x="10574" y="6498"/>
                  </a:cubicBezTo>
                  <a:cubicBezTo>
                    <a:pt x="11302" y="7259"/>
                    <a:pt x="11940" y="8080"/>
                    <a:pt x="12516" y="8961"/>
                  </a:cubicBezTo>
                  <a:lnTo>
                    <a:pt x="12516" y="8961"/>
                  </a:lnTo>
                  <a:cubicBezTo>
                    <a:pt x="8852" y="7596"/>
                    <a:pt x="6232" y="4636"/>
                    <a:pt x="3315" y="2136"/>
                  </a:cubicBezTo>
                  <a:cubicBezTo>
                    <a:pt x="2828" y="1710"/>
                    <a:pt x="2319" y="1306"/>
                    <a:pt x="1793" y="925"/>
                  </a:cubicBezTo>
                  <a:close/>
                  <a:moveTo>
                    <a:pt x="12920" y="9101"/>
                  </a:moveTo>
                  <a:lnTo>
                    <a:pt x="12923" y="9105"/>
                  </a:lnTo>
                  <a:lnTo>
                    <a:pt x="12923" y="9105"/>
                  </a:lnTo>
                  <a:cubicBezTo>
                    <a:pt x="12923" y="9104"/>
                    <a:pt x="12922" y="9104"/>
                    <a:pt x="12921" y="9104"/>
                  </a:cubicBezTo>
                  <a:lnTo>
                    <a:pt x="12921" y="9104"/>
                  </a:lnTo>
                  <a:cubicBezTo>
                    <a:pt x="12921" y="9103"/>
                    <a:pt x="12920" y="9102"/>
                    <a:pt x="12920" y="9101"/>
                  </a:cubicBezTo>
                  <a:close/>
                  <a:moveTo>
                    <a:pt x="386" y="1"/>
                  </a:moveTo>
                  <a:cubicBezTo>
                    <a:pt x="136" y="1"/>
                    <a:pt x="1" y="355"/>
                    <a:pt x="236" y="523"/>
                  </a:cubicBezTo>
                  <a:cubicBezTo>
                    <a:pt x="3829" y="2686"/>
                    <a:pt x="6321" y="6132"/>
                    <a:pt x="9877" y="8331"/>
                  </a:cubicBezTo>
                  <a:cubicBezTo>
                    <a:pt x="10830" y="8954"/>
                    <a:pt x="11857" y="9431"/>
                    <a:pt x="12956" y="9761"/>
                  </a:cubicBezTo>
                  <a:cubicBezTo>
                    <a:pt x="12991" y="9770"/>
                    <a:pt x="13023" y="9774"/>
                    <a:pt x="13054" y="9774"/>
                  </a:cubicBezTo>
                  <a:cubicBezTo>
                    <a:pt x="13381" y="9774"/>
                    <a:pt x="13475" y="9275"/>
                    <a:pt x="13140" y="9174"/>
                  </a:cubicBezTo>
                  <a:cubicBezTo>
                    <a:pt x="13073" y="9153"/>
                    <a:pt x="13007" y="9132"/>
                    <a:pt x="12941" y="9110"/>
                  </a:cubicBezTo>
                  <a:lnTo>
                    <a:pt x="12941" y="9110"/>
                  </a:lnTo>
                  <a:cubicBezTo>
                    <a:pt x="10851" y="5494"/>
                    <a:pt x="7631" y="2682"/>
                    <a:pt x="3792" y="1073"/>
                  </a:cubicBezTo>
                  <a:cubicBezTo>
                    <a:pt x="2692" y="633"/>
                    <a:pt x="1592" y="266"/>
                    <a:pt x="456" y="10"/>
                  </a:cubicBezTo>
                  <a:cubicBezTo>
                    <a:pt x="432" y="4"/>
                    <a:pt x="409" y="1"/>
                    <a:pt x="3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7"/>
            <p:cNvSpPr/>
            <p:nvPr/>
          </p:nvSpPr>
          <p:spPr>
            <a:xfrm rot="3361624">
              <a:off x="201232" y="3789897"/>
              <a:ext cx="52250" cy="329399"/>
            </a:xfrm>
            <a:custGeom>
              <a:rect b="b" l="l" r="r" t="t"/>
              <a:pathLst>
                <a:path extrusionOk="0" h="13176" w="2090">
                  <a:moveTo>
                    <a:pt x="897" y="1697"/>
                  </a:moveTo>
                  <a:cubicBezTo>
                    <a:pt x="1435" y="4326"/>
                    <a:pt x="1524" y="7020"/>
                    <a:pt x="1210" y="9687"/>
                  </a:cubicBezTo>
                  <a:cubicBezTo>
                    <a:pt x="1147" y="10271"/>
                    <a:pt x="1049" y="10854"/>
                    <a:pt x="936" y="11438"/>
                  </a:cubicBezTo>
                  <a:lnTo>
                    <a:pt x="936" y="11438"/>
                  </a:lnTo>
                  <a:cubicBezTo>
                    <a:pt x="827" y="10793"/>
                    <a:pt x="729" y="10148"/>
                    <a:pt x="660" y="9504"/>
                  </a:cubicBezTo>
                  <a:cubicBezTo>
                    <a:pt x="587" y="8514"/>
                    <a:pt x="513" y="7488"/>
                    <a:pt x="513" y="6461"/>
                  </a:cubicBezTo>
                  <a:cubicBezTo>
                    <a:pt x="513" y="4862"/>
                    <a:pt x="647" y="3262"/>
                    <a:pt x="897" y="1697"/>
                  </a:cubicBezTo>
                  <a:close/>
                  <a:moveTo>
                    <a:pt x="880" y="0"/>
                  </a:moveTo>
                  <a:cubicBezTo>
                    <a:pt x="770" y="0"/>
                    <a:pt x="660" y="64"/>
                    <a:pt x="623" y="193"/>
                  </a:cubicBezTo>
                  <a:cubicBezTo>
                    <a:pt x="184" y="2246"/>
                    <a:pt x="0" y="4335"/>
                    <a:pt x="0" y="6461"/>
                  </a:cubicBezTo>
                  <a:cubicBezTo>
                    <a:pt x="0" y="8514"/>
                    <a:pt x="212" y="10566"/>
                    <a:pt x="706" y="12550"/>
                  </a:cubicBezTo>
                  <a:lnTo>
                    <a:pt x="706" y="12550"/>
                  </a:lnTo>
                  <a:cubicBezTo>
                    <a:pt x="691" y="12622"/>
                    <a:pt x="676" y="12694"/>
                    <a:pt x="660" y="12766"/>
                  </a:cubicBezTo>
                  <a:cubicBezTo>
                    <a:pt x="593" y="13012"/>
                    <a:pt x="784" y="13176"/>
                    <a:pt x="969" y="13176"/>
                  </a:cubicBezTo>
                  <a:cubicBezTo>
                    <a:pt x="1087" y="13176"/>
                    <a:pt x="1204" y="13108"/>
                    <a:pt x="1247" y="12950"/>
                  </a:cubicBezTo>
                  <a:cubicBezTo>
                    <a:pt x="1833" y="10860"/>
                    <a:pt x="2090" y="8697"/>
                    <a:pt x="2016" y="6571"/>
                  </a:cubicBezTo>
                  <a:cubicBezTo>
                    <a:pt x="1980" y="4408"/>
                    <a:pt x="1686" y="2282"/>
                    <a:pt x="1137" y="193"/>
                  </a:cubicBezTo>
                  <a:cubicBezTo>
                    <a:pt x="1100" y="64"/>
                    <a:pt x="990" y="0"/>
                    <a:pt x="8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7"/>
            <p:cNvSpPr/>
            <p:nvPr/>
          </p:nvSpPr>
          <p:spPr>
            <a:xfrm rot="3361624">
              <a:off x="322719" y="3192714"/>
              <a:ext cx="236050" cy="617999"/>
            </a:xfrm>
            <a:custGeom>
              <a:rect b="b" l="l" r="r" t="t"/>
              <a:pathLst>
                <a:path extrusionOk="0" h="24720" w="9442">
                  <a:moveTo>
                    <a:pt x="1334" y="1388"/>
                  </a:moveTo>
                  <a:cubicBezTo>
                    <a:pt x="2725" y="4292"/>
                    <a:pt x="4104" y="7184"/>
                    <a:pt x="5096" y="10225"/>
                  </a:cubicBezTo>
                  <a:cubicBezTo>
                    <a:pt x="5645" y="11875"/>
                    <a:pt x="6049" y="13598"/>
                    <a:pt x="6342" y="15358"/>
                  </a:cubicBezTo>
                  <a:cubicBezTo>
                    <a:pt x="6546" y="16787"/>
                    <a:pt x="6624" y="18248"/>
                    <a:pt x="6839" y="19681"/>
                  </a:cubicBezTo>
                  <a:lnTo>
                    <a:pt x="6839" y="19681"/>
                  </a:lnTo>
                  <a:cubicBezTo>
                    <a:pt x="6595" y="19180"/>
                    <a:pt x="6306" y="18693"/>
                    <a:pt x="6012" y="18217"/>
                  </a:cubicBezTo>
                  <a:cubicBezTo>
                    <a:pt x="5169" y="16934"/>
                    <a:pt x="4436" y="15614"/>
                    <a:pt x="3776" y="14221"/>
                  </a:cubicBezTo>
                  <a:cubicBezTo>
                    <a:pt x="2456" y="11472"/>
                    <a:pt x="1613" y="8502"/>
                    <a:pt x="1320" y="5497"/>
                  </a:cubicBezTo>
                  <a:cubicBezTo>
                    <a:pt x="1173" y="4121"/>
                    <a:pt x="1191" y="2745"/>
                    <a:pt x="1334" y="1388"/>
                  </a:cubicBezTo>
                  <a:close/>
                  <a:moveTo>
                    <a:pt x="1153" y="0"/>
                  </a:moveTo>
                  <a:cubicBezTo>
                    <a:pt x="1009" y="0"/>
                    <a:pt x="864" y="75"/>
                    <a:pt x="843" y="218"/>
                  </a:cubicBezTo>
                  <a:cubicBezTo>
                    <a:pt x="0" y="6266"/>
                    <a:pt x="1760" y="12498"/>
                    <a:pt x="5059" y="17630"/>
                  </a:cubicBezTo>
                  <a:cubicBezTo>
                    <a:pt x="5975" y="19060"/>
                    <a:pt x="7185" y="20490"/>
                    <a:pt x="7295" y="22286"/>
                  </a:cubicBezTo>
                  <a:cubicBezTo>
                    <a:pt x="7295" y="22359"/>
                    <a:pt x="7350" y="22396"/>
                    <a:pt x="7405" y="22396"/>
                  </a:cubicBezTo>
                  <a:cubicBezTo>
                    <a:pt x="7425" y="22396"/>
                    <a:pt x="7444" y="22391"/>
                    <a:pt x="7462" y="22382"/>
                  </a:cubicBezTo>
                  <a:lnTo>
                    <a:pt x="7462" y="22382"/>
                  </a:lnTo>
                  <a:cubicBezTo>
                    <a:pt x="7467" y="22399"/>
                    <a:pt x="7473" y="22416"/>
                    <a:pt x="7478" y="22433"/>
                  </a:cubicBezTo>
                  <a:cubicBezTo>
                    <a:pt x="7808" y="23239"/>
                    <a:pt x="8248" y="23972"/>
                    <a:pt x="8798" y="24632"/>
                  </a:cubicBezTo>
                  <a:cubicBezTo>
                    <a:pt x="8851" y="24693"/>
                    <a:pt x="8918" y="24719"/>
                    <a:pt x="8987" y="24719"/>
                  </a:cubicBezTo>
                  <a:cubicBezTo>
                    <a:pt x="9206" y="24719"/>
                    <a:pt x="9442" y="24461"/>
                    <a:pt x="9275" y="24265"/>
                  </a:cubicBezTo>
                  <a:cubicBezTo>
                    <a:pt x="8432" y="23019"/>
                    <a:pt x="7882" y="21626"/>
                    <a:pt x="7662" y="20123"/>
                  </a:cubicBezTo>
                  <a:cubicBezTo>
                    <a:pt x="7368" y="18620"/>
                    <a:pt x="7295" y="17080"/>
                    <a:pt x="7075" y="15577"/>
                  </a:cubicBezTo>
                  <a:cubicBezTo>
                    <a:pt x="6525" y="12132"/>
                    <a:pt x="5499" y="8759"/>
                    <a:pt x="3996" y="5570"/>
                  </a:cubicBezTo>
                  <a:cubicBezTo>
                    <a:pt x="3189" y="3737"/>
                    <a:pt x="2310" y="1941"/>
                    <a:pt x="1430" y="144"/>
                  </a:cubicBezTo>
                  <a:cubicBezTo>
                    <a:pt x="1381" y="47"/>
                    <a:pt x="1268" y="0"/>
                    <a:pt x="11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9" name="Google Shape;959;p27"/>
          <p:cNvSpPr/>
          <p:nvPr/>
        </p:nvSpPr>
        <p:spPr>
          <a:xfrm rot="-5400000">
            <a:off x="-930702" y="3944314"/>
            <a:ext cx="2127125" cy="643625"/>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0" name="Google Shape;960;p27"/>
          <p:cNvGrpSpPr/>
          <p:nvPr/>
        </p:nvGrpSpPr>
        <p:grpSpPr>
          <a:xfrm>
            <a:off x="-188950" y="2449249"/>
            <a:ext cx="696291" cy="1016185"/>
            <a:chOff x="8379850" y="2829899"/>
            <a:chExt cx="696291" cy="1016185"/>
          </a:xfrm>
        </p:grpSpPr>
        <p:sp>
          <p:nvSpPr>
            <p:cNvPr id="961" name="Google Shape;961;p27"/>
            <p:cNvSpPr/>
            <p:nvPr/>
          </p:nvSpPr>
          <p:spPr>
            <a:xfrm rot="1098150">
              <a:off x="8979542" y="2837624"/>
              <a:ext cx="56577" cy="45770"/>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7"/>
            <p:cNvSpPr/>
            <p:nvPr/>
          </p:nvSpPr>
          <p:spPr>
            <a:xfrm rot="1098150">
              <a:off x="9012001" y="3084611"/>
              <a:ext cx="58162" cy="47439"/>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7"/>
            <p:cNvSpPr/>
            <p:nvPr/>
          </p:nvSpPr>
          <p:spPr>
            <a:xfrm rot="1098150">
              <a:off x="8763840" y="2928263"/>
              <a:ext cx="84156" cy="62752"/>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7"/>
            <p:cNvSpPr/>
            <p:nvPr/>
          </p:nvSpPr>
          <p:spPr>
            <a:xfrm rot="1098150">
              <a:off x="8801407" y="3201905"/>
              <a:ext cx="67341" cy="55116"/>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7"/>
            <p:cNvSpPr/>
            <p:nvPr/>
          </p:nvSpPr>
          <p:spPr>
            <a:xfrm rot="1098150">
              <a:off x="8620318" y="3212924"/>
              <a:ext cx="67300" cy="56660"/>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7"/>
            <p:cNvSpPr/>
            <p:nvPr/>
          </p:nvSpPr>
          <p:spPr>
            <a:xfrm rot="1098150">
              <a:off x="8658451" y="3359891"/>
              <a:ext cx="62752" cy="47439"/>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7"/>
            <p:cNvSpPr/>
            <p:nvPr/>
          </p:nvSpPr>
          <p:spPr>
            <a:xfrm rot="1098150">
              <a:off x="8543867" y="3485047"/>
              <a:ext cx="64254" cy="52029"/>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7"/>
            <p:cNvSpPr/>
            <p:nvPr/>
          </p:nvSpPr>
          <p:spPr>
            <a:xfrm rot="1098150">
              <a:off x="8447139" y="3632337"/>
              <a:ext cx="67341" cy="50527"/>
            </a:xfrm>
            <a:custGeom>
              <a:rect b="b" l="l" r="r" t="t"/>
              <a:pathLst>
                <a:path extrusionOk="0" h="1211" w="1614">
                  <a:moveTo>
                    <a:pt x="807" y="1"/>
                  </a:moveTo>
                  <a:cubicBezTo>
                    <a:pt x="1" y="1"/>
                    <a:pt x="1" y="1210"/>
                    <a:pt x="807" y="1210"/>
                  </a:cubicBezTo>
                  <a:cubicBezTo>
                    <a:pt x="1613" y="1210"/>
                    <a:pt x="1613" y="1"/>
                    <a:pt x="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7"/>
            <p:cNvSpPr/>
            <p:nvPr/>
          </p:nvSpPr>
          <p:spPr>
            <a:xfrm rot="1098150">
              <a:off x="8385711" y="3789991"/>
              <a:ext cx="62752" cy="47439"/>
            </a:xfrm>
            <a:custGeom>
              <a:rect b="b" l="l" r="r" t="t"/>
              <a:pathLst>
                <a:path extrusionOk="0" h="1137" w="1504">
                  <a:moveTo>
                    <a:pt x="770" y="1"/>
                  </a:moveTo>
                  <a:cubicBezTo>
                    <a:pt x="1" y="1"/>
                    <a:pt x="1" y="1137"/>
                    <a:pt x="770" y="1137"/>
                  </a:cubicBezTo>
                  <a:cubicBezTo>
                    <a:pt x="1504" y="1137"/>
                    <a:pt x="1504" y="1"/>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0" name="Google Shape;970;p27"/>
          <p:cNvSpPr/>
          <p:nvPr/>
        </p:nvSpPr>
        <p:spPr>
          <a:xfrm rot="3098827">
            <a:off x="7401577" y="-27487"/>
            <a:ext cx="2127089" cy="1555242"/>
          </a:xfrm>
          <a:custGeom>
            <a:rect b="b" l="l" r="r" t="t"/>
            <a:pathLst>
              <a:path extrusionOk="0" h="62210" w="85084">
                <a:moveTo>
                  <a:pt x="1" y="1"/>
                </a:moveTo>
                <a:lnTo>
                  <a:pt x="1" y="221"/>
                </a:lnTo>
                <a:lnTo>
                  <a:pt x="1064" y="1430"/>
                </a:lnTo>
                <a:cubicBezTo>
                  <a:pt x="3740" y="4400"/>
                  <a:pt x="6489" y="7479"/>
                  <a:pt x="8432" y="11035"/>
                </a:cubicBezTo>
                <a:cubicBezTo>
                  <a:pt x="10265" y="14444"/>
                  <a:pt x="11401" y="18256"/>
                  <a:pt x="12464" y="21886"/>
                </a:cubicBezTo>
                <a:cubicBezTo>
                  <a:pt x="14774" y="29987"/>
                  <a:pt x="17193" y="38345"/>
                  <a:pt x="18146" y="46850"/>
                </a:cubicBezTo>
                <a:cubicBezTo>
                  <a:pt x="18220" y="47290"/>
                  <a:pt x="18256" y="47803"/>
                  <a:pt x="18330" y="48279"/>
                </a:cubicBezTo>
                <a:cubicBezTo>
                  <a:pt x="18623" y="51065"/>
                  <a:pt x="18916" y="53961"/>
                  <a:pt x="20089" y="56527"/>
                </a:cubicBezTo>
                <a:cubicBezTo>
                  <a:pt x="20749" y="58067"/>
                  <a:pt x="21775" y="59423"/>
                  <a:pt x="23095" y="60523"/>
                </a:cubicBezTo>
                <a:cubicBezTo>
                  <a:pt x="24342" y="61549"/>
                  <a:pt x="25918" y="62136"/>
                  <a:pt x="27531" y="62209"/>
                </a:cubicBezTo>
                <a:lnTo>
                  <a:pt x="27604" y="62209"/>
                </a:lnTo>
                <a:cubicBezTo>
                  <a:pt x="31930" y="62136"/>
                  <a:pt x="34789" y="58030"/>
                  <a:pt x="37062" y="53998"/>
                </a:cubicBezTo>
                <a:cubicBezTo>
                  <a:pt x="39005" y="50515"/>
                  <a:pt x="41021" y="46886"/>
                  <a:pt x="42451" y="43001"/>
                </a:cubicBezTo>
                <a:cubicBezTo>
                  <a:pt x="43770" y="39371"/>
                  <a:pt x="44540" y="35522"/>
                  <a:pt x="45310" y="31783"/>
                </a:cubicBezTo>
                <a:cubicBezTo>
                  <a:pt x="45750" y="29620"/>
                  <a:pt x="46226" y="27348"/>
                  <a:pt x="46740" y="25148"/>
                </a:cubicBezTo>
                <a:cubicBezTo>
                  <a:pt x="46960" y="24085"/>
                  <a:pt x="47399" y="23059"/>
                  <a:pt x="48059" y="22179"/>
                </a:cubicBezTo>
                <a:cubicBezTo>
                  <a:pt x="48792" y="21336"/>
                  <a:pt x="49892" y="20859"/>
                  <a:pt x="50845" y="20419"/>
                </a:cubicBezTo>
                <a:lnTo>
                  <a:pt x="85047" y="5316"/>
                </a:lnTo>
                <a:lnTo>
                  <a:pt x="85084" y="5170"/>
                </a:lnTo>
                <a:lnTo>
                  <a:pt x="85084" y="5170"/>
                </a:lnTo>
                <a:lnTo>
                  <a:pt x="50809" y="20309"/>
                </a:lnTo>
                <a:cubicBezTo>
                  <a:pt x="49819" y="20749"/>
                  <a:pt x="48719" y="21226"/>
                  <a:pt x="47949" y="22105"/>
                </a:cubicBezTo>
                <a:cubicBezTo>
                  <a:pt x="47289" y="22985"/>
                  <a:pt x="46850" y="24012"/>
                  <a:pt x="46630" y="25111"/>
                </a:cubicBezTo>
                <a:cubicBezTo>
                  <a:pt x="46080" y="27311"/>
                  <a:pt x="45603" y="29584"/>
                  <a:pt x="45163" y="31747"/>
                </a:cubicBezTo>
                <a:cubicBezTo>
                  <a:pt x="44430" y="35486"/>
                  <a:pt x="43660" y="39335"/>
                  <a:pt x="42304" y="42964"/>
                </a:cubicBezTo>
                <a:cubicBezTo>
                  <a:pt x="40948" y="46813"/>
                  <a:pt x="38895" y="50405"/>
                  <a:pt x="36952" y="53925"/>
                </a:cubicBezTo>
                <a:cubicBezTo>
                  <a:pt x="34716" y="57920"/>
                  <a:pt x="31856" y="61989"/>
                  <a:pt x="27604" y="62026"/>
                </a:cubicBezTo>
                <a:lnTo>
                  <a:pt x="27567" y="62026"/>
                </a:lnTo>
                <a:cubicBezTo>
                  <a:pt x="25111" y="62026"/>
                  <a:pt x="21922" y="60303"/>
                  <a:pt x="20236" y="56454"/>
                </a:cubicBezTo>
                <a:cubicBezTo>
                  <a:pt x="19099" y="53888"/>
                  <a:pt x="18769" y="50992"/>
                  <a:pt x="18476" y="48206"/>
                </a:cubicBezTo>
                <a:cubicBezTo>
                  <a:pt x="18440" y="47766"/>
                  <a:pt x="18366" y="47253"/>
                  <a:pt x="18330" y="46776"/>
                </a:cubicBezTo>
                <a:cubicBezTo>
                  <a:pt x="17340" y="38272"/>
                  <a:pt x="14920" y="29914"/>
                  <a:pt x="12611" y="21812"/>
                </a:cubicBezTo>
                <a:cubicBezTo>
                  <a:pt x="11548" y="18146"/>
                  <a:pt x="10448" y="14371"/>
                  <a:pt x="8579" y="10925"/>
                </a:cubicBezTo>
                <a:cubicBezTo>
                  <a:pt x="6636" y="7369"/>
                  <a:pt x="3886" y="4290"/>
                  <a:pt x="1210" y="1320"/>
                </a:cubicBezTo>
                <a:lnTo>
                  <a:pt x="1"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3">
  <p:cSld name="TITLE_ONLY_2_1">
    <p:spTree>
      <p:nvGrpSpPr>
        <p:cNvPr id="971" name="Shape 971"/>
        <p:cNvGrpSpPr/>
        <p:nvPr/>
      </p:nvGrpSpPr>
      <p:grpSpPr>
        <a:xfrm>
          <a:off x="0" y="0"/>
          <a:ext cx="0" cy="0"/>
          <a:chOff x="0" y="0"/>
          <a:chExt cx="0" cy="0"/>
        </a:xfrm>
      </p:grpSpPr>
      <p:sp>
        <p:nvSpPr>
          <p:cNvPr id="972" name="Google Shape;972;p28"/>
          <p:cNvSpPr/>
          <p:nvPr/>
        </p:nvSpPr>
        <p:spPr>
          <a:xfrm flipH="1">
            <a:off x="8499012" y="-337"/>
            <a:ext cx="741826" cy="1079669"/>
          </a:xfrm>
          <a:custGeom>
            <a:rect b="b" l="l" r="r" t="t"/>
            <a:pathLst>
              <a:path extrusionOk="0" h="35962" w="24709">
                <a:moveTo>
                  <a:pt x="20466" y="0"/>
                </a:moveTo>
                <a:cubicBezTo>
                  <a:pt x="12438" y="0"/>
                  <a:pt x="4856" y="4425"/>
                  <a:pt x="0" y="10778"/>
                </a:cubicBezTo>
                <a:lnTo>
                  <a:pt x="0" y="35962"/>
                </a:lnTo>
                <a:lnTo>
                  <a:pt x="9605" y="35962"/>
                </a:lnTo>
                <a:cubicBezTo>
                  <a:pt x="8469" y="31599"/>
                  <a:pt x="8285" y="27091"/>
                  <a:pt x="9568" y="22838"/>
                </a:cubicBezTo>
                <a:cubicBezTo>
                  <a:pt x="11468" y="16504"/>
                  <a:pt x="17355" y="11116"/>
                  <a:pt x="23887" y="11116"/>
                </a:cubicBezTo>
                <a:cubicBezTo>
                  <a:pt x="24160" y="11116"/>
                  <a:pt x="24433" y="11125"/>
                  <a:pt x="24708" y="11144"/>
                </a:cubicBezTo>
                <a:cubicBezTo>
                  <a:pt x="22985" y="7552"/>
                  <a:pt x="21592" y="3813"/>
                  <a:pt x="20566" y="0"/>
                </a:cubicBezTo>
                <a:cubicBezTo>
                  <a:pt x="20533" y="0"/>
                  <a:pt x="20500" y="0"/>
                  <a:pt x="204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8"/>
          <p:cNvSpPr/>
          <p:nvPr/>
        </p:nvSpPr>
        <p:spPr>
          <a:xfrm flipH="1" rot="10800000">
            <a:off x="6496625" y="4489979"/>
            <a:ext cx="4026435" cy="852546"/>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8"/>
          <p:cNvSpPr/>
          <p:nvPr/>
        </p:nvSpPr>
        <p:spPr>
          <a:xfrm rot="-2579604">
            <a:off x="-1995447" y="-80327"/>
            <a:ext cx="3264667" cy="2604858"/>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8"/>
          <p:cNvSpPr txBox="1"/>
          <p:nvPr>
            <p:ph type="ctrTitle"/>
          </p:nvPr>
        </p:nvSpPr>
        <p:spPr>
          <a:xfrm>
            <a:off x="713250" y="420624"/>
            <a:ext cx="77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b="0">
                <a:solidFill>
                  <a:schemeClr val="accent3"/>
                </a:solidFill>
                <a:latin typeface="Calistoga"/>
                <a:ea typeface="Calistoga"/>
                <a:cs typeface="Calistoga"/>
                <a:sym typeface="Calistoga"/>
              </a:defRPr>
            </a:lvl1pPr>
            <a:lvl2pPr lvl="1" rtl="0" algn="r">
              <a:spcBef>
                <a:spcPts val="0"/>
              </a:spcBef>
              <a:spcAft>
                <a:spcPts val="0"/>
              </a:spcAft>
              <a:buClr>
                <a:schemeClr val="accent4"/>
              </a:buClr>
              <a:buSzPts val="1800"/>
              <a:buNone/>
              <a:defRPr sz="1800">
                <a:solidFill>
                  <a:schemeClr val="accent4"/>
                </a:solidFill>
              </a:defRPr>
            </a:lvl2pPr>
            <a:lvl3pPr lvl="2" rtl="0" algn="r">
              <a:spcBef>
                <a:spcPts val="0"/>
              </a:spcBef>
              <a:spcAft>
                <a:spcPts val="0"/>
              </a:spcAft>
              <a:buClr>
                <a:schemeClr val="accent4"/>
              </a:buClr>
              <a:buSzPts val="1800"/>
              <a:buNone/>
              <a:defRPr sz="1800">
                <a:solidFill>
                  <a:schemeClr val="accent4"/>
                </a:solidFill>
              </a:defRPr>
            </a:lvl3pPr>
            <a:lvl4pPr lvl="3" rtl="0" algn="r">
              <a:spcBef>
                <a:spcPts val="0"/>
              </a:spcBef>
              <a:spcAft>
                <a:spcPts val="0"/>
              </a:spcAft>
              <a:buClr>
                <a:schemeClr val="accent4"/>
              </a:buClr>
              <a:buSzPts val="1800"/>
              <a:buNone/>
              <a:defRPr sz="1800">
                <a:solidFill>
                  <a:schemeClr val="accent4"/>
                </a:solidFill>
              </a:defRPr>
            </a:lvl4pPr>
            <a:lvl5pPr lvl="4" rtl="0" algn="r">
              <a:spcBef>
                <a:spcPts val="0"/>
              </a:spcBef>
              <a:spcAft>
                <a:spcPts val="0"/>
              </a:spcAft>
              <a:buClr>
                <a:schemeClr val="accent4"/>
              </a:buClr>
              <a:buSzPts val="1800"/>
              <a:buNone/>
              <a:defRPr sz="1800">
                <a:solidFill>
                  <a:schemeClr val="accent4"/>
                </a:solidFill>
              </a:defRPr>
            </a:lvl5pPr>
            <a:lvl6pPr lvl="5" rtl="0" algn="r">
              <a:spcBef>
                <a:spcPts val="0"/>
              </a:spcBef>
              <a:spcAft>
                <a:spcPts val="0"/>
              </a:spcAft>
              <a:buClr>
                <a:schemeClr val="accent4"/>
              </a:buClr>
              <a:buSzPts val="1800"/>
              <a:buNone/>
              <a:defRPr sz="1800">
                <a:solidFill>
                  <a:schemeClr val="accent4"/>
                </a:solidFill>
              </a:defRPr>
            </a:lvl6pPr>
            <a:lvl7pPr lvl="6" rtl="0" algn="r">
              <a:spcBef>
                <a:spcPts val="0"/>
              </a:spcBef>
              <a:spcAft>
                <a:spcPts val="0"/>
              </a:spcAft>
              <a:buClr>
                <a:schemeClr val="accent4"/>
              </a:buClr>
              <a:buSzPts val="1800"/>
              <a:buNone/>
              <a:defRPr sz="1800">
                <a:solidFill>
                  <a:schemeClr val="accent4"/>
                </a:solidFill>
              </a:defRPr>
            </a:lvl7pPr>
            <a:lvl8pPr lvl="7" rtl="0" algn="r">
              <a:spcBef>
                <a:spcPts val="0"/>
              </a:spcBef>
              <a:spcAft>
                <a:spcPts val="0"/>
              </a:spcAft>
              <a:buClr>
                <a:schemeClr val="accent4"/>
              </a:buClr>
              <a:buSzPts val="1800"/>
              <a:buNone/>
              <a:defRPr sz="1800">
                <a:solidFill>
                  <a:schemeClr val="accent4"/>
                </a:solidFill>
              </a:defRPr>
            </a:lvl8pPr>
            <a:lvl9pPr lvl="8" rtl="0" algn="r">
              <a:spcBef>
                <a:spcPts val="0"/>
              </a:spcBef>
              <a:spcAft>
                <a:spcPts val="0"/>
              </a:spcAft>
              <a:buClr>
                <a:schemeClr val="accent4"/>
              </a:buClr>
              <a:buSzPts val="1800"/>
              <a:buNone/>
              <a:defRPr sz="1800">
                <a:solidFill>
                  <a:schemeClr val="accent4"/>
                </a:solidFill>
              </a:defRPr>
            </a:lvl9pPr>
          </a:lstStyle>
          <a:p/>
        </p:txBody>
      </p:sp>
      <p:grpSp>
        <p:nvGrpSpPr>
          <p:cNvPr id="976" name="Google Shape;976;p28"/>
          <p:cNvGrpSpPr/>
          <p:nvPr/>
        </p:nvGrpSpPr>
        <p:grpSpPr>
          <a:xfrm>
            <a:off x="-582213" y="3630384"/>
            <a:ext cx="1395308" cy="1361806"/>
            <a:chOff x="-605888" y="3025234"/>
            <a:chExt cx="1395308" cy="1361806"/>
          </a:xfrm>
        </p:grpSpPr>
        <p:sp>
          <p:nvSpPr>
            <p:cNvPr id="977" name="Google Shape;977;p28"/>
            <p:cNvSpPr/>
            <p:nvPr/>
          </p:nvSpPr>
          <p:spPr>
            <a:xfrm rot="3361624">
              <a:off x="-373834" y="3178614"/>
              <a:ext cx="931198" cy="1055048"/>
            </a:xfrm>
            <a:custGeom>
              <a:rect b="b" l="l" r="r" t="t"/>
              <a:pathLst>
                <a:path extrusionOk="0" h="42202" w="37248">
                  <a:moveTo>
                    <a:pt x="2456" y="1880"/>
                  </a:moveTo>
                  <a:lnTo>
                    <a:pt x="10047" y="6560"/>
                  </a:lnTo>
                  <a:lnTo>
                    <a:pt x="14885" y="9529"/>
                  </a:lnTo>
                  <a:cubicBezTo>
                    <a:pt x="16425" y="10482"/>
                    <a:pt x="18001" y="11362"/>
                    <a:pt x="19468" y="12425"/>
                  </a:cubicBezTo>
                  <a:cubicBezTo>
                    <a:pt x="20170" y="12905"/>
                    <a:pt x="20817" y="13451"/>
                    <a:pt x="21402" y="14058"/>
                  </a:cubicBezTo>
                  <a:lnTo>
                    <a:pt x="21402" y="14058"/>
                  </a:lnTo>
                  <a:cubicBezTo>
                    <a:pt x="18808" y="12956"/>
                    <a:pt x="16269" y="11697"/>
                    <a:pt x="13822" y="10299"/>
                  </a:cubicBezTo>
                  <a:cubicBezTo>
                    <a:pt x="10743" y="8502"/>
                    <a:pt x="7810" y="6450"/>
                    <a:pt x="5061" y="4177"/>
                  </a:cubicBezTo>
                  <a:cubicBezTo>
                    <a:pt x="4159" y="3442"/>
                    <a:pt x="3293" y="2672"/>
                    <a:pt x="2456" y="1880"/>
                  </a:cubicBezTo>
                  <a:close/>
                  <a:moveTo>
                    <a:pt x="415" y="1"/>
                  </a:moveTo>
                  <a:cubicBezTo>
                    <a:pt x="179" y="1"/>
                    <a:pt x="0" y="295"/>
                    <a:pt x="186" y="511"/>
                  </a:cubicBezTo>
                  <a:cubicBezTo>
                    <a:pt x="2752" y="3040"/>
                    <a:pt x="5501" y="5350"/>
                    <a:pt x="8434" y="7476"/>
                  </a:cubicBezTo>
                  <a:cubicBezTo>
                    <a:pt x="11366" y="9565"/>
                    <a:pt x="14482" y="11435"/>
                    <a:pt x="17745" y="13011"/>
                  </a:cubicBezTo>
                  <a:cubicBezTo>
                    <a:pt x="19190" y="13719"/>
                    <a:pt x="20684" y="14380"/>
                    <a:pt x="22205" y="14974"/>
                  </a:cubicBezTo>
                  <a:lnTo>
                    <a:pt x="22205" y="14974"/>
                  </a:lnTo>
                  <a:cubicBezTo>
                    <a:pt x="22470" y="15307"/>
                    <a:pt x="22718" y="15655"/>
                    <a:pt x="22950" y="16017"/>
                  </a:cubicBezTo>
                  <a:cubicBezTo>
                    <a:pt x="23903" y="17484"/>
                    <a:pt x="24673" y="19097"/>
                    <a:pt x="25480" y="20673"/>
                  </a:cubicBezTo>
                  <a:cubicBezTo>
                    <a:pt x="27276" y="24045"/>
                    <a:pt x="29036" y="27381"/>
                    <a:pt x="30832" y="30754"/>
                  </a:cubicBezTo>
                  <a:cubicBezTo>
                    <a:pt x="32628" y="34126"/>
                    <a:pt x="34388" y="37499"/>
                    <a:pt x="36221" y="40871"/>
                  </a:cubicBezTo>
                  <a:lnTo>
                    <a:pt x="36917" y="42118"/>
                  </a:lnTo>
                  <a:cubicBezTo>
                    <a:pt x="36941" y="42177"/>
                    <a:pt x="36988" y="42202"/>
                    <a:pt x="37037" y="42202"/>
                  </a:cubicBezTo>
                  <a:cubicBezTo>
                    <a:pt x="37138" y="42202"/>
                    <a:pt x="37248" y="42095"/>
                    <a:pt x="37174" y="41971"/>
                  </a:cubicBezTo>
                  <a:lnTo>
                    <a:pt x="37174" y="41971"/>
                  </a:lnTo>
                  <a:lnTo>
                    <a:pt x="37174" y="42008"/>
                  </a:lnTo>
                  <a:cubicBezTo>
                    <a:pt x="35451" y="38562"/>
                    <a:pt x="33691" y="35153"/>
                    <a:pt x="31932" y="31744"/>
                  </a:cubicBezTo>
                  <a:cubicBezTo>
                    <a:pt x="30135" y="28298"/>
                    <a:pt x="28376" y="24925"/>
                    <a:pt x="26579" y="21516"/>
                  </a:cubicBezTo>
                  <a:cubicBezTo>
                    <a:pt x="25736" y="19866"/>
                    <a:pt x="24930" y="18253"/>
                    <a:pt x="24050" y="16640"/>
                  </a:cubicBezTo>
                  <a:cubicBezTo>
                    <a:pt x="23811" y="16205"/>
                    <a:pt x="23549" y="15783"/>
                    <a:pt x="23266" y="15375"/>
                  </a:cubicBezTo>
                  <a:lnTo>
                    <a:pt x="23266" y="15375"/>
                  </a:lnTo>
                  <a:cubicBezTo>
                    <a:pt x="23283" y="15382"/>
                    <a:pt x="23300" y="15388"/>
                    <a:pt x="23317" y="15394"/>
                  </a:cubicBezTo>
                  <a:cubicBezTo>
                    <a:pt x="23345" y="15405"/>
                    <a:pt x="23372" y="15409"/>
                    <a:pt x="23397" y="15409"/>
                  </a:cubicBezTo>
                  <a:cubicBezTo>
                    <a:pt x="23634" y="15409"/>
                    <a:pt x="23725" y="14980"/>
                    <a:pt x="23427" y="14881"/>
                  </a:cubicBezTo>
                  <a:cubicBezTo>
                    <a:pt x="23176" y="14783"/>
                    <a:pt x="22926" y="14684"/>
                    <a:pt x="22676" y="14584"/>
                  </a:cubicBezTo>
                  <a:lnTo>
                    <a:pt x="22676" y="14584"/>
                  </a:lnTo>
                  <a:cubicBezTo>
                    <a:pt x="22149" y="13924"/>
                    <a:pt x="21565" y="13311"/>
                    <a:pt x="20934" y="12755"/>
                  </a:cubicBezTo>
                  <a:cubicBezTo>
                    <a:pt x="19504" y="11692"/>
                    <a:pt x="18038" y="10739"/>
                    <a:pt x="16498" y="9859"/>
                  </a:cubicBezTo>
                  <a:lnTo>
                    <a:pt x="11586" y="6816"/>
                  </a:lnTo>
                  <a:lnTo>
                    <a:pt x="1762" y="804"/>
                  </a:lnTo>
                  <a:lnTo>
                    <a:pt x="651" y="97"/>
                  </a:lnTo>
                  <a:lnTo>
                    <a:pt x="651" y="97"/>
                  </a:lnTo>
                  <a:cubicBezTo>
                    <a:pt x="643" y="89"/>
                    <a:pt x="634" y="80"/>
                    <a:pt x="625" y="71"/>
                  </a:cubicBezTo>
                  <a:lnTo>
                    <a:pt x="621" y="78"/>
                  </a:lnTo>
                  <a:lnTo>
                    <a:pt x="552" y="34"/>
                  </a:lnTo>
                  <a:cubicBezTo>
                    <a:pt x="506" y="11"/>
                    <a:pt x="459" y="1"/>
                    <a:pt x="4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8"/>
            <p:cNvSpPr/>
            <p:nvPr/>
          </p:nvSpPr>
          <p:spPr>
            <a:xfrm rot="3361624">
              <a:off x="297454" y="3636353"/>
              <a:ext cx="33025" cy="118625"/>
            </a:xfrm>
            <a:custGeom>
              <a:rect b="b" l="l" r="r" t="t"/>
              <a:pathLst>
                <a:path extrusionOk="0" h="4745" w="1321">
                  <a:moveTo>
                    <a:pt x="639" y="1472"/>
                  </a:moveTo>
                  <a:lnTo>
                    <a:pt x="639" y="1472"/>
                  </a:lnTo>
                  <a:cubicBezTo>
                    <a:pt x="735" y="2324"/>
                    <a:pt x="667" y="3191"/>
                    <a:pt x="435" y="4014"/>
                  </a:cubicBezTo>
                  <a:lnTo>
                    <a:pt x="435" y="4014"/>
                  </a:lnTo>
                  <a:cubicBezTo>
                    <a:pt x="431" y="3162"/>
                    <a:pt x="499" y="2312"/>
                    <a:pt x="639" y="1472"/>
                  </a:cubicBezTo>
                  <a:close/>
                  <a:moveTo>
                    <a:pt x="661" y="0"/>
                  </a:moveTo>
                  <a:cubicBezTo>
                    <a:pt x="569" y="0"/>
                    <a:pt x="477" y="55"/>
                    <a:pt x="441" y="165"/>
                  </a:cubicBezTo>
                  <a:cubicBezTo>
                    <a:pt x="74" y="1558"/>
                    <a:pt x="1" y="2988"/>
                    <a:pt x="184" y="4381"/>
                  </a:cubicBezTo>
                  <a:cubicBezTo>
                    <a:pt x="198" y="4449"/>
                    <a:pt x="236" y="4487"/>
                    <a:pt x="281" y="4498"/>
                  </a:cubicBezTo>
                  <a:lnTo>
                    <a:pt x="281" y="4498"/>
                  </a:lnTo>
                  <a:cubicBezTo>
                    <a:pt x="250" y="4652"/>
                    <a:pt x="378" y="4745"/>
                    <a:pt x="517" y="4745"/>
                  </a:cubicBezTo>
                  <a:cubicBezTo>
                    <a:pt x="613" y="4745"/>
                    <a:pt x="714" y="4700"/>
                    <a:pt x="771" y="4601"/>
                  </a:cubicBezTo>
                  <a:cubicBezTo>
                    <a:pt x="1284" y="3171"/>
                    <a:pt x="1320" y="1595"/>
                    <a:pt x="880" y="165"/>
                  </a:cubicBezTo>
                  <a:cubicBezTo>
                    <a:pt x="844" y="55"/>
                    <a:pt x="752" y="0"/>
                    <a:pt x="6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8"/>
            <p:cNvSpPr/>
            <p:nvPr/>
          </p:nvSpPr>
          <p:spPr>
            <a:xfrm rot="3361624">
              <a:off x="269249" y="3678053"/>
              <a:ext cx="38525" cy="261799"/>
            </a:xfrm>
            <a:custGeom>
              <a:rect b="b" l="l" r="r" t="t"/>
              <a:pathLst>
                <a:path extrusionOk="0" h="10472" w="1541">
                  <a:moveTo>
                    <a:pt x="757" y="1375"/>
                  </a:moveTo>
                  <a:lnTo>
                    <a:pt x="757" y="1375"/>
                  </a:lnTo>
                  <a:cubicBezTo>
                    <a:pt x="970" y="2562"/>
                    <a:pt x="1029" y="3765"/>
                    <a:pt x="917" y="4968"/>
                  </a:cubicBezTo>
                  <a:cubicBezTo>
                    <a:pt x="844" y="5738"/>
                    <a:pt x="697" y="6544"/>
                    <a:pt x="514" y="7314"/>
                  </a:cubicBezTo>
                  <a:cubicBezTo>
                    <a:pt x="513" y="7317"/>
                    <a:pt x="512" y="7320"/>
                    <a:pt x="510" y="7323"/>
                  </a:cubicBezTo>
                  <a:lnTo>
                    <a:pt x="510" y="7323"/>
                  </a:lnTo>
                  <a:cubicBezTo>
                    <a:pt x="464" y="6662"/>
                    <a:pt x="441" y="5968"/>
                    <a:pt x="441" y="5298"/>
                  </a:cubicBezTo>
                  <a:cubicBezTo>
                    <a:pt x="441" y="3984"/>
                    <a:pt x="552" y="2671"/>
                    <a:pt x="757" y="1375"/>
                  </a:cubicBezTo>
                  <a:close/>
                  <a:moveTo>
                    <a:pt x="734" y="1"/>
                  </a:moveTo>
                  <a:cubicBezTo>
                    <a:pt x="642" y="1"/>
                    <a:pt x="551" y="56"/>
                    <a:pt x="514" y="166"/>
                  </a:cubicBezTo>
                  <a:cubicBezTo>
                    <a:pt x="148" y="1852"/>
                    <a:pt x="1" y="3575"/>
                    <a:pt x="38" y="5298"/>
                  </a:cubicBezTo>
                  <a:cubicBezTo>
                    <a:pt x="38" y="6141"/>
                    <a:pt x="74" y="7021"/>
                    <a:pt x="184" y="7864"/>
                  </a:cubicBezTo>
                  <a:cubicBezTo>
                    <a:pt x="197" y="8014"/>
                    <a:pt x="211" y="8163"/>
                    <a:pt x="228" y="8311"/>
                  </a:cubicBezTo>
                  <a:lnTo>
                    <a:pt x="228" y="8311"/>
                  </a:lnTo>
                  <a:cubicBezTo>
                    <a:pt x="152" y="8732"/>
                    <a:pt x="127" y="9159"/>
                    <a:pt x="148" y="9587"/>
                  </a:cubicBezTo>
                  <a:cubicBezTo>
                    <a:pt x="148" y="9752"/>
                    <a:pt x="267" y="9834"/>
                    <a:pt x="386" y="9834"/>
                  </a:cubicBezTo>
                  <a:cubicBezTo>
                    <a:pt x="424" y="9834"/>
                    <a:pt x="461" y="9826"/>
                    <a:pt x="495" y="9809"/>
                  </a:cubicBezTo>
                  <a:lnTo>
                    <a:pt x="495" y="9809"/>
                  </a:lnTo>
                  <a:cubicBezTo>
                    <a:pt x="545" y="10006"/>
                    <a:pt x="600" y="10201"/>
                    <a:pt x="661" y="10393"/>
                  </a:cubicBezTo>
                  <a:cubicBezTo>
                    <a:pt x="678" y="10444"/>
                    <a:pt x="726" y="10472"/>
                    <a:pt x="774" y="10472"/>
                  </a:cubicBezTo>
                  <a:cubicBezTo>
                    <a:pt x="828" y="10472"/>
                    <a:pt x="881" y="10435"/>
                    <a:pt x="881" y="10357"/>
                  </a:cubicBezTo>
                  <a:lnTo>
                    <a:pt x="881" y="10320"/>
                  </a:lnTo>
                  <a:cubicBezTo>
                    <a:pt x="822" y="9889"/>
                    <a:pt x="753" y="9449"/>
                    <a:pt x="690" y="9003"/>
                  </a:cubicBezTo>
                  <a:lnTo>
                    <a:pt x="690" y="9003"/>
                  </a:lnTo>
                  <a:cubicBezTo>
                    <a:pt x="773" y="8393"/>
                    <a:pt x="897" y="7788"/>
                    <a:pt x="1064" y="7204"/>
                  </a:cubicBezTo>
                  <a:cubicBezTo>
                    <a:pt x="1247" y="6434"/>
                    <a:pt x="1357" y="5664"/>
                    <a:pt x="1431" y="4858"/>
                  </a:cubicBezTo>
                  <a:cubicBezTo>
                    <a:pt x="1541" y="3282"/>
                    <a:pt x="1357" y="1705"/>
                    <a:pt x="954" y="166"/>
                  </a:cubicBezTo>
                  <a:cubicBezTo>
                    <a:pt x="917" y="56"/>
                    <a:pt x="826" y="1"/>
                    <a:pt x="7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8"/>
            <p:cNvSpPr/>
            <p:nvPr/>
          </p:nvSpPr>
          <p:spPr>
            <a:xfrm rot="3361624">
              <a:off x="-17333" y="3631672"/>
              <a:ext cx="336899" cy="244375"/>
            </a:xfrm>
            <a:custGeom>
              <a:rect b="b" l="l" r="r" t="t"/>
              <a:pathLst>
                <a:path extrusionOk="0" h="9775" w="13476">
                  <a:moveTo>
                    <a:pt x="1793" y="925"/>
                  </a:moveTo>
                  <a:cubicBezTo>
                    <a:pt x="5163" y="1974"/>
                    <a:pt x="8204" y="3873"/>
                    <a:pt x="10574" y="6498"/>
                  </a:cubicBezTo>
                  <a:cubicBezTo>
                    <a:pt x="11302" y="7259"/>
                    <a:pt x="11940" y="8080"/>
                    <a:pt x="12516" y="8961"/>
                  </a:cubicBezTo>
                  <a:lnTo>
                    <a:pt x="12516" y="8961"/>
                  </a:lnTo>
                  <a:cubicBezTo>
                    <a:pt x="8852" y="7596"/>
                    <a:pt x="6232" y="4636"/>
                    <a:pt x="3315" y="2136"/>
                  </a:cubicBezTo>
                  <a:cubicBezTo>
                    <a:pt x="2828" y="1710"/>
                    <a:pt x="2319" y="1306"/>
                    <a:pt x="1793" y="925"/>
                  </a:cubicBezTo>
                  <a:close/>
                  <a:moveTo>
                    <a:pt x="12920" y="9101"/>
                  </a:moveTo>
                  <a:lnTo>
                    <a:pt x="12923" y="9105"/>
                  </a:lnTo>
                  <a:lnTo>
                    <a:pt x="12923" y="9105"/>
                  </a:lnTo>
                  <a:cubicBezTo>
                    <a:pt x="12923" y="9104"/>
                    <a:pt x="12922" y="9104"/>
                    <a:pt x="12921" y="9104"/>
                  </a:cubicBezTo>
                  <a:lnTo>
                    <a:pt x="12921" y="9104"/>
                  </a:lnTo>
                  <a:cubicBezTo>
                    <a:pt x="12921" y="9103"/>
                    <a:pt x="12920" y="9102"/>
                    <a:pt x="12920" y="9101"/>
                  </a:cubicBezTo>
                  <a:close/>
                  <a:moveTo>
                    <a:pt x="386" y="1"/>
                  </a:moveTo>
                  <a:cubicBezTo>
                    <a:pt x="136" y="1"/>
                    <a:pt x="1" y="355"/>
                    <a:pt x="236" y="523"/>
                  </a:cubicBezTo>
                  <a:cubicBezTo>
                    <a:pt x="3829" y="2686"/>
                    <a:pt x="6321" y="6132"/>
                    <a:pt x="9877" y="8331"/>
                  </a:cubicBezTo>
                  <a:cubicBezTo>
                    <a:pt x="10830" y="8954"/>
                    <a:pt x="11857" y="9431"/>
                    <a:pt x="12956" y="9761"/>
                  </a:cubicBezTo>
                  <a:cubicBezTo>
                    <a:pt x="12991" y="9770"/>
                    <a:pt x="13023" y="9774"/>
                    <a:pt x="13054" y="9774"/>
                  </a:cubicBezTo>
                  <a:cubicBezTo>
                    <a:pt x="13381" y="9774"/>
                    <a:pt x="13475" y="9275"/>
                    <a:pt x="13140" y="9174"/>
                  </a:cubicBezTo>
                  <a:cubicBezTo>
                    <a:pt x="13073" y="9153"/>
                    <a:pt x="13007" y="9132"/>
                    <a:pt x="12941" y="9110"/>
                  </a:cubicBezTo>
                  <a:lnTo>
                    <a:pt x="12941" y="9110"/>
                  </a:lnTo>
                  <a:cubicBezTo>
                    <a:pt x="10851" y="5494"/>
                    <a:pt x="7631" y="2682"/>
                    <a:pt x="3792" y="1073"/>
                  </a:cubicBezTo>
                  <a:cubicBezTo>
                    <a:pt x="2692" y="633"/>
                    <a:pt x="1592" y="266"/>
                    <a:pt x="456" y="10"/>
                  </a:cubicBezTo>
                  <a:cubicBezTo>
                    <a:pt x="432" y="4"/>
                    <a:pt x="409" y="1"/>
                    <a:pt x="3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8"/>
            <p:cNvSpPr/>
            <p:nvPr/>
          </p:nvSpPr>
          <p:spPr>
            <a:xfrm rot="3361624">
              <a:off x="201232" y="3789897"/>
              <a:ext cx="52250" cy="329399"/>
            </a:xfrm>
            <a:custGeom>
              <a:rect b="b" l="l" r="r" t="t"/>
              <a:pathLst>
                <a:path extrusionOk="0" h="13176" w="2090">
                  <a:moveTo>
                    <a:pt x="897" y="1697"/>
                  </a:moveTo>
                  <a:cubicBezTo>
                    <a:pt x="1435" y="4326"/>
                    <a:pt x="1524" y="7020"/>
                    <a:pt x="1210" y="9687"/>
                  </a:cubicBezTo>
                  <a:cubicBezTo>
                    <a:pt x="1147" y="10271"/>
                    <a:pt x="1049" y="10854"/>
                    <a:pt x="936" y="11438"/>
                  </a:cubicBezTo>
                  <a:lnTo>
                    <a:pt x="936" y="11438"/>
                  </a:lnTo>
                  <a:cubicBezTo>
                    <a:pt x="827" y="10793"/>
                    <a:pt x="729" y="10148"/>
                    <a:pt x="660" y="9504"/>
                  </a:cubicBezTo>
                  <a:cubicBezTo>
                    <a:pt x="587" y="8514"/>
                    <a:pt x="513" y="7488"/>
                    <a:pt x="513" y="6461"/>
                  </a:cubicBezTo>
                  <a:cubicBezTo>
                    <a:pt x="513" y="4862"/>
                    <a:pt x="647" y="3262"/>
                    <a:pt x="897" y="1697"/>
                  </a:cubicBezTo>
                  <a:close/>
                  <a:moveTo>
                    <a:pt x="880" y="0"/>
                  </a:moveTo>
                  <a:cubicBezTo>
                    <a:pt x="770" y="0"/>
                    <a:pt x="660" y="64"/>
                    <a:pt x="623" y="193"/>
                  </a:cubicBezTo>
                  <a:cubicBezTo>
                    <a:pt x="184" y="2246"/>
                    <a:pt x="0" y="4335"/>
                    <a:pt x="0" y="6461"/>
                  </a:cubicBezTo>
                  <a:cubicBezTo>
                    <a:pt x="0" y="8514"/>
                    <a:pt x="212" y="10566"/>
                    <a:pt x="706" y="12550"/>
                  </a:cubicBezTo>
                  <a:lnTo>
                    <a:pt x="706" y="12550"/>
                  </a:lnTo>
                  <a:cubicBezTo>
                    <a:pt x="691" y="12622"/>
                    <a:pt x="676" y="12694"/>
                    <a:pt x="660" y="12766"/>
                  </a:cubicBezTo>
                  <a:cubicBezTo>
                    <a:pt x="593" y="13012"/>
                    <a:pt x="784" y="13176"/>
                    <a:pt x="969" y="13176"/>
                  </a:cubicBezTo>
                  <a:cubicBezTo>
                    <a:pt x="1087" y="13176"/>
                    <a:pt x="1204" y="13108"/>
                    <a:pt x="1247" y="12950"/>
                  </a:cubicBezTo>
                  <a:cubicBezTo>
                    <a:pt x="1833" y="10860"/>
                    <a:pt x="2090" y="8697"/>
                    <a:pt x="2016" y="6571"/>
                  </a:cubicBezTo>
                  <a:cubicBezTo>
                    <a:pt x="1980" y="4408"/>
                    <a:pt x="1686" y="2282"/>
                    <a:pt x="1137" y="193"/>
                  </a:cubicBezTo>
                  <a:cubicBezTo>
                    <a:pt x="1100" y="64"/>
                    <a:pt x="990" y="0"/>
                    <a:pt x="8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8"/>
            <p:cNvSpPr/>
            <p:nvPr/>
          </p:nvSpPr>
          <p:spPr>
            <a:xfrm rot="3361624">
              <a:off x="322719" y="3192714"/>
              <a:ext cx="236050" cy="617999"/>
            </a:xfrm>
            <a:custGeom>
              <a:rect b="b" l="l" r="r" t="t"/>
              <a:pathLst>
                <a:path extrusionOk="0" h="24720" w="9442">
                  <a:moveTo>
                    <a:pt x="1334" y="1388"/>
                  </a:moveTo>
                  <a:cubicBezTo>
                    <a:pt x="2725" y="4292"/>
                    <a:pt x="4104" y="7184"/>
                    <a:pt x="5096" y="10225"/>
                  </a:cubicBezTo>
                  <a:cubicBezTo>
                    <a:pt x="5645" y="11875"/>
                    <a:pt x="6049" y="13598"/>
                    <a:pt x="6342" y="15358"/>
                  </a:cubicBezTo>
                  <a:cubicBezTo>
                    <a:pt x="6546" y="16787"/>
                    <a:pt x="6624" y="18248"/>
                    <a:pt x="6839" y="19681"/>
                  </a:cubicBezTo>
                  <a:lnTo>
                    <a:pt x="6839" y="19681"/>
                  </a:lnTo>
                  <a:cubicBezTo>
                    <a:pt x="6595" y="19180"/>
                    <a:pt x="6306" y="18693"/>
                    <a:pt x="6012" y="18217"/>
                  </a:cubicBezTo>
                  <a:cubicBezTo>
                    <a:pt x="5169" y="16934"/>
                    <a:pt x="4436" y="15614"/>
                    <a:pt x="3776" y="14221"/>
                  </a:cubicBezTo>
                  <a:cubicBezTo>
                    <a:pt x="2456" y="11472"/>
                    <a:pt x="1613" y="8502"/>
                    <a:pt x="1320" y="5497"/>
                  </a:cubicBezTo>
                  <a:cubicBezTo>
                    <a:pt x="1173" y="4121"/>
                    <a:pt x="1191" y="2745"/>
                    <a:pt x="1334" y="1388"/>
                  </a:cubicBezTo>
                  <a:close/>
                  <a:moveTo>
                    <a:pt x="1153" y="0"/>
                  </a:moveTo>
                  <a:cubicBezTo>
                    <a:pt x="1009" y="0"/>
                    <a:pt x="864" y="75"/>
                    <a:pt x="843" y="218"/>
                  </a:cubicBezTo>
                  <a:cubicBezTo>
                    <a:pt x="0" y="6266"/>
                    <a:pt x="1760" y="12498"/>
                    <a:pt x="5059" y="17630"/>
                  </a:cubicBezTo>
                  <a:cubicBezTo>
                    <a:pt x="5975" y="19060"/>
                    <a:pt x="7185" y="20490"/>
                    <a:pt x="7295" y="22286"/>
                  </a:cubicBezTo>
                  <a:cubicBezTo>
                    <a:pt x="7295" y="22359"/>
                    <a:pt x="7350" y="22396"/>
                    <a:pt x="7405" y="22396"/>
                  </a:cubicBezTo>
                  <a:cubicBezTo>
                    <a:pt x="7425" y="22396"/>
                    <a:pt x="7444" y="22391"/>
                    <a:pt x="7462" y="22382"/>
                  </a:cubicBezTo>
                  <a:lnTo>
                    <a:pt x="7462" y="22382"/>
                  </a:lnTo>
                  <a:cubicBezTo>
                    <a:pt x="7467" y="22399"/>
                    <a:pt x="7473" y="22416"/>
                    <a:pt x="7478" y="22433"/>
                  </a:cubicBezTo>
                  <a:cubicBezTo>
                    <a:pt x="7808" y="23239"/>
                    <a:pt x="8248" y="23972"/>
                    <a:pt x="8798" y="24632"/>
                  </a:cubicBezTo>
                  <a:cubicBezTo>
                    <a:pt x="8851" y="24693"/>
                    <a:pt x="8918" y="24719"/>
                    <a:pt x="8987" y="24719"/>
                  </a:cubicBezTo>
                  <a:cubicBezTo>
                    <a:pt x="9206" y="24719"/>
                    <a:pt x="9442" y="24461"/>
                    <a:pt x="9275" y="24265"/>
                  </a:cubicBezTo>
                  <a:cubicBezTo>
                    <a:pt x="8432" y="23019"/>
                    <a:pt x="7882" y="21626"/>
                    <a:pt x="7662" y="20123"/>
                  </a:cubicBezTo>
                  <a:cubicBezTo>
                    <a:pt x="7368" y="18620"/>
                    <a:pt x="7295" y="17080"/>
                    <a:pt x="7075" y="15577"/>
                  </a:cubicBezTo>
                  <a:cubicBezTo>
                    <a:pt x="6525" y="12132"/>
                    <a:pt x="5499" y="8759"/>
                    <a:pt x="3996" y="5570"/>
                  </a:cubicBezTo>
                  <a:cubicBezTo>
                    <a:pt x="3189" y="3737"/>
                    <a:pt x="2310" y="1941"/>
                    <a:pt x="1430" y="144"/>
                  </a:cubicBezTo>
                  <a:cubicBezTo>
                    <a:pt x="1381" y="47"/>
                    <a:pt x="1268" y="0"/>
                    <a:pt x="11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3" name="Google Shape;983;p28"/>
          <p:cNvGrpSpPr/>
          <p:nvPr/>
        </p:nvGrpSpPr>
        <p:grpSpPr>
          <a:xfrm>
            <a:off x="-198225" y="3123274"/>
            <a:ext cx="696291" cy="1016185"/>
            <a:chOff x="8379850" y="2829899"/>
            <a:chExt cx="696291" cy="1016185"/>
          </a:xfrm>
        </p:grpSpPr>
        <p:sp>
          <p:nvSpPr>
            <p:cNvPr id="984" name="Google Shape;984;p28"/>
            <p:cNvSpPr/>
            <p:nvPr/>
          </p:nvSpPr>
          <p:spPr>
            <a:xfrm rot="1098150">
              <a:off x="8979542" y="2837624"/>
              <a:ext cx="56577" cy="45770"/>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8"/>
            <p:cNvSpPr/>
            <p:nvPr/>
          </p:nvSpPr>
          <p:spPr>
            <a:xfrm rot="1098150">
              <a:off x="9012001" y="3084611"/>
              <a:ext cx="58162" cy="47439"/>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8"/>
            <p:cNvSpPr/>
            <p:nvPr/>
          </p:nvSpPr>
          <p:spPr>
            <a:xfrm rot="1098150">
              <a:off x="8763840" y="2928263"/>
              <a:ext cx="84156" cy="62752"/>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8"/>
            <p:cNvSpPr/>
            <p:nvPr/>
          </p:nvSpPr>
          <p:spPr>
            <a:xfrm rot="1098150">
              <a:off x="8801407" y="3201905"/>
              <a:ext cx="67341" cy="55116"/>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8"/>
            <p:cNvSpPr/>
            <p:nvPr/>
          </p:nvSpPr>
          <p:spPr>
            <a:xfrm rot="1098150">
              <a:off x="8620318" y="3212924"/>
              <a:ext cx="67300" cy="56660"/>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8"/>
            <p:cNvSpPr/>
            <p:nvPr/>
          </p:nvSpPr>
          <p:spPr>
            <a:xfrm rot="1098150">
              <a:off x="8658451" y="3359891"/>
              <a:ext cx="62752" cy="47439"/>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8"/>
            <p:cNvSpPr/>
            <p:nvPr/>
          </p:nvSpPr>
          <p:spPr>
            <a:xfrm rot="1098150">
              <a:off x="8543867" y="3485047"/>
              <a:ext cx="64254" cy="52029"/>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8"/>
            <p:cNvSpPr/>
            <p:nvPr/>
          </p:nvSpPr>
          <p:spPr>
            <a:xfrm rot="1098150">
              <a:off x="8447139" y="3632337"/>
              <a:ext cx="67341" cy="50527"/>
            </a:xfrm>
            <a:custGeom>
              <a:rect b="b" l="l" r="r" t="t"/>
              <a:pathLst>
                <a:path extrusionOk="0" h="1211" w="1614">
                  <a:moveTo>
                    <a:pt x="807" y="1"/>
                  </a:moveTo>
                  <a:cubicBezTo>
                    <a:pt x="1" y="1"/>
                    <a:pt x="1" y="1210"/>
                    <a:pt x="807" y="1210"/>
                  </a:cubicBezTo>
                  <a:cubicBezTo>
                    <a:pt x="1613" y="1210"/>
                    <a:pt x="1613" y="1"/>
                    <a:pt x="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8"/>
            <p:cNvSpPr/>
            <p:nvPr/>
          </p:nvSpPr>
          <p:spPr>
            <a:xfrm rot="1098150">
              <a:off x="8385711" y="3789991"/>
              <a:ext cx="62752" cy="47439"/>
            </a:xfrm>
            <a:custGeom>
              <a:rect b="b" l="l" r="r" t="t"/>
              <a:pathLst>
                <a:path extrusionOk="0" h="1137" w="1504">
                  <a:moveTo>
                    <a:pt x="770" y="1"/>
                  </a:moveTo>
                  <a:cubicBezTo>
                    <a:pt x="1" y="1"/>
                    <a:pt x="1" y="1137"/>
                    <a:pt x="770" y="1137"/>
                  </a:cubicBezTo>
                  <a:cubicBezTo>
                    <a:pt x="1504" y="1137"/>
                    <a:pt x="1504" y="1"/>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3" name="Google Shape;993;p28"/>
          <p:cNvSpPr/>
          <p:nvPr/>
        </p:nvSpPr>
        <p:spPr>
          <a:xfrm rot="3098827">
            <a:off x="7294827" y="-238112"/>
            <a:ext cx="2127089" cy="1555242"/>
          </a:xfrm>
          <a:custGeom>
            <a:rect b="b" l="l" r="r" t="t"/>
            <a:pathLst>
              <a:path extrusionOk="0" h="62210" w="85084">
                <a:moveTo>
                  <a:pt x="1" y="1"/>
                </a:moveTo>
                <a:lnTo>
                  <a:pt x="1" y="221"/>
                </a:lnTo>
                <a:lnTo>
                  <a:pt x="1064" y="1430"/>
                </a:lnTo>
                <a:cubicBezTo>
                  <a:pt x="3740" y="4400"/>
                  <a:pt x="6489" y="7479"/>
                  <a:pt x="8432" y="11035"/>
                </a:cubicBezTo>
                <a:cubicBezTo>
                  <a:pt x="10265" y="14444"/>
                  <a:pt x="11401" y="18256"/>
                  <a:pt x="12464" y="21886"/>
                </a:cubicBezTo>
                <a:cubicBezTo>
                  <a:pt x="14774" y="29987"/>
                  <a:pt x="17193" y="38345"/>
                  <a:pt x="18146" y="46850"/>
                </a:cubicBezTo>
                <a:cubicBezTo>
                  <a:pt x="18220" y="47290"/>
                  <a:pt x="18256" y="47803"/>
                  <a:pt x="18330" y="48279"/>
                </a:cubicBezTo>
                <a:cubicBezTo>
                  <a:pt x="18623" y="51065"/>
                  <a:pt x="18916" y="53961"/>
                  <a:pt x="20089" y="56527"/>
                </a:cubicBezTo>
                <a:cubicBezTo>
                  <a:pt x="20749" y="58067"/>
                  <a:pt x="21775" y="59423"/>
                  <a:pt x="23095" y="60523"/>
                </a:cubicBezTo>
                <a:cubicBezTo>
                  <a:pt x="24342" y="61549"/>
                  <a:pt x="25918" y="62136"/>
                  <a:pt x="27531" y="62209"/>
                </a:cubicBezTo>
                <a:lnTo>
                  <a:pt x="27604" y="62209"/>
                </a:lnTo>
                <a:cubicBezTo>
                  <a:pt x="31930" y="62136"/>
                  <a:pt x="34789" y="58030"/>
                  <a:pt x="37062" y="53998"/>
                </a:cubicBezTo>
                <a:cubicBezTo>
                  <a:pt x="39005" y="50515"/>
                  <a:pt x="41021" y="46886"/>
                  <a:pt x="42451" y="43001"/>
                </a:cubicBezTo>
                <a:cubicBezTo>
                  <a:pt x="43770" y="39371"/>
                  <a:pt x="44540" y="35522"/>
                  <a:pt x="45310" y="31783"/>
                </a:cubicBezTo>
                <a:cubicBezTo>
                  <a:pt x="45750" y="29620"/>
                  <a:pt x="46226" y="27348"/>
                  <a:pt x="46740" y="25148"/>
                </a:cubicBezTo>
                <a:cubicBezTo>
                  <a:pt x="46960" y="24085"/>
                  <a:pt x="47399" y="23059"/>
                  <a:pt x="48059" y="22179"/>
                </a:cubicBezTo>
                <a:cubicBezTo>
                  <a:pt x="48792" y="21336"/>
                  <a:pt x="49892" y="20859"/>
                  <a:pt x="50845" y="20419"/>
                </a:cubicBezTo>
                <a:lnTo>
                  <a:pt x="85047" y="5316"/>
                </a:lnTo>
                <a:lnTo>
                  <a:pt x="85084" y="5170"/>
                </a:lnTo>
                <a:lnTo>
                  <a:pt x="85084" y="5170"/>
                </a:lnTo>
                <a:lnTo>
                  <a:pt x="50809" y="20309"/>
                </a:lnTo>
                <a:cubicBezTo>
                  <a:pt x="49819" y="20749"/>
                  <a:pt x="48719" y="21226"/>
                  <a:pt x="47949" y="22105"/>
                </a:cubicBezTo>
                <a:cubicBezTo>
                  <a:pt x="47289" y="22985"/>
                  <a:pt x="46850" y="24012"/>
                  <a:pt x="46630" y="25111"/>
                </a:cubicBezTo>
                <a:cubicBezTo>
                  <a:pt x="46080" y="27311"/>
                  <a:pt x="45603" y="29584"/>
                  <a:pt x="45163" y="31747"/>
                </a:cubicBezTo>
                <a:cubicBezTo>
                  <a:pt x="44430" y="35486"/>
                  <a:pt x="43660" y="39335"/>
                  <a:pt x="42304" y="42964"/>
                </a:cubicBezTo>
                <a:cubicBezTo>
                  <a:pt x="40948" y="46813"/>
                  <a:pt x="38895" y="50405"/>
                  <a:pt x="36952" y="53925"/>
                </a:cubicBezTo>
                <a:cubicBezTo>
                  <a:pt x="34716" y="57920"/>
                  <a:pt x="31856" y="61989"/>
                  <a:pt x="27604" y="62026"/>
                </a:cubicBezTo>
                <a:lnTo>
                  <a:pt x="27567" y="62026"/>
                </a:lnTo>
                <a:cubicBezTo>
                  <a:pt x="25111" y="62026"/>
                  <a:pt x="21922" y="60303"/>
                  <a:pt x="20236" y="56454"/>
                </a:cubicBezTo>
                <a:cubicBezTo>
                  <a:pt x="19099" y="53888"/>
                  <a:pt x="18769" y="50992"/>
                  <a:pt x="18476" y="48206"/>
                </a:cubicBezTo>
                <a:cubicBezTo>
                  <a:pt x="18440" y="47766"/>
                  <a:pt x="18366" y="47253"/>
                  <a:pt x="18330" y="46776"/>
                </a:cubicBezTo>
                <a:cubicBezTo>
                  <a:pt x="17340" y="38272"/>
                  <a:pt x="14920" y="29914"/>
                  <a:pt x="12611" y="21812"/>
                </a:cubicBezTo>
                <a:cubicBezTo>
                  <a:pt x="11548" y="18146"/>
                  <a:pt x="10448" y="14371"/>
                  <a:pt x="8579" y="10925"/>
                </a:cubicBezTo>
                <a:cubicBezTo>
                  <a:pt x="6636" y="7369"/>
                  <a:pt x="3886" y="4290"/>
                  <a:pt x="1210" y="1320"/>
                </a:cubicBezTo>
                <a:lnTo>
                  <a:pt x="1"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8"/>
          <p:cNvSpPr/>
          <p:nvPr/>
        </p:nvSpPr>
        <p:spPr>
          <a:xfrm rot="-8957268">
            <a:off x="8302669" y="4078547"/>
            <a:ext cx="1134517" cy="258427"/>
          </a:xfrm>
          <a:custGeom>
            <a:rect b="b" l="l" r="r" t="t"/>
            <a:pathLst>
              <a:path extrusionOk="0" h="10347" w="45383">
                <a:moveTo>
                  <a:pt x="0" y="0"/>
                </a:moveTo>
                <a:cubicBezTo>
                  <a:pt x="807" y="1173"/>
                  <a:pt x="1540" y="2347"/>
                  <a:pt x="2346" y="3520"/>
                </a:cubicBezTo>
                <a:cubicBezTo>
                  <a:pt x="2860" y="4326"/>
                  <a:pt x="3373" y="5133"/>
                  <a:pt x="3923" y="5902"/>
                </a:cubicBezTo>
                <a:cubicBezTo>
                  <a:pt x="5022" y="7552"/>
                  <a:pt x="6195" y="9275"/>
                  <a:pt x="8065" y="9971"/>
                </a:cubicBezTo>
                <a:cubicBezTo>
                  <a:pt x="8872" y="10265"/>
                  <a:pt x="9727" y="10346"/>
                  <a:pt x="10588" y="10346"/>
                </a:cubicBezTo>
                <a:cubicBezTo>
                  <a:pt x="11018" y="10346"/>
                  <a:pt x="11450" y="10326"/>
                  <a:pt x="11877" y="10301"/>
                </a:cubicBezTo>
                <a:cubicBezTo>
                  <a:pt x="23022" y="9751"/>
                  <a:pt x="34202" y="9055"/>
                  <a:pt x="45346" y="8285"/>
                </a:cubicBezTo>
                <a:lnTo>
                  <a:pt x="453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8"/>
          <p:cNvSpPr/>
          <p:nvPr/>
        </p:nvSpPr>
        <p:spPr>
          <a:xfrm rot="10800000">
            <a:off x="-664782" y="4652100"/>
            <a:ext cx="2972232" cy="643625"/>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6" name="Google Shape;996;p28"/>
          <p:cNvGrpSpPr/>
          <p:nvPr/>
        </p:nvGrpSpPr>
        <p:grpSpPr>
          <a:xfrm>
            <a:off x="166047" y="-326"/>
            <a:ext cx="741626" cy="1195489"/>
            <a:chOff x="510547" y="4000024"/>
            <a:chExt cx="741626" cy="1195489"/>
          </a:xfrm>
        </p:grpSpPr>
        <p:sp>
          <p:nvSpPr>
            <p:cNvPr id="997" name="Google Shape;997;p28"/>
            <p:cNvSpPr/>
            <p:nvPr/>
          </p:nvSpPr>
          <p:spPr>
            <a:xfrm rot="3521228">
              <a:off x="718991" y="4602634"/>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8"/>
            <p:cNvSpPr/>
            <p:nvPr/>
          </p:nvSpPr>
          <p:spPr>
            <a:xfrm rot="3521228">
              <a:off x="750341" y="4705621"/>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8"/>
            <p:cNvSpPr/>
            <p:nvPr/>
          </p:nvSpPr>
          <p:spPr>
            <a:xfrm rot="3521228">
              <a:off x="792815" y="4611079"/>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8"/>
            <p:cNvSpPr/>
            <p:nvPr/>
          </p:nvSpPr>
          <p:spPr>
            <a:xfrm rot="3521228">
              <a:off x="968227" y="476729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8"/>
            <p:cNvSpPr/>
            <p:nvPr/>
          </p:nvSpPr>
          <p:spPr>
            <a:xfrm rot="3521228">
              <a:off x="814499" y="4746099"/>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8"/>
            <p:cNvSpPr/>
            <p:nvPr/>
          </p:nvSpPr>
          <p:spPr>
            <a:xfrm rot="3521228">
              <a:off x="698772" y="493144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8"/>
            <p:cNvSpPr/>
            <p:nvPr/>
          </p:nvSpPr>
          <p:spPr>
            <a:xfrm rot="3521228">
              <a:off x="868664" y="4628457"/>
              <a:ext cx="50993"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8"/>
            <p:cNvSpPr/>
            <p:nvPr/>
          </p:nvSpPr>
          <p:spPr>
            <a:xfrm rot="3521228">
              <a:off x="958561" y="446811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8"/>
            <p:cNvSpPr/>
            <p:nvPr/>
          </p:nvSpPr>
          <p:spPr>
            <a:xfrm rot="3521228">
              <a:off x="1071915" y="4475437"/>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8"/>
            <p:cNvSpPr/>
            <p:nvPr/>
          </p:nvSpPr>
          <p:spPr>
            <a:xfrm rot="3521228">
              <a:off x="829152" y="4393206"/>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8"/>
            <p:cNvSpPr/>
            <p:nvPr/>
          </p:nvSpPr>
          <p:spPr>
            <a:xfrm rot="3521228">
              <a:off x="1015556" y="4358308"/>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8"/>
            <p:cNvSpPr/>
            <p:nvPr/>
          </p:nvSpPr>
          <p:spPr>
            <a:xfrm rot="3521228">
              <a:off x="1029948" y="4243722"/>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8"/>
            <p:cNvSpPr/>
            <p:nvPr/>
          </p:nvSpPr>
          <p:spPr>
            <a:xfrm rot="3521228">
              <a:off x="1160244" y="4082961"/>
              <a:ext cx="28972" cy="22053"/>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8"/>
            <p:cNvSpPr/>
            <p:nvPr/>
          </p:nvSpPr>
          <p:spPr>
            <a:xfrm rot="3521228">
              <a:off x="1224353" y="4006194"/>
              <a:ext cx="25528" cy="19715"/>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8"/>
            <p:cNvSpPr/>
            <p:nvPr/>
          </p:nvSpPr>
          <p:spPr>
            <a:xfrm rot="3521228">
              <a:off x="853345" y="4922808"/>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8"/>
            <p:cNvSpPr/>
            <p:nvPr/>
          </p:nvSpPr>
          <p:spPr>
            <a:xfrm rot="3521228">
              <a:off x="565266" y="4687927"/>
              <a:ext cx="69539"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8"/>
            <p:cNvSpPr/>
            <p:nvPr/>
          </p:nvSpPr>
          <p:spPr>
            <a:xfrm rot="3521228">
              <a:off x="599388" y="5080071"/>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8"/>
            <p:cNvSpPr/>
            <p:nvPr/>
          </p:nvSpPr>
          <p:spPr>
            <a:xfrm rot="3521228">
              <a:off x="513749" y="5157130"/>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4">
  <p:cSld name="TITLE_ONLY_2_1_1">
    <p:spTree>
      <p:nvGrpSpPr>
        <p:cNvPr id="1015" name="Shape 1015"/>
        <p:cNvGrpSpPr/>
        <p:nvPr/>
      </p:nvGrpSpPr>
      <p:grpSpPr>
        <a:xfrm>
          <a:off x="0" y="0"/>
          <a:ext cx="0" cy="0"/>
          <a:chOff x="0" y="0"/>
          <a:chExt cx="0" cy="0"/>
        </a:xfrm>
      </p:grpSpPr>
      <p:sp>
        <p:nvSpPr>
          <p:cNvPr id="1016" name="Google Shape;1016;p29"/>
          <p:cNvSpPr/>
          <p:nvPr/>
        </p:nvSpPr>
        <p:spPr>
          <a:xfrm rot="3451834">
            <a:off x="8200835" y="4799854"/>
            <a:ext cx="1134470" cy="258421"/>
          </a:xfrm>
          <a:custGeom>
            <a:rect b="b" l="l" r="r" t="t"/>
            <a:pathLst>
              <a:path extrusionOk="0" h="10347" w="45383">
                <a:moveTo>
                  <a:pt x="0" y="0"/>
                </a:moveTo>
                <a:cubicBezTo>
                  <a:pt x="807" y="1173"/>
                  <a:pt x="1540" y="2347"/>
                  <a:pt x="2346" y="3520"/>
                </a:cubicBezTo>
                <a:cubicBezTo>
                  <a:pt x="2860" y="4326"/>
                  <a:pt x="3373" y="5133"/>
                  <a:pt x="3923" y="5902"/>
                </a:cubicBezTo>
                <a:cubicBezTo>
                  <a:pt x="5022" y="7552"/>
                  <a:pt x="6195" y="9275"/>
                  <a:pt x="8065" y="9971"/>
                </a:cubicBezTo>
                <a:cubicBezTo>
                  <a:pt x="8872" y="10265"/>
                  <a:pt x="9727" y="10346"/>
                  <a:pt x="10588" y="10346"/>
                </a:cubicBezTo>
                <a:cubicBezTo>
                  <a:pt x="11018" y="10346"/>
                  <a:pt x="11450" y="10326"/>
                  <a:pt x="11877" y="10301"/>
                </a:cubicBezTo>
                <a:cubicBezTo>
                  <a:pt x="23022" y="9751"/>
                  <a:pt x="34202" y="9055"/>
                  <a:pt x="45346" y="8285"/>
                </a:cubicBezTo>
                <a:lnTo>
                  <a:pt x="453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9"/>
          <p:cNvSpPr/>
          <p:nvPr/>
        </p:nvSpPr>
        <p:spPr>
          <a:xfrm rot="10800000">
            <a:off x="-399707" y="4652100"/>
            <a:ext cx="2972232" cy="643625"/>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9"/>
          <p:cNvSpPr txBox="1"/>
          <p:nvPr>
            <p:ph type="ctrTitle"/>
          </p:nvPr>
        </p:nvSpPr>
        <p:spPr>
          <a:xfrm>
            <a:off x="713250" y="420624"/>
            <a:ext cx="77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b="0">
                <a:solidFill>
                  <a:schemeClr val="accent3"/>
                </a:solidFill>
                <a:latin typeface="Calistoga"/>
                <a:ea typeface="Calistoga"/>
                <a:cs typeface="Calistoga"/>
                <a:sym typeface="Calistoga"/>
              </a:defRPr>
            </a:lvl1pPr>
            <a:lvl2pPr lvl="1" rtl="0" algn="r">
              <a:spcBef>
                <a:spcPts val="0"/>
              </a:spcBef>
              <a:spcAft>
                <a:spcPts val="0"/>
              </a:spcAft>
              <a:buClr>
                <a:schemeClr val="accent4"/>
              </a:buClr>
              <a:buSzPts val="1800"/>
              <a:buNone/>
              <a:defRPr sz="1800">
                <a:solidFill>
                  <a:schemeClr val="accent4"/>
                </a:solidFill>
              </a:defRPr>
            </a:lvl2pPr>
            <a:lvl3pPr lvl="2" rtl="0" algn="r">
              <a:spcBef>
                <a:spcPts val="0"/>
              </a:spcBef>
              <a:spcAft>
                <a:spcPts val="0"/>
              </a:spcAft>
              <a:buClr>
                <a:schemeClr val="accent4"/>
              </a:buClr>
              <a:buSzPts val="1800"/>
              <a:buNone/>
              <a:defRPr sz="1800">
                <a:solidFill>
                  <a:schemeClr val="accent4"/>
                </a:solidFill>
              </a:defRPr>
            </a:lvl3pPr>
            <a:lvl4pPr lvl="3" rtl="0" algn="r">
              <a:spcBef>
                <a:spcPts val="0"/>
              </a:spcBef>
              <a:spcAft>
                <a:spcPts val="0"/>
              </a:spcAft>
              <a:buClr>
                <a:schemeClr val="accent4"/>
              </a:buClr>
              <a:buSzPts val="1800"/>
              <a:buNone/>
              <a:defRPr sz="1800">
                <a:solidFill>
                  <a:schemeClr val="accent4"/>
                </a:solidFill>
              </a:defRPr>
            </a:lvl4pPr>
            <a:lvl5pPr lvl="4" rtl="0" algn="r">
              <a:spcBef>
                <a:spcPts val="0"/>
              </a:spcBef>
              <a:spcAft>
                <a:spcPts val="0"/>
              </a:spcAft>
              <a:buClr>
                <a:schemeClr val="accent4"/>
              </a:buClr>
              <a:buSzPts val="1800"/>
              <a:buNone/>
              <a:defRPr sz="1800">
                <a:solidFill>
                  <a:schemeClr val="accent4"/>
                </a:solidFill>
              </a:defRPr>
            </a:lvl5pPr>
            <a:lvl6pPr lvl="5" rtl="0" algn="r">
              <a:spcBef>
                <a:spcPts val="0"/>
              </a:spcBef>
              <a:spcAft>
                <a:spcPts val="0"/>
              </a:spcAft>
              <a:buClr>
                <a:schemeClr val="accent4"/>
              </a:buClr>
              <a:buSzPts val="1800"/>
              <a:buNone/>
              <a:defRPr sz="1800">
                <a:solidFill>
                  <a:schemeClr val="accent4"/>
                </a:solidFill>
              </a:defRPr>
            </a:lvl6pPr>
            <a:lvl7pPr lvl="6" rtl="0" algn="r">
              <a:spcBef>
                <a:spcPts val="0"/>
              </a:spcBef>
              <a:spcAft>
                <a:spcPts val="0"/>
              </a:spcAft>
              <a:buClr>
                <a:schemeClr val="accent4"/>
              </a:buClr>
              <a:buSzPts val="1800"/>
              <a:buNone/>
              <a:defRPr sz="1800">
                <a:solidFill>
                  <a:schemeClr val="accent4"/>
                </a:solidFill>
              </a:defRPr>
            </a:lvl7pPr>
            <a:lvl8pPr lvl="7" rtl="0" algn="r">
              <a:spcBef>
                <a:spcPts val="0"/>
              </a:spcBef>
              <a:spcAft>
                <a:spcPts val="0"/>
              </a:spcAft>
              <a:buClr>
                <a:schemeClr val="accent4"/>
              </a:buClr>
              <a:buSzPts val="1800"/>
              <a:buNone/>
              <a:defRPr sz="1800">
                <a:solidFill>
                  <a:schemeClr val="accent4"/>
                </a:solidFill>
              </a:defRPr>
            </a:lvl8pPr>
            <a:lvl9pPr lvl="8" rtl="0" algn="r">
              <a:spcBef>
                <a:spcPts val="0"/>
              </a:spcBef>
              <a:spcAft>
                <a:spcPts val="0"/>
              </a:spcAft>
              <a:buClr>
                <a:schemeClr val="accent4"/>
              </a:buClr>
              <a:buSzPts val="1800"/>
              <a:buNone/>
              <a:defRPr sz="1800">
                <a:solidFill>
                  <a:schemeClr val="accent4"/>
                </a:solidFill>
              </a:defRPr>
            </a:lvl9pPr>
          </a:lstStyle>
          <a:p/>
        </p:txBody>
      </p:sp>
      <p:grpSp>
        <p:nvGrpSpPr>
          <p:cNvPr id="1019" name="Google Shape;1019;p29"/>
          <p:cNvGrpSpPr/>
          <p:nvPr/>
        </p:nvGrpSpPr>
        <p:grpSpPr>
          <a:xfrm flipH="1" rot="2700000">
            <a:off x="-255217" y="3446447"/>
            <a:ext cx="1395294" cy="1361793"/>
            <a:chOff x="-586438" y="2246659"/>
            <a:chExt cx="1395308" cy="1361806"/>
          </a:xfrm>
        </p:grpSpPr>
        <p:sp>
          <p:nvSpPr>
            <p:cNvPr id="1020" name="Google Shape;1020;p29"/>
            <p:cNvSpPr/>
            <p:nvPr/>
          </p:nvSpPr>
          <p:spPr>
            <a:xfrm rot="3361624">
              <a:off x="-354384" y="2400039"/>
              <a:ext cx="931198" cy="1055048"/>
            </a:xfrm>
            <a:custGeom>
              <a:rect b="b" l="l" r="r" t="t"/>
              <a:pathLst>
                <a:path extrusionOk="0" h="42202" w="37248">
                  <a:moveTo>
                    <a:pt x="2456" y="1880"/>
                  </a:moveTo>
                  <a:lnTo>
                    <a:pt x="10047" y="6560"/>
                  </a:lnTo>
                  <a:lnTo>
                    <a:pt x="14885" y="9529"/>
                  </a:lnTo>
                  <a:cubicBezTo>
                    <a:pt x="16425" y="10482"/>
                    <a:pt x="18001" y="11362"/>
                    <a:pt x="19468" y="12425"/>
                  </a:cubicBezTo>
                  <a:cubicBezTo>
                    <a:pt x="20170" y="12905"/>
                    <a:pt x="20817" y="13451"/>
                    <a:pt x="21402" y="14058"/>
                  </a:cubicBezTo>
                  <a:lnTo>
                    <a:pt x="21402" y="14058"/>
                  </a:lnTo>
                  <a:cubicBezTo>
                    <a:pt x="18808" y="12956"/>
                    <a:pt x="16269" y="11697"/>
                    <a:pt x="13822" y="10299"/>
                  </a:cubicBezTo>
                  <a:cubicBezTo>
                    <a:pt x="10743" y="8502"/>
                    <a:pt x="7810" y="6450"/>
                    <a:pt x="5061" y="4177"/>
                  </a:cubicBezTo>
                  <a:cubicBezTo>
                    <a:pt x="4159" y="3442"/>
                    <a:pt x="3293" y="2672"/>
                    <a:pt x="2456" y="1880"/>
                  </a:cubicBezTo>
                  <a:close/>
                  <a:moveTo>
                    <a:pt x="415" y="1"/>
                  </a:moveTo>
                  <a:cubicBezTo>
                    <a:pt x="179" y="1"/>
                    <a:pt x="0" y="295"/>
                    <a:pt x="186" y="511"/>
                  </a:cubicBezTo>
                  <a:cubicBezTo>
                    <a:pt x="2752" y="3040"/>
                    <a:pt x="5501" y="5350"/>
                    <a:pt x="8434" y="7476"/>
                  </a:cubicBezTo>
                  <a:cubicBezTo>
                    <a:pt x="11366" y="9565"/>
                    <a:pt x="14482" y="11435"/>
                    <a:pt x="17745" y="13011"/>
                  </a:cubicBezTo>
                  <a:cubicBezTo>
                    <a:pt x="19190" y="13719"/>
                    <a:pt x="20684" y="14380"/>
                    <a:pt x="22205" y="14974"/>
                  </a:cubicBezTo>
                  <a:lnTo>
                    <a:pt x="22205" y="14974"/>
                  </a:lnTo>
                  <a:cubicBezTo>
                    <a:pt x="22470" y="15307"/>
                    <a:pt x="22718" y="15655"/>
                    <a:pt x="22950" y="16017"/>
                  </a:cubicBezTo>
                  <a:cubicBezTo>
                    <a:pt x="23903" y="17484"/>
                    <a:pt x="24673" y="19097"/>
                    <a:pt x="25480" y="20673"/>
                  </a:cubicBezTo>
                  <a:cubicBezTo>
                    <a:pt x="27276" y="24045"/>
                    <a:pt x="29036" y="27381"/>
                    <a:pt x="30832" y="30754"/>
                  </a:cubicBezTo>
                  <a:cubicBezTo>
                    <a:pt x="32628" y="34126"/>
                    <a:pt x="34388" y="37499"/>
                    <a:pt x="36221" y="40871"/>
                  </a:cubicBezTo>
                  <a:lnTo>
                    <a:pt x="36917" y="42118"/>
                  </a:lnTo>
                  <a:cubicBezTo>
                    <a:pt x="36941" y="42177"/>
                    <a:pt x="36988" y="42202"/>
                    <a:pt x="37037" y="42202"/>
                  </a:cubicBezTo>
                  <a:cubicBezTo>
                    <a:pt x="37138" y="42202"/>
                    <a:pt x="37248" y="42095"/>
                    <a:pt x="37174" y="41971"/>
                  </a:cubicBezTo>
                  <a:lnTo>
                    <a:pt x="37174" y="41971"/>
                  </a:lnTo>
                  <a:lnTo>
                    <a:pt x="37174" y="42008"/>
                  </a:lnTo>
                  <a:cubicBezTo>
                    <a:pt x="35451" y="38562"/>
                    <a:pt x="33691" y="35153"/>
                    <a:pt x="31932" y="31744"/>
                  </a:cubicBezTo>
                  <a:cubicBezTo>
                    <a:pt x="30135" y="28298"/>
                    <a:pt x="28376" y="24925"/>
                    <a:pt x="26579" y="21516"/>
                  </a:cubicBezTo>
                  <a:cubicBezTo>
                    <a:pt x="25736" y="19866"/>
                    <a:pt x="24930" y="18253"/>
                    <a:pt x="24050" y="16640"/>
                  </a:cubicBezTo>
                  <a:cubicBezTo>
                    <a:pt x="23811" y="16205"/>
                    <a:pt x="23549" y="15783"/>
                    <a:pt x="23266" y="15375"/>
                  </a:cubicBezTo>
                  <a:lnTo>
                    <a:pt x="23266" y="15375"/>
                  </a:lnTo>
                  <a:cubicBezTo>
                    <a:pt x="23283" y="15382"/>
                    <a:pt x="23300" y="15388"/>
                    <a:pt x="23317" y="15394"/>
                  </a:cubicBezTo>
                  <a:cubicBezTo>
                    <a:pt x="23345" y="15405"/>
                    <a:pt x="23372" y="15409"/>
                    <a:pt x="23397" y="15409"/>
                  </a:cubicBezTo>
                  <a:cubicBezTo>
                    <a:pt x="23634" y="15409"/>
                    <a:pt x="23725" y="14980"/>
                    <a:pt x="23427" y="14881"/>
                  </a:cubicBezTo>
                  <a:cubicBezTo>
                    <a:pt x="23176" y="14783"/>
                    <a:pt x="22926" y="14684"/>
                    <a:pt x="22676" y="14584"/>
                  </a:cubicBezTo>
                  <a:lnTo>
                    <a:pt x="22676" y="14584"/>
                  </a:lnTo>
                  <a:cubicBezTo>
                    <a:pt x="22149" y="13924"/>
                    <a:pt x="21565" y="13311"/>
                    <a:pt x="20934" y="12755"/>
                  </a:cubicBezTo>
                  <a:cubicBezTo>
                    <a:pt x="19504" y="11692"/>
                    <a:pt x="18038" y="10739"/>
                    <a:pt x="16498" y="9859"/>
                  </a:cubicBezTo>
                  <a:lnTo>
                    <a:pt x="11586" y="6816"/>
                  </a:lnTo>
                  <a:lnTo>
                    <a:pt x="1762" y="804"/>
                  </a:lnTo>
                  <a:lnTo>
                    <a:pt x="651" y="97"/>
                  </a:lnTo>
                  <a:lnTo>
                    <a:pt x="651" y="97"/>
                  </a:lnTo>
                  <a:cubicBezTo>
                    <a:pt x="643" y="89"/>
                    <a:pt x="634" y="80"/>
                    <a:pt x="625" y="71"/>
                  </a:cubicBezTo>
                  <a:lnTo>
                    <a:pt x="621" y="78"/>
                  </a:lnTo>
                  <a:lnTo>
                    <a:pt x="552" y="34"/>
                  </a:lnTo>
                  <a:cubicBezTo>
                    <a:pt x="506" y="11"/>
                    <a:pt x="459" y="1"/>
                    <a:pt x="4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9"/>
            <p:cNvSpPr/>
            <p:nvPr/>
          </p:nvSpPr>
          <p:spPr>
            <a:xfrm rot="3361624">
              <a:off x="316904" y="2857778"/>
              <a:ext cx="33025" cy="118625"/>
            </a:xfrm>
            <a:custGeom>
              <a:rect b="b" l="l" r="r" t="t"/>
              <a:pathLst>
                <a:path extrusionOk="0" h="4745" w="1321">
                  <a:moveTo>
                    <a:pt x="639" y="1472"/>
                  </a:moveTo>
                  <a:lnTo>
                    <a:pt x="639" y="1472"/>
                  </a:lnTo>
                  <a:cubicBezTo>
                    <a:pt x="735" y="2324"/>
                    <a:pt x="667" y="3191"/>
                    <a:pt x="435" y="4014"/>
                  </a:cubicBezTo>
                  <a:lnTo>
                    <a:pt x="435" y="4014"/>
                  </a:lnTo>
                  <a:cubicBezTo>
                    <a:pt x="431" y="3162"/>
                    <a:pt x="499" y="2312"/>
                    <a:pt x="639" y="1472"/>
                  </a:cubicBezTo>
                  <a:close/>
                  <a:moveTo>
                    <a:pt x="661" y="0"/>
                  </a:moveTo>
                  <a:cubicBezTo>
                    <a:pt x="569" y="0"/>
                    <a:pt x="477" y="55"/>
                    <a:pt x="441" y="165"/>
                  </a:cubicBezTo>
                  <a:cubicBezTo>
                    <a:pt x="74" y="1558"/>
                    <a:pt x="1" y="2988"/>
                    <a:pt x="184" y="4381"/>
                  </a:cubicBezTo>
                  <a:cubicBezTo>
                    <a:pt x="198" y="4449"/>
                    <a:pt x="236" y="4487"/>
                    <a:pt x="281" y="4498"/>
                  </a:cubicBezTo>
                  <a:lnTo>
                    <a:pt x="281" y="4498"/>
                  </a:lnTo>
                  <a:cubicBezTo>
                    <a:pt x="250" y="4652"/>
                    <a:pt x="378" y="4745"/>
                    <a:pt x="517" y="4745"/>
                  </a:cubicBezTo>
                  <a:cubicBezTo>
                    <a:pt x="613" y="4745"/>
                    <a:pt x="714" y="4700"/>
                    <a:pt x="771" y="4601"/>
                  </a:cubicBezTo>
                  <a:cubicBezTo>
                    <a:pt x="1284" y="3171"/>
                    <a:pt x="1320" y="1595"/>
                    <a:pt x="880" y="165"/>
                  </a:cubicBezTo>
                  <a:cubicBezTo>
                    <a:pt x="844" y="55"/>
                    <a:pt x="752" y="0"/>
                    <a:pt x="6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9"/>
            <p:cNvSpPr/>
            <p:nvPr/>
          </p:nvSpPr>
          <p:spPr>
            <a:xfrm rot="3361624">
              <a:off x="288699" y="2899478"/>
              <a:ext cx="38525" cy="261799"/>
            </a:xfrm>
            <a:custGeom>
              <a:rect b="b" l="l" r="r" t="t"/>
              <a:pathLst>
                <a:path extrusionOk="0" h="10472" w="1541">
                  <a:moveTo>
                    <a:pt x="757" y="1375"/>
                  </a:moveTo>
                  <a:lnTo>
                    <a:pt x="757" y="1375"/>
                  </a:lnTo>
                  <a:cubicBezTo>
                    <a:pt x="970" y="2562"/>
                    <a:pt x="1029" y="3765"/>
                    <a:pt x="917" y="4968"/>
                  </a:cubicBezTo>
                  <a:cubicBezTo>
                    <a:pt x="844" y="5738"/>
                    <a:pt x="697" y="6544"/>
                    <a:pt x="514" y="7314"/>
                  </a:cubicBezTo>
                  <a:cubicBezTo>
                    <a:pt x="513" y="7317"/>
                    <a:pt x="512" y="7320"/>
                    <a:pt x="510" y="7323"/>
                  </a:cubicBezTo>
                  <a:lnTo>
                    <a:pt x="510" y="7323"/>
                  </a:lnTo>
                  <a:cubicBezTo>
                    <a:pt x="464" y="6662"/>
                    <a:pt x="441" y="5968"/>
                    <a:pt x="441" y="5298"/>
                  </a:cubicBezTo>
                  <a:cubicBezTo>
                    <a:pt x="441" y="3984"/>
                    <a:pt x="552" y="2671"/>
                    <a:pt x="757" y="1375"/>
                  </a:cubicBezTo>
                  <a:close/>
                  <a:moveTo>
                    <a:pt x="734" y="1"/>
                  </a:moveTo>
                  <a:cubicBezTo>
                    <a:pt x="642" y="1"/>
                    <a:pt x="551" y="56"/>
                    <a:pt x="514" y="166"/>
                  </a:cubicBezTo>
                  <a:cubicBezTo>
                    <a:pt x="148" y="1852"/>
                    <a:pt x="1" y="3575"/>
                    <a:pt x="38" y="5298"/>
                  </a:cubicBezTo>
                  <a:cubicBezTo>
                    <a:pt x="38" y="6141"/>
                    <a:pt x="74" y="7021"/>
                    <a:pt x="184" y="7864"/>
                  </a:cubicBezTo>
                  <a:cubicBezTo>
                    <a:pt x="197" y="8014"/>
                    <a:pt x="211" y="8163"/>
                    <a:pt x="228" y="8311"/>
                  </a:cubicBezTo>
                  <a:lnTo>
                    <a:pt x="228" y="8311"/>
                  </a:lnTo>
                  <a:cubicBezTo>
                    <a:pt x="152" y="8732"/>
                    <a:pt x="127" y="9159"/>
                    <a:pt x="148" y="9587"/>
                  </a:cubicBezTo>
                  <a:cubicBezTo>
                    <a:pt x="148" y="9752"/>
                    <a:pt x="267" y="9834"/>
                    <a:pt x="386" y="9834"/>
                  </a:cubicBezTo>
                  <a:cubicBezTo>
                    <a:pt x="424" y="9834"/>
                    <a:pt x="461" y="9826"/>
                    <a:pt x="495" y="9809"/>
                  </a:cubicBezTo>
                  <a:lnTo>
                    <a:pt x="495" y="9809"/>
                  </a:lnTo>
                  <a:cubicBezTo>
                    <a:pt x="545" y="10006"/>
                    <a:pt x="600" y="10201"/>
                    <a:pt x="661" y="10393"/>
                  </a:cubicBezTo>
                  <a:cubicBezTo>
                    <a:pt x="678" y="10444"/>
                    <a:pt x="726" y="10472"/>
                    <a:pt x="774" y="10472"/>
                  </a:cubicBezTo>
                  <a:cubicBezTo>
                    <a:pt x="828" y="10472"/>
                    <a:pt x="881" y="10435"/>
                    <a:pt x="881" y="10357"/>
                  </a:cubicBezTo>
                  <a:lnTo>
                    <a:pt x="881" y="10320"/>
                  </a:lnTo>
                  <a:cubicBezTo>
                    <a:pt x="822" y="9889"/>
                    <a:pt x="753" y="9449"/>
                    <a:pt x="690" y="9003"/>
                  </a:cubicBezTo>
                  <a:lnTo>
                    <a:pt x="690" y="9003"/>
                  </a:lnTo>
                  <a:cubicBezTo>
                    <a:pt x="773" y="8393"/>
                    <a:pt x="897" y="7788"/>
                    <a:pt x="1064" y="7204"/>
                  </a:cubicBezTo>
                  <a:cubicBezTo>
                    <a:pt x="1247" y="6434"/>
                    <a:pt x="1357" y="5664"/>
                    <a:pt x="1431" y="4858"/>
                  </a:cubicBezTo>
                  <a:cubicBezTo>
                    <a:pt x="1541" y="3282"/>
                    <a:pt x="1357" y="1705"/>
                    <a:pt x="954" y="166"/>
                  </a:cubicBezTo>
                  <a:cubicBezTo>
                    <a:pt x="917" y="56"/>
                    <a:pt x="826" y="1"/>
                    <a:pt x="7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9"/>
            <p:cNvSpPr/>
            <p:nvPr/>
          </p:nvSpPr>
          <p:spPr>
            <a:xfrm rot="3361624">
              <a:off x="2117" y="2853097"/>
              <a:ext cx="336899" cy="244375"/>
            </a:xfrm>
            <a:custGeom>
              <a:rect b="b" l="l" r="r" t="t"/>
              <a:pathLst>
                <a:path extrusionOk="0" h="9775" w="13476">
                  <a:moveTo>
                    <a:pt x="1793" y="925"/>
                  </a:moveTo>
                  <a:cubicBezTo>
                    <a:pt x="5163" y="1974"/>
                    <a:pt x="8204" y="3873"/>
                    <a:pt x="10574" y="6498"/>
                  </a:cubicBezTo>
                  <a:cubicBezTo>
                    <a:pt x="11302" y="7259"/>
                    <a:pt x="11940" y="8080"/>
                    <a:pt x="12516" y="8961"/>
                  </a:cubicBezTo>
                  <a:lnTo>
                    <a:pt x="12516" y="8961"/>
                  </a:lnTo>
                  <a:cubicBezTo>
                    <a:pt x="8852" y="7596"/>
                    <a:pt x="6232" y="4636"/>
                    <a:pt x="3315" y="2136"/>
                  </a:cubicBezTo>
                  <a:cubicBezTo>
                    <a:pt x="2828" y="1710"/>
                    <a:pt x="2319" y="1306"/>
                    <a:pt x="1793" y="925"/>
                  </a:cubicBezTo>
                  <a:close/>
                  <a:moveTo>
                    <a:pt x="12920" y="9101"/>
                  </a:moveTo>
                  <a:lnTo>
                    <a:pt x="12923" y="9105"/>
                  </a:lnTo>
                  <a:lnTo>
                    <a:pt x="12923" y="9105"/>
                  </a:lnTo>
                  <a:cubicBezTo>
                    <a:pt x="12923" y="9104"/>
                    <a:pt x="12922" y="9104"/>
                    <a:pt x="12921" y="9104"/>
                  </a:cubicBezTo>
                  <a:lnTo>
                    <a:pt x="12921" y="9104"/>
                  </a:lnTo>
                  <a:cubicBezTo>
                    <a:pt x="12921" y="9103"/>
                    <a:pt x="12920" y="9102"/>
                    <a:pt x="12920" y="9101"/>
                  </a:cubicBezTo>
                  <a:close/>
                  <a:moveTo>
                    <a:pt x="386" y="1"/>
                  </a:moveTo>
                  <a:cubicBezTo>
                    <a:pt x="136" y="1"/>
                    <a:pt x="1" y="355"/>
                    <a:pt x="236" y="523"/>
                  </a:cubicBezTo>
                  <a:cubicBezTo>
                    <a:pt x="3829" y="2686"/>
                    <a:pt x="6321" y="6132"/>
                    <a:pt x="9877" y="8331"/>
                  </a:cubicBezTo>
                  <a:cubicBezTo>
                    <a:pt x="10830" y="8954"/>
                    <a:pt x="11857" y="9431"/>
                    <a:pt x="12956" y="9761"/>
                  </a:cubicBezTo>
                  <a:cubicBezTo>
                    <a:pt x="12991" y="9770"/>
                    <a:pt x="13023" y="9774"/>
                    <a:pt x="13054" y="9774"/>
                  </a:cubicBezTo>
                  <a:cubicBezTo>
                    <a:pt x="13381" y="9774"/>
                    <a:pt x="13475" y="9275"/>
                    <a:pt x="13140" y="9174"/>
                  </a:cubicBezTo>
                  <a:cubicBezTo>
                    <a:pt x="13073" y="9153"/>
                    <a:pt x="13007" y="9132"/>
                    <a:pt x="12941" y="9110"/>
                  </a:cubicBezTo>
                  <a:lnTo>
                    <a:pt x="12941" y="9110"/>
                  </a:lnTo>
                  <a:cubicBezTo>
                    <a:pt x="10851" y="5494"/>
                    <a:pt x="7631" y="2682"/>
                    <a:pt x="3792" y="1073"/>
                  </a:cubicBezTo>
                  <a:cubicBezTo>
                    <a:pt x="2692" y="633"/>
                    <a:pt x="1592" y="266"/>
                    <a:pt x="456" y="10"/>
                  </a:cubicBezTo>
                  <a:cubicBezTo>
                    <a:pt x="432" y="4"/>
                    <a:pt x="409" y="1"/>
                    <a:pt x="3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9"/>
            <p:cNvSpPr/>
            <p:nvPr/>
          </p:nvSpPr>
          <p:spPr>
            <a:xfrm rot="3361624">
              <a:off x="220682" y="3011322"/>
              <a:ext cx="52250" cy="329399"/>
            </a:xfrm>
            <a:custGeom>
              <a:rect b="b" l="l" r="r" t="t"/>
              <a:pathLst>
                <a:path extrusionOk="0" h="13176" w="2090">
                  <a:moveTo>
                    <a:pt x="897" y="1697"/>
                  </a:moveTo>
                  <a:cubicBezTo>
                    <a:pt x="1435" y="4326"/>
                    <a:pt x="1524" y="7020"/>
                    <a:pt x="1210" y="9687"/>
                  </a:cubicBezTo>
                  <a:cubicBezTo>
                    <a:pt x="1147" y="10271"/>
                    <a:pt x="1049" y="10854"/>
                    <a:pt x="936" y="11438"/>
                  </a:cubicBezTo>
                  <a:lnTo>
                    <a:pt x="936" y="11438"/>
                  </a:lnTo>
                  <a:cubicBezTo>
                    <a:pt x="827" y="10793"/>
                    <a:pt x="729" y="10148"/>
                    <a:pt x="660" y="9504"/>
                  </a:cubicBezTo>
                  <a:cubicBezTo>
                    <a:pt x="587" y="8514"/>
                    <a:pt x="513" y="7488"/>
                    <a:pt x="513" y="6461"/>
                  </a:cubicBezTo>
                  <a:cubicBezTo>
                    <a:pt x="513" y="4862"/>
                    <a:pt x="647" y="3262"/>
                    <a:pt x="897" y="1697"/>
                  </a:cubicBezTo>
                  <a:close/>
                  <a:moveTo>
                    <a:pt x="880" y="0"/>
                  </a:moveTo>
                  <a:cubicBezTo>
                    <a:pt x="770" y="0"/>
                    <a:pt x="660" y="64"/>
                    <a:pt x="623" y="193"/>
                  </a:cubicBezTo>
                  <a:cubicBezTo>
                    <a:pt x="184" y="2246"/>
                    <a:pt x="0" y="4335"/>
                    <a:pt x="0" y="6461"/>
                  </a:cubicBezTo>
                  <a:cubicBezTo>
                    <a:pt x="0" y="8514"/>
                    <a:pt x="212" y="10566"/>
                    <a:pt x="706" y="12550"/>
                  </a:cubicBezTo>
                  <a:lnTo>
                    <a:pt x="706" y="12550"/>
                  </a:lnTo>
                  <a:cubicBezTo>
                    <a:pt x="691" y="12622"/>
                    <a:pt x="676" y="12694"/>
                    <a:pt x="660" y="12766"/>
                  </a:cubicBezTo>
                  <a:cubicBezTo>
                    <a:pt x="593" y="13012"/>
                    <a:pt x="784" y="13176"/>
                    <a:pt x="969" y="13176"/>
                  </a:cubicBezTo>
                  <a:cubicBezTo>
                    <a:pt x="1087" y="13176"/>
                    <a:pt x="1204" y="13108"/>
                    <a:pt x="1247" y="12950"/>
                  </a:cubicBezTo>
                  <a:cubicBezTo>
                    <a:pt x="1833" y="10860"/>
                    <a:pt x="2090" y="8697"/>
                    <a:pt x="2016" y="6571"/>
                  </a:cubicBezTo>
                  <a:cubicBezTo>
                    <a:pt x="1980" y="4408"/>
                    <a:pt x="1686" y="2282"/>
                    <a:pt x="1137" y="193"/>
                  </a:cubicBezTo>
                  <a:cubicBezTo>
                    <a:pt x="1100" y="64"/>
                    <a:pt x="990" y="0"/>
                    <a:pt x="8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9"/>
            <p:cNvSpPr/>
            <p:nvPr/>
          </p:nvSpPr>
          <p:spPr>
            <a:xfrm rot="3361624">
              <a:off x="342169" y="2414139"/>
              <a:ext cx="236050" cy="617999"/>
            </a:xfrm>
            <a:custGeom>
              <a:rect b="b" l="l" r="r" t="t"/>
              <a:pathLst>
                <a:path extrusionOk="0" h="24720" w="9442">
                  <a:moveTo>
                    <a:pt x="1334" y="1388"/>
                  </a:moveTo>
                  <a:cubicBezTo>
                    <a:pt x="2725" y="4292"/>
                    <a:pt x="4104" y="7184"/>
                    <a:pt x="5096" y="10225"/>
                  </a:cubicBezTo>
                  <a:cubicBezTo>
                    <a:pt x="5645" y="11875"/>
                    <a:pt x="6049" y="13598"/>
                    <a:pt x="6342" y="15358"/>
                  </a:cubicBezTo>
                  <a:cubicBezTo>
                    <a:pt x="6546" y="16787"/>
                    <a:pt x="6624" y="18248"/>
                    <a:pt x="6839" y="19681"/>
                  </a:cubicBezTo>
                  <a:lnTo>
                    <a:pt x="6839" y="19681"/>
                  </a:lnTo>
                  <a:cubicBezTo>
                    <a:pt x="6595" y="19180"/>
                    <a:pt x="6306" y="18693"/>
                    <a:pt x="6012" y="18217"/>
                  </a:cubicBezTo>
                  <a:cubicBezTo>
                    <a:pt x="5169" y="16934"/>
                    <a:pt x="4436" y="15614"/>
                    <a:pt x="3776" y="14221"/>
                  </a:cubicBezTo>
                  <a:cubicBezTo>
                    <a:pt x="2456" y="11472"/>
                    <a:pt x="1613" y="8502"/>
                    <a:pt x="1320" y="5497"/>
                  </a:cubicBezTo>
                  <a:cubicBezTo>
                    <a:pt x="1173" y="4121"/>
                    <a:pt x="1191" y="2745"/>
                    <a:pt x="1334" y="1388"/>
                  </a:cubicBezTo>
                  <a:close/>
                  <a:moveTo>
                    <a:pt x="1153" y="0"/>
                  </a:moveTo>
                  <a:cubicBezTo>
                    <a:pt x="1009" y="0"/>
                    <a:pt x="864" y="75"/>
                    <a:pt x="843" y="218"/>
                  </a:cubicBezTo>
                  <a:cubicBezTo>
                    <a:pt x="0" y="6266"/>
                    <a:pt x="1760" y="12498"/>
                    <a:pt x="5059" y="17630"/>
                  </a:cubicBezTo>
                  <a:cubicBezTo>
                    <a:pt x="5975" y="19060"/>
                    <a:pt x="7185" y="20490"/>
                    <a:pt x="7295" y="22286"/>
                  </a:cubicBezTo>
                  <a:cubicBezTo>
                    <a:pt x="7295" y="22359"/>
                    <a:pt x="7350" y="22396"/>
                    <a:pt x="7405" y="22396"/>
                  </a:cubicBezTo>
                  <a:cubicBezTo>
                    <a:pt x="7425" y="22396"/>
                    <a:pt x="7444" y="22391"/>
                    <a:pt x="7462" y="22382"/>
                  </a:cubicBezTo>
                  <a:lnTo>
                    <a:pt x="7462" y="22382"/>
                  </a:lnTo>
                  <a:cubicBezTo>
                    <a:pt x="7467" y="22399"/>
                    <a:pt x="7473" y="22416"/>
                    <a:pt x="7478" y="22433"/>
                  </a:cubicBezTo>
                  <a:cubicBezTo>
                    <a:pt x="7808" y="23239"/>
                    <a:pt x="8248" y="23972"/>
                    <a:pt x="8798" y="24632"/>
                  </a:cubicBezTo>
                  <a:cubicBezTo>
                    <a:pt x="8851" y="24693"/>
                    <a:pt x="8918" y="24719"/>
                    <a:pt x="8987" y="24719"/>
                  </a:cubicBezTo>
                  <a:cubicBezTo>
                    <a:pt x="9206" y="24719"/>
                    <a:pt x="9442" y="24461"/>
                    <a:pt x="9275" y="24265"/>
                  </a:cubicBezTo>
                  <a:cubicBezTo>
                    <a:pt x="8432" y="23019"/>
                    <a:pt x="7882" y="21626"/>
                    <a:pt x="7662" y="20123"/>
                  </a:cubicBezTo>
                  <a:cubicBezTo>
                    <a:pt x="7368" y="18620"/>
                    <a:pt x="7295" y="17080"/>
                    <a:pt x="7075" y="15577"/>
                  </a:cubicBezTo>
                  <a:cubicBezTo>
                    <a:pt x="6525" y="12132"/>
                    <a:pt x="5499" y="8759"/>
                    <a:pt x="3996" y="5570"/>
                  </a:cubicBezTo>
                  <a:cubicBezTo>
                    <a:pt x="3189" y="3737"/>
                    <a:pt x="2310" y="1941"/>
                    <a:pt x="1430" y="144"/>
                  </a:cubicBezTo>
                  <a:cubicBezTo>
                    <a:pt x="1381" y="47"/>
                    <a:pt x="1268" y="0"/>
                    <a:pt x="1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6" name="Google Shape;1026;p29"/>
          <p:cNvSpPr/>
          <p:nvPr/>
        </p:nvSpPr>
        <p:spPr>
          <a:xfrm flipH="1" rot="-8792422">
            <a:off x="-1001307" y="4307801"/>
            <a:ext cx="2126910" cy="1697048"/>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9"/>
          <p:cNvSpPr/>
          <p:nvPr/>
        </p:nvSpPr>
        <p:spPr>
          <a:xfrm flipH="1" rot="10800000">
            <a:off x="8454761" y="3256125"/>
            <a:ext cx="931205" cy="667529"/>
          </a:xfrm>
          <a:custGeom>
            <a:rect b="b" l="l" r="r" t="t"/>
            <a:pathLst>
              <a:path extrusionOk="0" h="14848" w="20713">
                <a:moveTo>
                  <a:pt x="6709" y="1"/>
                </a:moveTo>
                <a:cubicBezTo>
                  <a:pt x="4656" y="3887"/>
                  <a:pt x="2420" y="7699"/>
                  <a:pt x="0" y="11365"/>
                </a:cubicBezTo>
                <a:cubicBezTo>
                  <a:pt x="5111" y="13675"/>
                  <a:pt x="10630" y="14847"/>
                  <a:pt x="16201" y="14847"/>
                </a:cubicBezTo>
                <a:cubicBezTo>
                  <a:pt x="17703" y="14847"/>
                  <a:pt x="19210" y="14762"/>
                  <a:pt x="20712" y="14591"/>
                </a:cubicBezTo>
                <a:lnTo>
                  <a:pt x="20712" y="6086"/>
                </a:lnTo>
                <a:cubicBezTo>
                  <a:pt x="17596" y="6013"/>
                  <a:pt x="14554" y="5206"/>
                  <a:pt x="11804" y="3777"/>
                </a:cubicBezTo>
                <a:cubicBezTo>
                  <a:pt x="9898" y="2824"/>
                  <a:pt x="8175" y="1541"/>
                  <a:pt x="67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9"/>
          <p:cNvSpPr/>
          <p:nvPr/>
        </p:nvSpPr>
        <p:spPr>
          <a:xfrm rot="966226">
            <a:off x="7042044" y="-1050277"/>
            <a:ext cx="3158310" cy="1823031"/>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9"/>
          <p:cNvSpPr/>
          <p:nvPr/>
        </p:nvSpPr>
        <p:spPr>
          <a:xfrm flipH="1" rot="-1001395">
            <a:off x="-533289" y="-41619"/>
            <a:ext cx="1474616" cy="851174"/>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0" name="Google Shape;1030;p29"/>
          <p:cNvGrpSpPr/>
          <p:nvPr/>
        </p:nvGrpSpPr>
        <p:grpSpPr>
          <a:xfrm flipH="1">
            <a:off x="230745" y="184631"/>
            <a:ext cx="1092889" cy="665181"/>
            <a:chOff x="7486891" y="184631"/>
            <a:chExt cx="1092889" cy="665181"/>
          </a:xfrm>
        </p:grpSpPr>
        <p:sp>
          <p:nvSpPr>
            <p:cNvPr id="1031" name="Google Shape;1031;p29"/>
            <p:cNvSpPr/>
            <p:nvPr/>
          </p:nvSpPr>
          <p:spPr>
            <a:xfrm rot="5315393">
              <a:off x="8108287" y="344182"/>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9"/>
            <p:cNvSpPr/>
            <p:nvPr/>
          </p:nvSpPr>
          <p:spPr>
            <a:xfrm rot="5315393">
              <a:off x="8083679" y="449586"/>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9"/>
            <p:cNvSpPr/>
            <p:nvPr/>
          </p:nvSpPr>
          <p:spPr>
            <a:xfrm rot="5315393">
              <a:off x="8164376" y="389798"/>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9"/>
            <p:cNvSpPr/>
            <p:nvPr/>
          </p:nvSpPr>
          <p:spPr>
            <a:xfrm rot="5315393">
              <a:off x="8238967" y="61307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9"/>
            <p:cNvSpPr/>
            <p:nvPr/>
          </p:nvSpPr>
          <p:spPr>
            <a:xfrm rot="5315393">
              <a:off x="8115610" y="518201"/>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9"/>
            <p:cNvSpPr/>
            <p:nvPr/>
          </p:nvSpPr>
          <p:spPr>
            <a:xfrm rot="5315393">
              <a:off x="7921253" y="61919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9"/>
            <p:cNvSpPr/>
            <p:nvPr/>
          </p:nvSpPr>
          <p:spPr>
            <a:xfrm rot="5315393">
              <a:off x="8214881" y="444931"/>
              <a:ext cx="50994"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9"/>
            <p:cNvSpPr/>
            <p:nvPr/>
          </p:nvSpPr>
          <p:spPr>
            <a:xfrm rot="5315393">
              <a:off x="8376349" y="35232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9"/>
            <p:cNvSpPr/>
            <p:nvPr/>
          </p:nvSpPr>
          <p:spPr>
            <a:xfrm rot="5315393">
              <a:off x="8469494" y="416028"/>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9"/>
            <p:cNvSpPr/>
            <p:nvPr/>
          </p:nvSpPr>
          <p:spPr>
            <a:xfrm rot="5315393">
              <a:off x="8295862" y="226633"/>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9"/>
            <p:cNvSpPr/>
            <p:nvPr/>
          </p:nvSpPr>
          <p:spPr>
            <a:xfrm rot="5315393">
              <a:off x="8479565" y="284379"/>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9"/>
            <p:cNvSpPr/>
            <p:nvPr/>
          </p:nvSpPr>
          <p:spPr>
            <a:xfrm rot="5315393">
              <a:off x="8556847" y="187776"/>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9"/>
            <p:cNvSpPr/>
            <p:nvPr/>
          </p:nvSpPr>
          <p:spPr>
            <a:xfrm rot="5315393">
              <a:off x="8055312" y="696606"/>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9"/>
            <p:cNvSpPr/>
            <p:nvPr/>
          </p:nvSpPr>
          <p:spPr>
            <a:xfrm rot="5315393">
              <a:off x="7920919" y="349843"/>
              <a:ext cx="69540"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9"/>
            <p:cNvSpPr/>
            <p:nvPr/>
          </p:nvSpPr>
          <p:spPr>
            <a:xfrm rot="5315393">
              <a:off x="7763228" y="700639"/>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9"/>
            <p:cNvSpPr/>
            <p:nvPr/>
          </p:nvSpPr>
          <p:spPr>
            <a:xfrm rot="5315393">
              <a:off x="7650858" y="724825"/>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9"/>
            <p:cNvSpPr/>
            <p:nvPr/>
          </p:nvSpPr>
          <p:spPr>
            <a:xfrm rot="5315393">
              <a:off x="7482187" y="812909"/>
              <a:ext cx="41736" cy="31310"/>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8" name="Google Shape;1048;p29"/>
          <p:cNvSpPr/>
          <p:nvPr/>
        </p:nvSpPr>
        <p:spPr>
          <a:xfrm rot="2700000">
            <a:off x="7592965" y="643175"/>
            <a:ext cx="2347027" cy="346447"/>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9050">
            <a:solidFill>
              <a:schemeClr val="l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9"/>
          <p:cNvSpPr/>
          <p:nvPr/>
        </p:nvSpPr>
        <p:spPr>
          <a:xfrm flipH="1" rot="5400000">
            <a:off x="7895740" y="4051977"/>
            <a:ext cx="2127125" cy="643625"/>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5">
  <p:cSld name="TITLE_ONLY_2_1_1_1">
    <p:spTree>
      <p:nvGrpSpPr>
        <p:cNvPr id="1050" name="Shape 1050"/>
        <p:cNvGrpSpPr/>
        <p:nvPr/>
      </p:nvGrpSpPr>
      <p:grpSpPr>
        <a:xfrm>
          <a:off x="0" y="0"/>
          <a:ext cx="0" cy="0"/>
          <a:chOff x="0" y="0"/>
          <a:chExt cx="0" cy="0"/>
        </a:xfrm>
      </p:grpSpPr>
      <p:sp>
        <p:nvSpPr>
          <p:cNvPr id="1051" name="Google Shape;1051;p30"/>
          <p:cNvSpPr txBox="1"/>
          <p:nvPr>
            <p:ph type="ctrTitle"/>
          </p:nvPr>
        </p:nvSpPr>
        <p:spPr>
          <a:xfrm>
            <a:off x="713250" y="420624"/>
            <a:ext cx="77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b="0">
                <a:solidFill>
                  <a:schemeClr val="accent3"/>
                </a:solidFill>
                <a:latin typeface="Calistoga"/>
                <a:ea typeface="Calistoga"/>
                <a:cs typeface="Calistoga"/>
                <a:sym typeface="Calistoga"/>
              </a:defRPr>
            </a:lvl1pPr>
            <a:lvl2pPr lvl="1" rtl="0" algn="r">
              <a:spcBef>
                <a:spcPts val="0"/>
              </a:spcBef>
              <a:spcAft>
                <a:spcPts val="0"/>
              </a:spcAft>
              <a:buClr>
                <a:schemeClr val="accent4"/>
              </a:buClr>
              <a:buSzPts val="1800"/>
              <a:buNone/>
              <a:defRPr sz="1800">
                <a:solidFill>
                  <a:schemeClr val="accent4"/>
                </a:solidFill>
              </a:defRPr>
            </a:lvl2pPr>
            <a:lvl3pPr lvl="2" rtl="0" algn="r">
              <a:spcBef>
                <a:spcPts val="0"/>
              </a:spcBef>
              <a:spcAft>
                <a:spcPts val="0"/>
              </a:spcAft>
              <a:buClr>
                <a:schemeClr val="accent4"/>
              </a:buClr>
              <a:buSzPts val="1800"/>
              <a:buNone/>
              <a:defRPr sz="1800">
                <a:solidFill>
                  <a:schemeClr val="accent4"/>
                </a:solidFill>
              </a:defRPr>
            </a:lvl3pPr>
            <a:lvl4pPr lvl="3" rtl="0" algn="r">
              <a:spcBef>
                <a:spcPts val="0"/>
              </a:spcBef>
              <a:spcAft>
                <a:spcPts val="0"/>
              </a:spcAft>
              <a:buClr>
                <a:schemeClr val="accent4"/>
              </a:buClr>
              <a:buSzPts val="1800"/>
              <a:buNone/>
              <a:defRPr sz="1800">
                <a:solidFill>
                  <a:schemeClr val="accent4"/>
                </a:solidFill>
              </a:defRPr>
            </a:lvl4pPr>
            <a:lvl5pPr lvl="4" rtl="0" algn="r">
              <a:spcBef>
                <a:spcPts val="0"/>
              </a:spcBef>
              <a:spcAft>
                <a:spcPts val="0"/>
              </a:spcAft>
              <a:buClr>
                <a:schemeClr val="accent4"/>
              </a:buClr>
              <a:buSzPts val="1800"/>
              <a:buNone/>
              <a:defRPr sz="1800">
                <a:solidFill>
                  <a:schemeClr val="accent4"/>
                </a:solidFill>
              </a:defRPr>
            </a:lvl5pPr>
            <a:lvl6pPr lvl="5" rtl="0" algn="r">
              <a:spcBef>
                <a:spcPts val="0"/>
              </a:spcBef>
              <a:spcAft>
                <a:spcPts val="0"/>
              </a:spcAft>
              <a:buClr>
                <a:schemeClr val="accent4"/>
              </a:buClr>
              <a:buSzPts val="1800"/>
              <a:buNone/>
              <a:defRPr sz="1800">
                <a:solidFill>
                  <a:schemeClr val="accent4"/>
                </a:solidFill>
              </a:defRPr>
            </a:lvl6pPr>
            <a:lvl7pPr lvl="6" rtl="0" algn="r">
              <a:spcBef>
                <a:spcPts val="0"/>
              </a:spcBef>
              <a:spcAft>
                <a:spcPts val="0"/>
              </a:spcAft>
              <a:buClr>
                <a:schemeClr val="accent4"/>
              </a:buClr>
              <a:buSzPts val="1800"/>
              <a:buNone/>
              <a:defRPr sz="1800">
                <a:solidFill>
                  <a:schemeClr val="accent4"/>
                </a:solidFill>
              </a:defRPr>
            </a:lvl7pPr>
            <a:lvl8pPr lvl="7" rtl="0" algn="r">
              <a:spcBef>
                <a:spcPts val="0"/>
              </a:spcBef>
              <a:spcAft>
                <a:spcPts val="0"/>
              </a:spcAft>
              <a:buClr>
                <a:schemeClr val="accent4"/>
              </a:buClr>
              <a:buSzPts val="1800"/>
              <a:buNone/>
              <a:defRPr sz="1800">
                <a:solidFill>
                  <a:schemeClr val="accent4"/>
                </a:solidFill>
              </a:defRPr>
            </a:lvl8pPr>
            <a:lvl9pPr lvl="8" rtl="0" algn="r">
              <a:spcBef>
                <a:spcPts val="0"/>
              </a:spcBef>
              <a:spcAft>
                <a:spcPts val="0"/>
              </a:spcAft>
              <a:buClr>
                <a:schemeClr val="accent4"/>
              </a:buClr>
              <a:buSzPts val="1800"/>
              <a:buNone/>
              <a:defRPr sz="1800">
                <a:solidFill>
                  <a:schemeClr val="accent4"/>
                </a:solidFill>
              </a:defRPr>
            </a:lvl9pPr>
          </a:lstStyle>
          <a:p/>
        </p:txBody>
      </p:sp>
      <p:sp>
        <p:nvSpPr>
          <p:cNvPr id="1052" name="Google Shape;1052;p30"/>
          <p:cNvSpPr/>
          <p:nvPr/>
        </p:nvSpPr>
        <p:spPr>
          <a:xfrm rot="-395179">
            <a:off x="544741" y="-182664"/>
            <a:ext cx="1169900" cy="588500"/>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accent3"/>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0"/>
          <p:cNvSpPr/>
          <p:nvPr/>
        </p:nvSpPr>
        <p:spPr>
          <a:xfrm flipH="1" rot="10125649">
            <a:off x="-427451" y="432995"/>
            <a:ext cx="1320368" cy="794033"/>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4" name="Google Shape;1054;p30"/>
          <p:cNvGrpSpPr/>
          <p:nvPr/>
        </p:nvGrpSpPr>
        <p:grpSpPr>
          <a:xfrm flipH="1">
            <a:off x="-3" y="-108590"/>
            <a:ext cx="944947" cy="804434"/>
            <a:chOff x="7620389" y="77110"/>
            <a:chExt cx="944947" cy="804434"/>
          </a:xfrm>
        </p:grpSpPr>
        <p:sp>
          <p:nvSpPr>
            <p:cNvPr id="1055" name="Google Shape;1055;p30"/>
            <p:cNvSpPr/>
            <p:nvPr/>
          </p:nvSpPr>
          <p:spPr>
            <a:xfrm rot="-1941969">
              <a:off x="7976183" y="255479"/>
              <a:ext cx="39956" cy="37391"/>
            </a:xfrm>
            <a:custGeom>
              <a:rect b="b" l="l" r="r" t="t"/>
              <a:pathLst>
                <a:path extrusionOk="0" h="1064" w="1137">
                  <a:moveTo>
                    <a:pt x="184" y="587"/>
                  </a:moveTo>
                  <a:cubicBezTo>
                    <a:pt x="184" y="672"/>
                    <a:pt x="200" y="750"/>
                    <a:pt x="230" y="816"/>
                  </a:cubicBezTo>
                  <a:lnTo>
                    <a:pt x="230" y="816"/>
                  </a:lnTo>
                  <a:lnTo>
                    <a:pt x="220" y="807"/>
                  </a:lnTo>
                  <a:lnTo>
                    <a:pt x="184" y="697"/>
                  </a:lnTo>
                  <a:lnTo>
                    <a:pt x="184" y="587"/>
                  </a:lnTo>
                  <a:close/>
                  <a:moveTo>
                    <a:pt x="880" y="807"/>
                  </a:moveTo>
                  <a:lnTo>
                    <a:pt x="807" y="917"/>
                  </a:lnTo>
                  <a:lnTo>
                    <a:pt x="784" y="924"/>
                  </a:lnTo>
                  <a:lnTo>
                    <a:pt x="784" y="924"/>
                  </a:lnTo>
                  <a:cubicBezTo>
                    <a:pt x="820" y="891"/>
                    <a:pt x="850" y="852"/>
                    <a:pt x="880" y="807"/>
                  </a:cubicBezTo>
                  <a:close/>
                  <a:moveTo>
                    <a:pt x="657" y="1004"/>
                  </a:moveTo>
                  <a:lnTo>
                    <a:pt x="624" y="1027"/>
                  </a:lnTo>
                  <a:lnTo>
                    <a:pt x="587" y="1027"/>
                  </a:lnTo>
                  <a:cubicBezTo>
                    <a:pt x="613" y="1020"/>
                    <a:pt x="636" y="1013"/>
                    <a:pt x="657" y="1004"/>
                  </a:cubicBezTo>
                  <a:close/>
                  <a:moveTo>
                    <a:pt x="587" y="0"/>
                  </a:moveTo>
                  <a:cubicBezTo>
                    <a:pt x="440" y="0"/>
                    <a:pt x="257" y="74"/>
                    <a:pt x="147" y="147"/>
                  </a:cubicBezTo>
                  <a:cubicBezTo>
                    <a:pt x="110" y="220"/>
                    <a:pt x="37" y="294"/>
                    <a:pt x="37" y="404"/>
                  </a:cubicBezTo>
                  <a:cubicBezTo>
                    <a:pt x="0" y="477"/>
                    <a:pt x="0" y="587"/>
                    <a:pt x="37" y="697"/>
                  </a:cubicBezTo>
                  <a:cubicBezTo>
                    <a:pt x="37" y="807"/>
                    <a:pt x="110" y="917"/>
                    <a:pt x="220" y="953"/>
                  </a:cubicBezTo>
                  <a:cubicBezTo>
                    <a:pt x="293" y="1002"/>
                    <a:pt x="381" y="1034"/>
                    <a:pt x="464" y="1040"/>
                  </a:cubicBezTo>
                  <a:lnTo>
                    <a:pt x="464" y="1040"/>
                  </a:lnTo>
                  <a:cubicBezTo>
                    <a:pt x="491" y="1050"/>
                    <a:pt x="520" y="1058"/>
                    <a:pt x="550" y="1063"/>
                  </a:cubicBezTo>
                  <a:cubicBezTo>
                    <a:pt x="660" y="1063"/>
                    <a:pt x="770" y="1063"/>
                    <a:pt x="844" y="990"/>
                  </a:cubicBezTo>
                  <a:cubicBezTo>
                    <a:pt x="953" y="953"/>
                    <a:pt x="1027" y="843"/>
                    <a:pt x="1063" y="733"/>
                  </a:cubicBezTo>
                  <a:lnTo>
                    <a:pt x="1137" y="660"/>
                  </a:lnTo>
                  <a:cubicBezTo>
                    <a:pt x="1137" y="587"/>
                    <a:pt x="1137" y="477"/>
                    <a:pt x="1137" y="404"/>
                  </a:cubicBezTo>
                  <a:cubicBezTo>
                    <a:pt x="1100" y="294"/>
                    <a:pt x="1063" y="220"/>
                    <a:pt x="990" y="184"/>
                  </a:cubicBezTo>
                  <a:cubicBezTo>
                    <a:pt x="880" y="74"/>
                    <a:pt x="734" y="0"/>
                    <a:pt x="5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0"/>
            <p:cNvSpPr/>
            <p:nvPr/>
          </p:nvSpPr>
          <p:spPr>
            <a:xfrm rot="-1941969">
              <a:off x="7894082" y="238750"/>
              <a:ext cx="32225" cy="25794"/>
            </a:xfrm>
            <a:custGeom>
              <a:rect b="b" l="l" r="r" t="t"/>
              <a:pathLst>
                <a:path extrusionOk="0" h="734" w="917">
                  <a:moveTo>
                    <a:pt x="477" y="0"/>
                  </a:moveTo>
                  <a:cubicBezTo>
                    <a:pt x="0" y="37"/>
                    <a:pt x="0" y="697"/>
                    <a:pt x="477" y="733"/>
                  </a:cubicBezTo>
                  <a:cubicBezTo>
                    <a:pt x="917" y="697"/>
                    <a:pt x="917" y="37"/>
                    <a:pt x="4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0"/>
            <p:cNvSpPr/>
            <p:nvPr/>
          </p:nvSpPr>
          <p:spPr>
            <a:xfrm rot="-1941969">
              <a:off x="7925090" y="127388"/>
              <a:ext cx="33525" cy="28395"/>
            </a:xfrm>
            <a:custGeom>
              <a:rect b="b" l="l" r="r" t="t"/>
              <a:pathLst>
                <a:path extrusionOk="0" h="808" w="954">
                  <a:moveTo>
                    <a:pt x="477" y="1"/>
                  </a:moveTo>
                  <a:cubicBezTo>
                    <a:pt x="1" y="74"/>
                    <a:pt x="1" y="734"/>
                    <a:pt x="477" y="807"/>
                  </a:cubicBezTo>
                  <a:cubicBezTo>
                    <a:pt x="954" y="734"/>
                    <a:pt x="954" y="74"/>
                    <a:pt x="4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0"/>
            <p:cNvSpPr/>
            <p:nvPr/>
          </p:nvSpPr>
          <p:spPr>
            <a:xfrm rot="-1941969">
              <a:off x="7747334" y="165956"/>
              <a:ext cx="29660" cy="21929"/>
            </a:xfrm>
            <a:custGeom>
              <a:rect b="b" l="l" r="r" t="t"/>
              <a:pathLst>
                <a:path extrusionOk="0" h="624" w="844">
                  <a:moveTo>
                    <a:pt x="441" y="0"/>
                  </a:moveTo>
                  <a:cubicBezTo>
                    <a:pt x="1" y="0"/>
                    <a:pt x="1" y="623"/>
                    <a:pt x="441" y="623"/>
                  </a:cubicBezTo>
                  <a:cubicBezTo>
                    <a:pt x="844" y="623"/>
                    <a:pt x="844" y="0"/>
                    <a:pt x="4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0"/>
            <p:cNvSpPr/>
            <p:nvPr/>
          </p:nvSpPr>
          <p:spPr>
            <a:xfrm rot="-1941969">
              <a:off x="7625858" y="86584"/>
              <a:ext cx="45122" cy="33525"/>
            </a:xfrm>
            <a:custGeom>
              <a:rect b="b" l="l" r="r" t="t"/>
              <a:pathLst>
                <a:path extrusionOk="0" h="954" w="1284">
                  <a:moveTo>
                    <a:pt x="624" y="1"/>
                  </a:moveTo>
                  <a:cubicBezTo>
                    <a:pt x="1" y="1"/>
                    <a:pt x="1" y="954"/>
                    <a:pt x="624" y="954"/>
                  </a:cubicBezTo>
                  <a:cubicBezTo>
                    <a:pt x="1284" y="954"/>
                    <a:pt x="1284"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0"/>
            <p:cNvSpPr/>
            <p:nvPr/>
          </p:nvSpPr>
          <p:spPr>
            <a:xfrm rot="-1941969">
              <a:off x="8143974" y="352858"/>
              <a:ext cx="41257" cy="34826"/>
            </a:xfrm>
            <a:custGeom>
              <a:rect b="b" l="l" r="r" t="t"/>
              <a:pathLst>
                <a:path extrusionOk="0" h="991" w="1174">
                  <a:moveTo>
                    <a:pt x="587" y="0"/>
                  </a:moveTo>
                  <a:cubicBezTo>
                    <a:pt x="0" y="74"/>
                    <a:pt x="0" y="954"/>
                    <a:pt x="587" y="990"/>
                  </a:cubicBezTo>
                  <a:cubicBezTo>
                    <a:pt x="1173" y="954"/>
                    <a:pt x="1173" y="74"/>
                    <a:pt x="5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0"/>
            <p:cNvSpPr/>
            <p:nvPr/>
          </p:nvSpPr>
          <p:spPr>
            <a:xfrm rot="-1941969">
              <a:off x="8052430" y="511545"/>
              <a:ext cx="43822" cy="43857"/>
            </a:xfrm>
            <a:custGeom>
              <a:rect b="b" l="l" r="r" t="t"/>
              <a:pathLst>
                <a:path extrusionOk="0" h="1248" w="1247">
                  <a:moveTo>
                    <a:pt x="587" y="1"/>
                  </a:moveTo>
                  <a:cubicBezTo>
                    <a:pt x="477" y="38"/>
                    <a:pt x="403" y="74"/>
                    <a:pt x="330" y="148"/>
                  </a:cubicBezTo>
                  <a:cubicBezTo>
                    <a:pt x="293" y="184"/>
                    <a:pt x="257" y="221"/>
                    <a:pt x="220" y="257"/>
                  </a:cubicBezTo>
                  <a:cubicBezTo>
                    <a:pt x="183" y="294"/>
                    <a:pt x="110" y="367"/>
                    <a:pt x="110" y="404"/>
                  </a:cubicBezTo>
                  <a:cubicBezTo>
                    <a:pt x="55" y="477"/>
                    <a:pt x="28" y="551"/>
                    <a:pt x="19" y="624"/>
                  </a:cubicBezTo>
                  <a:lnTo>
                    <a:pt x="19" y="624"/>
                  </a:lnTo>
                  <a:lnTo>
                    <a:pt x="0" y="661"/>
                  </a:lnTo>
                  <a:cubicBezTo>
                    <a:pt x="0" y="697"/>
                    <a:pt x="0" y="771"/>
                    <a:pt x="0" y="844"/>
                  </a:cubicBezTo>
                  <a:cubicBezTo>
                    <a:pt x="0" y="917"/>
                    <a:pt x="74" y="1027"/>
                    <a:pt x="147" y="1101"/>
                  </a:cubicBezTo>
                  <a:cubicBezTo>
                    <a:pt x="183" y="1174"/>
                    <a:pt x="257" y="1211"/>
                    <a:pt x="330" y="1247"/>
                  </a:cubicBezTo>
                  <a:cubicBezTo>
                    <a:pt x="440" y="1247"/>
                    <a:pt x="530" y="1247"/>
                    <a:pt x="614" y="1216"/>
                  </a:cubicBezTo>
                  <a:lnTo>
                    <a:pt x="614" y="1216"/>
                  </a:lnTo>
                  <a:cubicBezTo>
                    <a:pt x="685" y="1203"/>
                    <a:pt x="751" y="1175"/>
                    <a:pt x="807" y="1137"/>
                  </a:cubicBezTo>
                  <a:cubicBezTo>
                    <a:pt x="880" y="1101"/>
                    <a:pt x="917" y="1064"/>
                    <a:pt x="990" y="1027"/>
                  </a:cubicBezTo>
                  <a:cubicBezTo>
                    <a:pt x="1027" y="991"/>
                    <a:pt x="1063" y="954"/>
                    <a:pt x="1100" y="917"/>
                  </a:cubicBezTo>
                  <a:cubicBezTo>
                    <a:pt x="1173" y="807"/>
                    <a:pt x="1247" y="661"/>
                    <a:pt x="1247" y="551"/>
                  </a:cubicBezTo>
                  <a:cubicBezTo>
                    <a:pt x="1247" y="221"/>
                    <a:pt x="990" y="1"/>
                    <a:pt x="6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0"/>
            <p:cNvSpPr/>
            <p:nvPr/>
          </p:nvSpPr>
          <p:spPr>
            <a:xfrm rot="-1941969">
              <a:off x="8224647" y="493270"/>
              <a:ext cx="42522" cy="32225"/>
            </a:xfrm>
            <a:custGeom>
              <a:rect b="b" l="l" r="r" t="t"/>
              <a:pathLst>
                <a:path extrusionOk="0" h="917" w="1210">
                  <a:moveTo>
                    <a:pt x="513" y="0"/>
                  </a:moveTo>
                  <a:cubicBezTo>
                    <a:pt x="367" y="0"/>
                    <a:pt x="257" y="74"/>
                    <a:pt x="183" y="147"/>
                  </a:cubicBezTo>
                  <a:cubicBezTo>
                    <a:pt x="0" y="330"/>
                    <a:pt x="0" y="624"/>
                    <a:pt x="183" y="770"/>
                  </a:cubicBezTo>
                  <a:cubicBezTo>
                    <a:pt x="257" y="880"/>
                    <a:pt x="367" y="917"/>
                    <a:pt x="513" y="917"/>
                  </a:cubicBezTo>
                  <a:lnTo>
                    <a:pt x="770" y="880"/>
                  </a:lnTo>
                  <a:cubicBezTo>
                    <a:pt x="880" y="880"/>
                    <a:pt x="990" y="843"/>
                    <a:pt x="1063" y="770"/>
                  </a:cubicBezTo>
                  <a:cubicBezTo>
                    <a:pt x="1137" y="697"/>
                    <a:pt x="1173" y="587"/>
                    <a:pt x="1210" y="477"/>
                  </a:cubicBezTo>
                  <a:cubicBezTo>
                    <a:pt x="1173" y="367"/>
                    <a:pt x="1137" y="257"/>
                    <a:pt x="1063" y="184"/>
                  </a:cubicBezTo>
                  <a:lnTo>
                    <a:pt x="990" y="110"/>
                  </a:lnTo>
                  <a:cubicBezTo>
                    <a:pt x="917" y="74"/>
                    <a:pt x="843" y="37"/>
                    <a:pt x="770" y="37"/>
                  </a:cubicBezTo>
                  <a:lnTo>
                    <a:pt x="5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0"/>
            <p:cNvSpPr/>
            <p:nvPr/>
          </p:nvSpPr>
          <p:spPr>
            <a:xfrm rot="-1941969">
              <a:off x="8176469" y="655213"/>
              <a:ext cx="47688" cy="36126"/>
            </a:xfrm>
            <a:custGeom>
              <a:rect b="b" l="l" r="r" t="t"/>
              <a:pathLst>
                <a:path extrusionOk="0" h="1028" w="1357">
                  <a:moveTo>
                    <a:pt x="660" y="1"/>
                  </a:moveTo>
                  <a:cubicBezTo>
                    <a:pt x="0" y="1"/>
                    <a:pt x="0" y="1027"/>
                    <a:pt x="660" y="1027"/>
                  </a:cubicBezTo>
                  <a:cubicBezTo>
                    <a:pt x="1357" y="1027"/>
                    <a:pt x="1357" y="1"/>
                    <a:pt x="66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0"/>
            <p:cNvSpPr/>
            <p:nvPr/>
          </p:nvSpPr>
          <p:spPr>
            <a:xfrm rot="-1941969">
              <a:off x="8292610" y="661197"/>
              <a:ext cx="46387" cy="34826"/>
            </a:xfrm>
            <a:custGeom>
              <a:rect b="b" l="l" r="r" t="t"/>
              <a:pathLst>
                <a:path extrusionOk="0" h="991" w="1320">
                  <a:moveTo>
                    <a:pt x="660" y="1"/>
                  </a:moveTo>
                  <a:cubicBezTo>
                    <a:pt x="0" y="1"/>
                    <a:pt x="0" y="991"/>
                    <a:pt x="660" y="991"/>
                  </a:cubicBezTo>
                  <a:cubicBezTo>
                    <a:pt x="1320" y="991"/>
                    <a:pt x="1320" y="1"/>
                    <a:pt x="66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0"/>
            <p:cNvSpPr/>
            <p:nvPr/>
          </p:nvSpPr>
          <p:spPr>
            <a:xfrm rot="-1941969">
              <a:off x="8375918" y="731919"/>
              <a:ext cx="28360" cy="21929"/>
            </a:xfrm>
            <a:custGeom>
              <a:rect b="b" l="l" r="r" t="t"/>
              <a:pathLst>
                <a:path extrusionOk="0" h="624" w="807">
                  <a:moveTo>
                    <a:pt x="403" y="0"/>
                  </a:moveTo>
                  <a:cubicBezTo>
                    <a:pt x="0" y="0"/>
                    <a:pt x="0" y="623"/>
                    <a:pt x="403" y="623"/>
                  </a:cubicBezTo>
                  <a:cubicBezTo>
                    <a:pt x="807" y="623"/>
                    <a:pt x="807"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0"/>
            <p:cNvSpPr/>
            <p:nvPr/>
          </p:nvSpPr>
          <p:spPr>
            <a:xfrm rot="-1941969">
              <a:off x="8525277" y="844867"/>
              <a:ext cx="34826" cy="29660"/>
            </a:xfrm>
            <a:custGeom>
              <a:rect b="b" l="l" r="r" t="t"/>
              <a:pathLst>
                <a:path extrusionOk="0" h="844" w="991">
                  <a:moveTo>
                    <a:pt x="477" y="0"/>
                  </a:moveTo>
                  <a:cubicBezTo>
                    <a:pt x="0" y="74"/>
                    <a:pt x="0" y="770"/>
                    <a:pt x="477" y="843"/>
                  </a:cubicBezTo>
                  <a:cubicBezTo>
                    <a:pt x="990" y="770"/>
                    <a:pt x="990" y="74"/>
                    <a:pt x="4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7" name="Google Shape;1067;p30"/>
          <p:cNvSpPr/>
          <p:nvPr/>
        </p:nvSpPr>
        <p:spPr>
          <a:xfrm flipH="1" rot="7006510">
            <a:off x="7790011" y="4487580"/>
            <a:ext cx="2127170" cy="977734"/>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8" name="Google Shape;1068;p30"/>
          <p:cNvGrpSpPr/>
          <p:nvPr/>
        </p:nvGrpSpPr>
        <p:grpSpPr>
          <a:xfrm flipH="1">
            <a:off x="8655502" y="4135102"/>
            <a:ext cx="628041" cy="647450"/>
            <a:chOff x="40115" y="4429189"/>
            <a:chExt cx="628041" cy="647450"/>
          </a:xfrm>
        </p:grpSpPr>
        <p:sp>
          <p:nvSpPr>
            <p:cNvPr id="1069" name="Google Shape;1069;p30"/>
            <p:cNvSpPr/>
            <p:nvPr/>
          </p:nvSpPr>
          <p:spPr>
            <a:xfrm>
              <a:off x="608419" y="4429189"/>
              <a:ext cx="50784" cy="40326"/>
            </a:xfrm>
            <a:custGeom>
              <a:rect b="b" l="l" r="r" t="t"/>
              <a:pathLst>
                <a:path extrusionOk="0" h="991" w="1248">
                  <a:moveTo>
                    <a:pt x="514" y="0"/>
                  </a:moveTo>
                  <a:cubicBezTo>
                    <a:pt x="221" y="0"/>
                    <a:pt x="1" y="220"/>
                    <a:pt x="1" y="477"/>
                  </a:cubicBezTo>
                  <a:cubicBezTo>
                    <a:pt x="1" y="770"/>
                    <a:pt x="221" y="990"/>
                    <a:pt x="514" y="990"/>
                  </a:cubicBezTo>
                  <a:lnTo>
                    <a:pt x="514" y="954"/>
                  </a:lnTo>
                  <a:lnTo>
                    <a:pt x="771" y="954"/>
                  </a:lnTo>
                  <a:cubicBezTo>
                    <a:pt x="1027" y="954"/>
                    <a:pt x="1247" y="734"/>
                    <a:pt x="1247" y="477"/>
                  </a:cubicBezTo>
                  <a:cubicBezTo>
                    <a:pt x="1247" y="184"/>
                    <a:pt x="1027" y="0"/>
                    <a:pt x="7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0"/>
            <p:cNvSpPr/>
            <p:nvPr/>
          </p:nvSpPr>
          <p:spPr>
            <a:xfrm>
              <a:off x="432427" y="4609699"/>
              <a:ext cx="53714" cy="54528"/>
            </a:xfrm>
            <a:custGeom>
              <a:rect b="b" l="l" r="r" t="t"/>
              <a:pathLst>
                <a:path extrusionOk="0" h="1340" w="1320">
                  <a:moveTo>
                    <a:pt x="733" y="0"/>
                  </a:moveTo>
                  <a:cubicBezTo>
                    <a:pt x="587" y="0"/>
                    <a:pt x="440" y="73"/>
                    <a:pt x="330" y="183"/>
                  </a:cubicBezTo>
                  <a:lnTo>
                    <a:pt x="294" y="220"/>
                  </a:lnTo>
                  <a:cubicBezTo>
                    <a:pt x="211" y="302"/>
                    <a:pt x="152" y="407"/>
                    <a:pt x="123" y="522"/>
                  </a:cubicBezTo>
                  <a:lnTo>
                    <a:pt x="123" y="522"/>
                  </a:lnTo>
                  <a:cubicBezTo>
                    <a:pt x="106" y="547"/>
                    <a:pt x="90" y="570"/>
                    <a:pt x="74" y="587"/>
                  </a:cubicBezTo>
                  <a:cubicBezTo>
                    <a:pt x="0" y="697"/>
                    <a:pt x="0" y="843"/>
                    <a:pt x="37" y="990"/>
                  </a:cubicBezTo>
                  <a:cubicBezTo>
                    <a:pt x="74" y="1063"/>
                    <a:pt x="110" y="1173"/>
                    <a:pt x="220" y="1246"/>
                  </a:cubicBezTo>
                  <a:cubicBezTo>
                    <a:pt x="301" y="1311"/>
                    <a:pt x="402" y="1340"/>
                    <a:pt x="503" y="1340"/>
                  </a:cubicBezTo>
                  <a:cubicBezTo>
                    <a:pt x="632" y="1340"/>
                    <a:pt x="761" y="1292"/>
                    <a:pt x="843" y="1210"/>
                  </a:cubicBezTo>
                  <a:lnTo>
                    <a:pt x="852" y="1201"/>
                  </a:lnTo>
                  <a:lnTo>
                    <a:pt x="852" y="1201"/>
                  </a:lnTo>
                  <a:cubicBezTo>
                    <a:pt x="946" y="1177"/>
                    <a:pt x="1031" y="1132"/>
                    <a:pt x="1100" y="1063"/>
                  </a:cubicBezTo>
                  <a:lnTo>
                    <a:pt x="1137" y="990"/>
                  </a:lnTo>
                  <a:cubicBezTo>
                    <a:pt x="1247" y="880"/>
                    <a:pt x="1320" y="733"/>
                    <a:pt x="1320" y="587"/>
                  </a:cubicBezTo>
                  <a:cubicBezTo>
                    <a:pt x="1320" y="403"/>
                    <a:pt x="1247" y="257"/>
                    <a:pt x="1137" y="183"/>
                  </a:cubicBezTo>
                  <a:cubicBezTo>
                    <a:pt x="1027" y="73"/>
                    <a:pt x="880" y="0"/>
                    <a:pt x="7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0"/>
            <p:cNvSpPr/>
            <p:nvPr/>
          </p:nvSpPr>
          <p:spPr>
            <a:xfrm>
              <a:off x="611431" y="4632039"/>
              <a:ext cx="56725" cy="47814"/>
            </a:xfrm>
            <a:custGeom>
              <a:rect b="b" l="l" r="r" t="t"/>
              <a:pathLst>
                <a:path extrusionOk="0" h="1175" w="1394">
                  <a:moveTo>
                    <a:pt x="697" y="1"/>
                  </a:moveTo>
                  <a:cubicBezTo>
                    <a:pt x="0" y="74"/>
                    <a:pt x="0" y="1101"/>
                    <a:pt x="697" y="1174"/>
                  </a:cubicBezTo>
                  <a:cubicBezTo>
                    <a:pt x="1393" y="1101"/>
                    <a:pt x="1393" y="74"/>
                    <a:pt x="6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0"/>
            <p:cNvSpPr/>
            <p:nvPr/>
          </p:nvSpPr>
          <p:spPr>
            <a:xfrm>
              <a:off x="417493" y="4494826"/>
              <a:ext cx="50784" cy="37315"/>
            </a:xfrm>
            <a:custGeom>
              <a:rect b="b" l="l" r="r" t="t"/>
              <a:pathLst>
                <a:path extrusionOk="0" h="917" w="1248">
                  <a:moveTo>
                    <a:pt x="624" y="0"/>
                  </a:moveTo>
                  <a:cubicBezTo>
                    <a:pt x="1" y="0"/>
                    <a:pt x="1" y="917"/>
                    <a:pt x="624" y="917"/>
                  </a:cubicBezTo>
                  <a:cubicBezTo>
                    <a:pt x="1247" y="917"/>
                    <a:pt x="1247" y="0"/>
                    <a:pt x="6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0"/>
            <p:cNvSpPr/>
            <p:nvPr/>
          </p:nvSpPr>
          <p:spPr>
            <a:xfrm>
              <a:off x="390636" y="4833790"/>
              <a:ext cx="57376" cy="38454"/>
            </a:xfrm>
            <a:custGeom>
              <a:rect b="b" l="l" r="r" t="t"/>
              <a:pathLst>
                <a:path extrusionOk="0" h="945" w="1410">
                  <a:moveTo>
                    <a:pt x="606" y="1"/>
                  </a:moveTo>
                  <a:cubicBezTo>
                    <a:pt x="560" y="1"/>
                    <a:pt x="514" y="10"/>
                    <a:pt x="477" y="28"/>
                  </a:cubicBezTo>
                  <a:cubicBezTo>
                    <a:pt x="331" y="28"/>
                    <a:pt x="221" y="65"/>
                    <a:pt x="147" y="138"/>
                  </a:cubicBezTo>
                  <a:cubicBezTo>
                    <a:pt x="37" y="248"/>
                    <a:pt x="1" y="358"/>
                    <a:pt x="1" y="468"/>
                  </a:cubicBezTo>
                  <a:cubicBezTo>
                    <a:pt x="1" y="615"/>
                    <a:pt x="37" y="725"/>
                    <a:pt x="147" y="835"/>
                  </a:cubicBezTo>
                  <a:lnTo>
                    <a:pt x="221" y="908"/>
                  </a:lnTo>
                  <a:cubicBezTo>
                    <a:pt x="294" y="945"/>
                    <a:pt x="367" y="945"/>
                    <a:pt x="477" y="945"/>
                  </a:cubicBezTo>
                  <a:lnTo>
                    <a:pt x="734" y="945"/>
                  </a:lnTo>
                  <a:cubicBezTo>
                    <a:pt x="881" y="945"/>
                    <a:pt x="991" y="908"/>
                    <a:pt x="1064" y="835"/>
                  </a:cubicBezTo>
                  <a:cubicBezTo>
                    <a:pt x="1409" y="559"/>
                    <a:pt x="1202" y="22"/>
                    <a:pt x="809" y="22"/>
                  </a:cubicBezTo>
                  <a:cubicBezTo>
                    <a:pt x="784" y="22"/>
                    <a:pt x="759" y="24"/>
                    <a:pt x="734" y="28"/>
                  </a:cubicBezTo>
                  <a:cubicBezTo>
                    <a:pt x="697" y="10"/>
                    <a:pt x="652" y="1"/>
                    <a:pt x="6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0"/>
            <p:cNvSpPr/>
            <p:nvPr/>
          </p:nvSpPr>
          <p:spPr>
            <a:xfrm>
              <a:off x="222090" y="4715580"/>
              <a:ext cx="44802" cy="34344"/>
            </a:xfrm>
            <a:custGeom>
              <a:rect b="b" l="l" r="r" t="t"/>
              <a:pathLst>
                <a:path extrusionOk="0" h="844" w="1101">
                  <a:moveTo>
                    <a:pt x="550" y="1"/>
                  </a:moveTo>
                  <a:cubicBezTo>
                    <a:pt x="0" y="1"/>
                    <a:pt x="0" y="844"/>
                    <a:pt x="550" y="844"/>
                  </a:cubicBezTo>
                  <a:cubicBezTo>
                    <a:pt x="1100" y="844"/>
                    <a:pt x="110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0"/>
            <p:cNvSpPr/>
            <p:nvPr/>
          </p:nvSpPr>
          <p:spPr>
            <a:xfrm>
              <a:off x="242965" y="4884166"/>
              <a:ext cx="3011" cy="4517"/>
            </a:xfrm>
            <a:custGeom>
              <a:rect b="b" l="l" r="r" t="t"/>
              <a:pathLst>
                <a:path extrusionOk="0" h="111" w="74">
                  <a:moveTo>
                    <a:pt x="37" y="0"/>
                  </a:moveTo>
                  <a:cubicBezTo>
                    <a:pt x="1" y="37"/>
                    <a:pt x="1" y="73"/>
                    <a:pt x="37" y="110"/>
                  </a:cubicBezTo>
                  <a:cubicBezTo>
                    <a:pt x="74" y="73"/>
                    <a:pt x="74" y="37"/>
                    <a:pt x="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0"/>
            <p:cNvSpPr/>
            <p:nvPr/>
          </p:nvSpPr>
          <p:spPr>
            <a:xfrm>
              <a:off x="40115" y="5046731"/>
              <a:ext cx="35809" cy="29909"/>
            </a:xfrm>
            <a:custGeom>
              <a:rect b="b" l="l" r="r" t="t"/>
              <a:pathLst>
                <a:path extrusionOk="0" h="735" w="880">
                  <a:moveTo>
                    <a:pt x="440" y="1"/>
                  </a:moveTo>
                  <a:cubicBezTo>
                    <a:pt x="0" y="38"/>
                    <a:pt x="0" y="697"/>
                    <a:pt x="440" y="734"/>
                  </a:cubicBezTo>
                  <a:cubicBezTo>
                    <a:pt x="880" y="697"/>
                    <a:pt x="880" y="38"/>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7" name="Google Shape;1077;p30"/>
          <p:cNvSpPr/>
          <p:nvPr/>
        </p:nvSpPr>
        <p:spPr>
          <a:xfrm flipH="1" rot="-8792422">
            <a:off x="-654048" y="4457876"/>
            <a:ext cx="2126910" cy="1697048"/>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5" name="Shape 105"/>
        <p:cNvGrpSpPr/>
        <p:nvPr/>
      </p:nvGrpSpPr>
      <p:grpSpPr>
        <a:xfrm>
          <a:off x="0" y="0"/>
          <a:ext cx="0" cy="0"/>
          <a:chOff x="0" y="0"/>
          <a:chExt cx="0" cy="0"/>
        </a:xfrm>
      </p:grpSpPr>
      <p:sp>
        <p:nvSpPr>
          <p:cNvPr id="106" name="Google Shape;106;p4"/>
          <p:cNvSpPr/>
          <p:nvPr/>
        </p:nvSpPr>
        <p:spPr>
          <a:xfrm rot="2479792">
            <a:off x="-1467390" y="3344051"/>
            <a:ext cx="3158401" cy="1823083"/>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rot="10374333">
            <a:off x="5967606" y="4784092"/>
            <a:ext cx="2346946" cy="346435"/>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9050">
            <a:solidFill>
              <a:schemeClr val="accen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txBox="1"/>
          <p:nvPr>
            <p:ph type="title"/>
          </p:nvPr>
        </p:nvSpPr>
        <p:spPr>
          <a:xfrm>
            <a:off x="712350" y="421109"/>
            <a:ext cx="77193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solidFill>
                  <a:schemeClr val="accent3"/>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09" name="Google Shape;109;p4"/>
          <p:cNvSpPr txBox="1"/>
          <p:nvPr>
            <p:ph idx="1" type="subTitle"/>
          </p:nvPr>
        </p:nvSpPr>
        <p:spPr>
          <a:xfrm>
            <a:off x="709875" y="1135200"/>
            <a:ext cx="7719300" cy="3473400"/>
          </a:xfrm>
          <a:prstGeom prst="rect">
            <a:avLst/>
          </a:prstGeom>
        </p:spPr>
        <p:txBody>
          <a:bodyPr anchorCtr="0" anchor="t" bIns="91425" lIns="91425" spcFirstLastPara="1" rIns="91425" wrap="square" tIns="91425">
            <a:noAutofit/>
          </a:bodyPr>
          <a:lstStyle>
            <a:lvl1pPr lvl="0">
              <a:spcBef>
                <a:spcPts val="0"/>
              </a:spcBef>
              <a:spcAft>
                <a:spcPts val="0"/>
              </a:spcAft>
              <a:buSzPts val="1200"/>
              <a:buFont typeface="Barlow Semi Condensed"/>
              <a:buChar char="●"/>
              <a:defRPr sz="1200"/>
            </a:lvl1pPr>
            <a:lvl2pPr lvl="1">
              <a:spcBef>
                <a:spcPts val="0"/>
              </a:spcBef>
              <a:spcAft>
                <a:spcPts val="0"/>
              </a:spcAft>
              <a:buSzPts val="1600"/>
              <a:buFont typeface="Barlow Semi Condensed"/>
              <a:buChar char="○"/>
              <a:defRPr/>
            </a:lvl2pPr>
            <a:lvl3pPr lvl="2">
              <a:spcBef>
                <a:spcPts val="0"/>
              </a:spcBef>
              <a:spcAft>
                <a:spcPts val="0"/>
              </a:spcAft>
              <a:buSzPts val="1600"/>
              <a:buFont typeface="Barlow Semi Condensed"/>
              <a:buChar char="■"/>
              <a:defRPr/>
            </a:lvl3pPr>
            <a:lvl4pPr lvl="3">
              <a:spcBef>
                <a:spcPts val="0"/>
              </a:spcBef>
              <a:spcAft>
                <a:spcPts val="0"/>
              </a:spcAft>
              <a:buSzPts val="1600"/>
              <a:buFont typeface="Barlow Semi Condensed"/>
              <a:buChar char="●"/>
              <a:defRPr/>
            </a:lvl4pPr>
            <a:lvl5pPr lvl="4">
              <a:spcBef>
                <a:spcPts val="0"/>
              </a:spcBef>
              <a:spcAft>
                <a:spcPts val="0"/>
              </a:spcAft>
              <a:buSzPts val="1600"/>
              <a:buFont typeface="Barlow Semi Condensed"/>
              <a:buChar char="○"/>
              <a:defRPr/>
            </a:lvl5pPr>
            <a:lvl6pPr lvl="5">
              <a:spcBef>
                <a:spcPts val="0"/>
              </a:spcBef>
              <a:spcAft>
                <a:spcPts val="0"/>
              </a:spcAft>
              <a:buSzPts val="1600"/>
              <a:buFont typeface="Barlow Semi Condensed"/>
              <a:buChar char="■"/>
              <a:defRPr/>
            </a:lvl6pPr>
            <a:lvl7pPr lvl="6">
              <a:spcBef>
                <a:spcPts val="0"/>
              </a:spcBef>
              <a:spcAft>
                <a:spcPts val="0"/>
              </a:spcAft>
              <a:buSzPts val="1600"/>
              <a:buFont typeface="Barlow Semi Condensed"/>
              <a:buChar char="●"/>
              <a:defRPr/>
            </a:lvl7pPr>
            <a:lvl8pPr lvl="7">
              <a:spcBef>
                <a:spcPts val="0"/>
              </a:spcBef>
              <a:spcAft>
                <a:spcPts val="0"/>
              </a:spcAft>
              <a:buSzPts val="1600"/>
              <a:buFont typeface="Barlow Semi Condensed"/>
              <a:buChar char="○"/>
              <a:defRPr/>
            </a:lvl8pPr>
            <a:lvl9pPr lvl="8">
              <a:spcBef>
                <a:spcPts val="0"/>
              </a:spcBef>
              <a:spcAft>
                <a:spcPts val="0"/>
              </a:spcAft>
              <a:buSzPts val="1600"/>
              <a:buFont typeface="Barlow Semi Condensed"/>
              <a:buChar char="■"/>
              <a:defRPr/>
            </a:lvl9pPr>
          </a:lstStyle>
          <a:p/>
        </p:txBody>
      </p:sp>
      <p:sp>
        <p:nvSpPr>
          <p:cNvPr id="110" name="Google Shape;110;p4"/>
          <p:cNvSpPr/>
          <p:nvPr/>
        </p:nvSpPr>
        <p:spPr>
          <a:xfrm flipH="1">
            <a:off x="7794500" y="4467125"/>
            <a:ext cx="1319725" cy="783600"/>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flipH="1">
            <a:off x="8405649" y="4118825"/>
            <a:ext cx="741826" cy="1079669"/>
          </a:xfrm>
          <a:custGeom>
            <a:rect b="b" l="l" r="r" t="t"/>
            <a:pathLst>
              <a:path extrusionOk="0" h="35962" w="24709">
                <a:moveTo>
                  <a:pt x="20466" y="0"/>
                </a:moveTo>
                <a:cubicBezTo>
                  <a:pt x="12438" y="0"/>
                  <a:pt x="4856" y="4425"/>
                  <a:pt x="0" y="10778"/>
                </a:cubicBezTo>
                <a:lnTo>
                  <a:pt x="0" y="35962"/>
                </a:lnTo>
                <a:lnTo>
                  <a:pt x="9605" y="35962"/>
                </a:lnTo>
                <a:cubicBezTo>
                  <a:pt x="8469" y="31599"/>
                  <a:pt x="8285" y="27091"/>
                  <a:pt x="9568" y="22838"/>
                </a:cubicBezTo>
                <a:cubicBezTo>
                  <a:pt x="11468" y="16504"/>
                  <a:pt x="17355" y="11116"/>
                  <a:pt x="23887" y="11116"/>
                </a:cubicBezTo>
                <a:cubicBezTo>
                  <a:pt x="24160" y="11116"/>
                  <a:pt x="24433" y="11125"/>
                  <a:pt x="24708" y="11144"/>
                </a:cubicBezTo>
                <a:cubicBezTo>
                  <a:pt x="22985" y="7552"/>
                  <a:pt x="21592" y="3813"/>
                  <a:pt x="20566" y="0"/>
                </a:cubicBezTo>
                <a:cubicBezTo>
                  <a:pt x="20533" y="0"/>
                  <a:pt x="20500" y="0"/>
                  <a:pt x="204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4"/>
          <p:cNvGrpSpPr/>
          <p:nvPr/>
        </p:nvGrpSpPr>
        <p:grpSpPr>
          <a:xfrm>
            <a:off x="-585838" y="-42816"/>
            <a:ext cx="1395308" cy="1361806"/>
            <a:chOff x="-605888" y="3025234"/>
            <a:chExt cx="1395308" cy="1361806"/>
          </a:xfrm>
        </p:grpSpPr>
        <p:sp>
          <p:nvSpPr>
            <p:cNvPr id="113" name="Google Shape;113;p4"/>
            <p:cNvSpPr/>
            <p:nvPr/>
          </p:nvSpPr>
          <p:spPr>
            <a:xfrm rot="3361624">
              <a:off x="-373834" y="3178614"/>
              <a:ext cx="931198" cy="1055048"/>
            </a:xfrm>
            <a:custGeom>
              <a:rect b="b" l="l" r="r" t="t"/>
              <a:pathLst>
                <a:path extrusionOk="0" h="42202" w="37248">
                  <a:moveTo>
                    <a:pt x="2456" y="1880"/>
                  </a:moveTo>
                  <a:lnTo>
                    <a:pt x="10047" y="6560"/>
                  </a:lnTo>
                  <a:lnTo>
                    <a:pt x="14885" y="9529"/>
                  </a:lnTo>
                  <a:cubicBezTo>
                    <a:pt x="16425" y="10482"/>
                    <a:pt x="18001" y="11362"/>
                    <a:pt x="19468" y="12425"/>
                  </a:cubicBezTo>
                  <a:cubicBezTo>
                    <a:pt x="20170" y="12905"/>
                    <a:pt x="20817" y="13451"/>
                    <a:pt x="21402" y="14058"/>
                  </a:cubicBezTo>
                  <a:lnTo>
                    <a:pt x="21402" y="14058"/>
                  </a:lnTo>
                  <a:cubicBezTo>
                    <a:pt x="18808" y="12956"/>
                    <a:pt x="16269" y="11697"/>
                    <a:pt x="13822" y="10299"/>
                  </a:cubicBezTo>
                  <a:cubicBezTo>
                    <a:pt x="10743" y="8502"/>
                    <a:pt x="7810" y="6450"/>
                    <a:pt x="5061" y="4177"/>
                  </a:cubicBezTo>
                  <a:cubicBezTo>
                    <a:pt x="4159" y="3442"/>
                    <a:pt x="3293" y="2672"/>
                    <a:pt x="2456" y="1880"/>
                  </a:cubicBezTo>
                  <a:close/>
                  <a:moveTo>
                    <a:pt x="415" y="1"/>
                  </a:moveTo>
                  <a:cubicBezTo>
                    <a:pt x="179" y="1"/>
                    <a:pt x="0" y="295"/>
                    <a:pt x="186" y="511"/>
                  </a:cubicBezTo>
                  <a:cubicBezTo>
                    <a:pt x="2752" y="3040"/>
                    <a:pt x="5501" y="5350"/>
                    <a:pt x="8434" y="7476"/>
                  </a:cubicBezTo>
                  <a:cubicBezTo>
                    <a:pt x="11366" y="9565"/>
                    <a:pt x="14482" y="11435"/>
                    <a:pt x="17745" y="13011"/>
                  </a:cubicBezTo>
                  <a:cubicBezTo>
                    <a:pt x="19190" y="13719"/>
                    <a:pt x="20684" y="14380"/>
                    <a:pt x="22205" y="14974"/>
                  </a:cubicBezTo>
                  <a:lnTo>
                    <a:pt x="22205" y="14974"/>
                  </a:lnTo>
                  <a:cubicBezTo>
                    <a:pt x="22470" y="15307"/>
                    <a:pt x="22718" y="15655"/>
                    <a:pt x="22950" y="16017"/>
                  </a:cubicBezTo>
                  <a:cubicBezTo>
                    <a:pt x="23903" y="17484"/>
                    <a:pt x="24673" y="19097"/>
                    <a:pt x="25480" y="20673"/>
                  </a:cubicBezTo>
                  <a:cubicBezTo>
                    <a:pt x="27276" y="24045"/>
                    <a:pt x="29036" y="27381"/>
                    <a:pt x="30832" y="30754"/>
                  </a:cubicBezTo>
                  <a:cubicBezTo>
                    <a:pt x="32628" y="34126"/>
                    <a:pt x="34388" y="37499"/>
                    <a:pt x="36221" y="40871"/>
                  </a:cubicBezTo>
                  <a:lnTo>
                    <a:pt x="36917" y="42118"/>
                  </a:lnTo>
                  <a:cubicBezTo>
                    <a:pt x="36941" y="42177"/>
                    <a:pt x="36988" y="42202"/>
                    <a:pt x="37037" y="42202"/>
                  </a:cubicBezTo>
                  <a:cubicBezTo>
                    <a:pt x="37138" y="42202"/>
                    <a:pt x="37248" y="42095"/>
                    <a:pt x="37174" y="41971"/>
                  </a:cubicBezTo>
                  <a:lnTo>
                    <a:pt x="37174" y="41971"/>
                  </a:lnTo>
                  <a:lnTo>
                    <a:pt x="37174" y="42008"/>
                  </a:lnTo>
                  <a:cubicBezTo>
                    <a:pt x="35451" y="38562"/>
                    <a:pt x="33691" y="35153"/>
                    <a:pt x="31932" y="31744"/>
                  </a:cubicBezTo>
                  <a:cubicBezTo>
                    <a:pt x="30135" y="28298"/>
                    <a:pt x="28376" y="24925"/>
                    <a:pt x="26579" y="21516"/>
                  </a:cubicBezTo>
                  <a:cubicBezTo>
                    <a:pt x="25736" y="19866"/>
                    <a:pt x="24930" y="18253"/>
                    <a:pt x="24050" y="16640"/>
                  </a:cubicBezTo>
                  <a:cubicBezTo>
                    <a:pt x="23811" y="16205"/>
                    <a:pt x="23549" y="15783"/>
                    <a:pt x="23266" y="15375"/>
                  </a:cubicBezTo>
                  <a:lnTo>
                    <a:pt x="23266" y="15375"/>
                  </a:lnTo>
                  <a:cubicBezTo>
                    <a:pt x="23283" y="15382"/>
                    <a:pt x="23300" y="15388"/>
                    <a:pt x="23317" y="15394"/>
                  </a:cubicBezTo>
                  <a:cubicBezTo>
                    <a:pt x="23345" y="15405"/>
                    <a:pt x="23372" y="15409"/>
                    <a:pt x="23397" y="15409"/>
                  </a:cubicBezTo>
                  <a:cubicBezTo>
                    <a:pt x="23634" y="15409"/>
                    <a:pt x="23725" y="14980"/>
                    <a:pt x="23427" y="14881"/>
                  </a:cubicBezTo>
                  <a:cubicBezTo>
                    <a:pt x="23176" y="14783"/>
                    <a:pt x="22926" y="14684"/>
                    <a:pt x="22676" y="14584"/>
                  </a:cubicBezTo>
                  <a:lnTo>
                    <a:pt x="22676" y="14584"/>
                  </a:lnTo>
                  <a:cubicBezTo>
                    <a:pt x="22149" y="13924"/>
                    <a:pt x="21565" y="13311"/>
                    <a:pt x="20934" y="12755"/>
                  </a:cubicBezTo>
                  <a:cubicBezTo>
                    <a:pt x="19504" y="11692"/>
                    <a:pt x="18038" y="10739"/>
                    <a:pt x="16498" y="9859"/>
                  </a:cubicBezTo>
                  <a:lnTo>
                    <a:pt x="11586" y="6816"/>
                  </a:lnTo>
                  <a:lnTo>
                    <a:pt x="1762" y="804"/>
                  </a:lnTo>
                  <a:lnTo>
                    <a:pt x="651" y="97"/>
                  </a:lnTo>
                  <a:lnTo>
                    <a:pt x="651" y="97"/>
                  </a:lnTo>
                  <a:cubicBezTo>
                    <a:pt x="643" y="89"/>
                    <a:pt x="634" y="80"/>
                    <a:pt x="625" y="71"/>
                  </a:cubicBezTo>
                  <a:lnTo>
                    <a:pt x="621" y="78"/>
                  </a:lnTo>
                  <a:lnTo>
                    <a:pt x="552" y="34"/>
                  </a:lnTo>
                  <a:cubicBezTo>
                    <a:pt x="506" y="11"/>
                    <a:pt x="459" y="1"/>
                    <a:pt x="4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rot="3361624">
              <a:off x="297454" y="3636353"/>
              <a:ext cx="33025" cy="118625"/>
            </a:xfrm>
            <a:custGeom>
              <a:rect b="b" l="l" r="r" t="t"/>
              <a:pathLst>
                <a:path extrusionOk="0" h="4745" w="1321">
                  <a:moveTo>
                    <a:pt x="639" y="1472"/>
                  </a:moveTo>
                  <a:lnTo>
                    <a:pt x="639" y="1472"/>
                  </a:lnTo>
                  <a:cubicBezTo>
                    <a:pt x="735" y="2324"/>
                    <a:pt x="667" y="3191"/>
                    <a:pt x="435" y="4014"/>
                  </a:cubicBezTo>
                  <a:lnTo>
                    <a:pt x="435" y="4014"/>
                  </a:lnTo>
                  <a:cubicBezTo>
                    <a:pt x="431" y="3162"/>
                    <a:pt x="499" y="2312"/>
                    <a:pt x="639" y="1472"/>
                  </a:cubicBezTo>
                  <a:close/>
                  <a:moveTo>
                    <a:pt x="661" y="0"/>
                  </a:moveTo>
                  <a:cubicBezTo>
                    <a:pt x="569" y="0"/>
                    <a:pt x="477" y="55"/>
                    <a:pt x="441" y="165"/>
                  </a:cubicBezTo>
                  <a:cubicBezTo>
                    <a:pt x="74" y="1558"/>
                    <a:pt x="1" y="2988"/>
                    <a:pt x="184" y="4381"/>
                  </a:cubicBezTo>
                  <a:cubicBezTo>
                    <a:pt x="198" y="4449"/>
                    <a:pt x="236" y="4487"/>
                    <a:pt x="281" y="4498"/>
                  </a:cubicBezTo>
                  <a:lnTo>
                    <a:pt x="281" y="4498"/>
                  </a:lnTo>
                  <a:cubicBezTo>
                    <a:pt x="250" y="4652"/>
                    <a:pt x="378" y="4745"/>
                    <a:pt x="517" y="4745"/>
                  </a:cubicBezTo>
                  <a:cubicBezTo>
                    <a:pt x="613" y="4745"/>
                    <a:pt x="714" y="4700"/>
                    <a:pt x="771" y="4601"/>
                  </a:cubicBezTo>
                  <a:cubicBezTo>
                    <a:pt x="1284" y="3171"/>
                    <a:pt x="1320" y="1595"/>
                    <a:pt x="880" y="165"/>
                  </a:cubicBezTo>
                  <a:cubicBezTo>
                    <a:pt x="844" y="55"/>
                    <a:pt x="752" y="0"/>
                    <a:pt x="6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rot="3361624">
              <a:off x="269249" y="3678053"/>
              <a:ext cx="38525" cy="261799"/>
            </a:xfrm>
            <a:custGeom>
              <a:rect b="b" l="l" r="r" t="t"/>
              <a:pathLst>
                <a:path extrusionOk="0" h="10472" w="1541">
                  <a:moveTo>
                    <a:pt x="757" y="1375"/>
                  </a:moveTo>
                  <a:lnTo>
                    <a:pt x="757" y="1375"/>
                  </a:lnTo>
                  <a:cubicBezTo>
                    <a:pt x="970" y="2562"/>
                    <a:pt x="1029" y="3765"/>
                    <a:pt x="917" y="4968"/>
                  </a:cubicBezTo>
                  <a:cubicBezTo>
                    <a:pt x="844" y="5738"/>
                    <a:pt x="697" y="6544"/>
                    <a:pt x="514" y="7314"/>
                  </a:cubicBezTo>
                  <a:cubicBezTo>
                    <a:pt x="513" y="7317"/>
                    <a:pt x="512" y="7320"/>
                    <a:pt x="510" y="7323"/>
                  </a:cubicBezTo>
                  <a:lnTo>
                    <a:pt x="510" y="7323"/>
                  </a:lnTo>
                  <a:cubicBezTo>
                    <a:pt x="464" y="6662"/>
                    <a:pt x="441" y="5968"/>
                    <a:pt x="441" y="5298"/>
                  </a:cubicBezTo>
                  <a:cubicBezTo>
                    <a:pt x="441" y="3984"/>
                    <a:pt x="552" y="2671"/>
                    <a:pt x="757" y="1375"/>
                  </a:cubicBezTo>
                  <a:close/>
                  <a:moveTo>
                    <a:pt x="734" y="1"/>
                  </a:moveTo>
                  <a:cubicBezTo>
                    <a:pt x="642" y="1"/>
                    <a:pt x="551" y="56"/>
                    <a:pt x="514" y="166"/>
                  </a:cubicBezTo>
                  <a:cubicBezTo>
                    <a:pt x="148" y="1852"/>
                    <a:pt x="1" y="3575"/>
                    <a:pt x="38" y="5298"/>
                  </a:cubicBezTo>
                  <a:cubicBezTo>
                    <a:pt x="38" y="6141"/>
                    <a:pt x="74" y="7021"/>
                    <a:pt x="184" y="7864"/>
                  </a:cubicBezTo>
                  <a:cubicBezTo>
                    <a:pt x="197" y="8014"/>
                    <a:pt x="211" y="8163"/>
                    <a:pt x="228" y="8311"/>
                  </a:cubicBezTo>
                  <a:lnTo>
                    <a:pt x="228" y="8311"/>
                  </a:lnTo>
                  <a:cubicBezTo>
                    <a:pt x="152" y="8732"/>
                    <a:pt x="127" y="9159"/>
                    <a:pt x="148" y="9587"/>
                  </a:cubicBezTo>
                  <a:cubicBezTo>
                    <a:pt x="148" y="9752"/>
                    <a:pt x="267" y="9834"/>
                    <a:pt x="386" y="9834"/>
                  </a:cubicBezTo>
                  <a:cubicBezTo>
                    <a:pt x="424" y="9834"/>
                    <a:pt x="461" y="9826"/>
                    <a:pt x="495" y="9809"/>
                  </a:cubicBezTo>
                  <a:lnTo>
                    <a:pt x="495" y="9809"/>
                  </a:lnTo>
                  <a:cubicBezTo>
                    <a:pt x="545" y="10006"/>
                    <a:pt x="600" y="10201"/>
                    <a:pt x="661" y="10393"/>
                  </a:cubicBezTo>
                  <a:cubicBezTo>
                    <a:pt x="678" y="10444"/>
                    <a:pt x="726" y="10472"/>
                    <a:pt x="774" y="10472"/>
                  </a:cubicBezTo>
                  <a:cubicBezTo>
                    <a:pt x="828" y="10472"/>
                    <a:pt x="881" y="10435"/>
                    <a:pt x="881" y="10357"/>
                  </a:cubicBezTo>
                  <a:lnTo>
                    <a:pt x="881" y="10320"/>
                  </a:lnTo>
                  <a:cubicBezTo>
                    <a:pt x="822" y="9889"/>
                    <a:pt x="753" y="9449"/>
                    <a:pt x="690" y="9003"/>
                  </a:cubicBezTo>
                  <a:lnTo>
                    <a:pt x="690" y="9003"/>
                  </a:lnTo>
                  <a:cubicBezTo>
                    <a:pt x="773" y="8393"/>
                    <a:pt x="897" y="7788"/>
                    <a:pt x="1064" y="7204"/>
                  </a:cubicBezTo>
                  <a:cubicBezTo>
                    <a:pt x="1247" y="6434"/>
                    <a:pt x="1357" y="5664"/>
                    <a:pt x="1431" y="4858"/>
                  </a:cubicBezTo>
                  <a:cubicBezTo>
                    <a:pt x="1541" y="3282"/>
                    <a:pt x="1357" y="1705"/>
                    <a:pt x="954" y="166"/>
                  </a:cubicBezTo>
                  <a:cubicBezTo>
                    <a:pt x="917" y="56"/>
                    <a:pt x="826" y="1"/>
                    <a:pt x="7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rot="3361624">
              <a:off x="-17333" y="3631672"/>
              <a:ext cx="336899" cy="244375"/>
            </a:xfrm>
            <a:custGeom>
              <a:rect b="b" l="l" r="r" t="t"/>
              <a:pathLst>
                <a:path extrusionOk="0" h="9775" w="13476">
                  <a:moveTo>
                    <a:pt x="1793" y="925"/>
                  </a:moveTo>
                  <a:cubicBezTo>
                    <a:pt x="5163" y="1974"/>
                    <a:pt x="8204" y="3873"/>
                    <a:pt x="10574" y="6498"/>
                  </a:cubicBezTo>
                  <a:cubicBezTo>
                    <a:pt x="11302" y="7259"/>
                    <a:pt x="11940" y="8080"/>
                    <a:pt x="12516" y="8961"/>
                  </a:cubicBezTo>
                  <a:lnTo>
                    <a:pt x="12516" y="8961"/>
                  </a:lnTo>
                  <a:cubicBezTo>
                    <a:pt x="8852" y="7596"/>
                    <a:pt x="6232" y="4636"/>
                    <a:pt x="3315" y="2136"/>
                  </a:cubicBezTo>
                  <a:cubicBezTo>
                    <a:pt x="2828" y="1710"/>
                    <a:pt x="2319" y="1306"/>
                    <a:pt x="1793" y="925"/>
                  </a:cubicBezTo>
                  <a:close/>
                  <a:moveTo>
                    <a:pt x="12920" y="9101"/>
                  </a:moveTo>
                  <a:lnTo>
                    <a:pt x="12923" y="9105"/>
                  </a:lnTo>
                  <a:lnTo>
                    <a:pt x="12923" y="9105"/>
                  </a:lnTo>
                  <a:cubicBezTo>
                    <a:pt x="12923" y="9104"/>
                    <a:pt x="12922" y="9104"/>
                    <a:pt x="12921" y="9104"/>
                  </a:cubicBezTo>
                  <a:lnTo>
                    <a:pt x="12921" y="9104"/>
                  </a:lnTo>
                  <a:cubicBezTo>
                    <a:pt x="12921" y="9103"/>
                    <a:pt x="12920" y="9102"/>
                    <a:pt x="12920" y="9101"/>
                  </a:cubicBezTo>
                  <a:close/>
                  <a:moveTo>
                    <a:pt x="386" y="1"/>
                  </a:moveTo>
                  <a:cubicBezTo>
                    <a:pt x="136" y="1"/>
                    <a:pt x="1" y="355"/>
                    <a:pt x="236" y="523"/>
                  </a:cubicBezTo>
                  <a:cubicBezTo>
                    <a:pt x="3829" y="2686"/>
                    <a:pt x="6321" y="6132"/>
                    <a:pt x="9877" y="8331"/>
                  </a:cubicBezTo>
                  <a:cubicBezTo>
                    <a:pt x="10830" y="8954"/>
                    <a:pt x="11857" y="9431"/>
                    <a:pt x="12956" y="9761"/>
                  </a:cubicBezTo>
                  <a:cubicBezTo>
                    <a:pt x="12991" y="9770"/>
                    <a:pt x="13023" y="9774"/>
                    <a:pt x="13054" y="9774"/>
                  </a:cubicBezTo>
                  <a:cubicBezTo>
                    <a:pt x="13381" y="9774"/>
                    <a:pt x="13475" y="9275"/>
                    <a:pt x="13140" y="9174"/>
                  </a:cubicBezTo>
                  <a:cubicBezTo>
                    <a:pt x="13073" y="9153"/>
                    <a:pt x="13007" y="9132"/>
                    <a:pt x="12941" y="9110"/>
                  </a:cubicBezTo>
                  <a:lnTo>
                    <a:pt x="12941" y="9110"/>
                  </a:lnTo>
                  <a:cubicBezTo>
                    <a:pt x="10851" y="5494"/>
                    <a:pt x="7631" y="2682"/>
                    <a:pt x="3792" y="1073"/>
                  </a:cubicBezTo>
                  <a:cubicBezTo>
                    <a:pt x="2692" y="633"/>
                    <a:pt x="1592" y="266"/>
                    <a:pt x="456" y="10"/>
                  </a:cubicBezTo>
                  <a:cubicBezTo>
                    <a:pt x="432" y="4"/>
                    <a:pt x="409" y="1"/>
                    <a:pt x="3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p:nvPr/>
          </p:nvSpPr>
          <p:spPr>
            <a:xfrm rot="3361624">
              <a:off x="201232" y="3789897"/>
              <a:ext cx="52250" cy="329399"/>
            </a:xfrm>
            <a:custGeom>
              <a:rect b="b" l="l" r="r" t="t"/>
              <a:pathLst>
                <a:path extrusionOk="0" h="13176" w="2090">
                  <a:moveTo>
                    <a:pt x="897" y="1697"/>
                  </a:moveTo>
                  <a:cubicBezTo>
                    <a:pt x="1435" y="4326"/>
                    <a:pt x="1524" y="7020"/>
                    <a:pt x="1210" y="9687"/>
                  </a:cubicBezTo>
                  <a:cubicBezTo>
                    <a:pt x="1147" y="10271"/>
                    <a:pt x="1049" y="10854"/>
                    <a:pt x="936" y="11438"/>
                  </a:cubicBezTo>
                  <a:lnTo>
                    <a:pt x="936" y="11438"/>
                  </a:lnTo>
                  <a:cubicBezTo>
                    <a:pt x="827" y="10793"/>
                    <a:pt x="729" y="10148"/>
                    <a:pt x="660" y="9504"/>
                  </a:cubicBezTo>
                  <a:cubicBezTo>
                    <a:pt x="587" y="8514"/>
                    <a:pt x="513" y="7488"/>
                    <a:pt x="513" y="6461"/>
                  </a:cubicBezTo>
                  <a:cubicBezTo>
                    <a:pt x="513" y="4862"/>
                    <a:pt x="647" y="3262"/>
                    <a:pt x="897" y="1697"/>
                  </a:cubicBezTo>
                  <a:close/>
                  <a:moveTo>
                    <a:pt x="880" y="0"/>
                  </a:moveTo>
                  <a:cubicBezTo>
                    <a:pt x="770" y="0"/>
                    <a:pt x="660" y="64"/>
                    <a:pt x="623" y="193"/>
                  </a:cubicBezTo>
                  <a:cubicBezTo>
                    <a:pt x="184" y="2246"/>
                    <a:pt x="0" y="4335"/>
                    <a:pt x="0" y="6461"/>
                  </a:cubicBezTo>
                  <a:cubicBezTo>
                    <a:pt x="0" y="8514"/>
                    <a:pt x="212" y="10566"/>
                    <a:pt x="706" y="12550"/>
                  </a:cubicBezTo>
                  <a:lnTo>
                    <a:pt x="706" y="12550"/>
                  </a:lnTo>
                  <a:cubicBezTo>
                    <a:pt x="691" y="12622"/>
                    <a:pt x="676" y="12694"/>
                    <a:pt x="660" y="12766"/>
                  </a:cubicBezTo>
                  <a:cubicBezTo>
                    <a:pt x="593" y="13012"/>
                    <a:pt x="784" y="13176"/>
                    <a:pt x="969" y="13176"/>
                  </a:cubicBezTo>
                  <a:cubicBezTo>
                    <a:pt x="1087" y="13176"/>
                    <a:pt x="1204" y="13108"/>
                    <a:pt x="1247" y="12950"/>
                  </a:cubicBezTo>
                  <a:cubicBezTo>
                    <a:pt x="1833" y="10860"/>
                    <a:pt x="2090" y="8697"/>
                    <a:pt x="2016" y="6571"/>
                  </a:cubicBezTo>
                  <a:cubicBezTo>
                    <a:pt x="1980" y="4408"/>
                    <a:pt x="1686" y="2282"/>
                    <a:pt x="1137" y="193"/>
                  </a:cubicBezTo>
                  <a:cubicBezTo>
                    <a:pt x="1100" y="64"/>
                    <a:pt x="990" y="0"/>
                    <a:pt x="8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
            <p:cNvSpPr/>
            <p:nvPr/>
          </p:nvSpPr>
          <p:spPr>
            <a:xfrm rot="3361624">
              <a:off x="322719" y="3192714"/>
              <a:ext cx="236050" cy="617999"/>
            </a:xfrm>
            <a:custGeom>
              <a:rect b="b" l="l" r="r" t="t"/>
              <a:pathLst>
                <a:path extrusionOk="0" h="24720" w="9442">
                  <a:moveTo>
                    <a:pt x="1334" y="1388"/>
                  </a:moveTo>
                  <a:cubicBezTo>
                    <a:pt x="2725" y="4292"/>
                    <a:pt x="4104" y="7184"/>
                    <a:pt x="5096" y="10225"/>
                  </a:cubicBezTo>
                  <a:cubicBezTo>
                    <a:pt x="5645" y="11875"/>
                    <a:pt x="6049" y="13598"/>
                    <a:pt x="6342" y="15358"/>
                  </a:cubicBezTo>
                  <a:cubicBezTo>
                    <a:pt x="6546" y="16787"/>
                    <a:pt x="6624" y="18248"/>
                    <a:pt x="6839" y="19681"/>
                  </a:cubicBezTo>
                  <a:lnTo>
                    <a:pt x="6839" y="19681"/>
                  </a:lnTo>
                  <a:cubicBezTo>
                    <a:pt x="6595" y="19180"/>
                    <a:pt x="6306" y="18693"/>
                    <a:pt x="6012" y="18217"/>
                  </a:cubicBezTo>
                  <a:cubicBezTo>
                    <a:pt x="5169" y="16934"/>
                    <a:pt x="4436" y="15614"/>
                    <a:pt x="3776" y="14221"/>
                  </a:cubicBezTo>
                  <a:cubicBezTo>
                    <a:pt x="2456" y="11472"/>
                    <a:pt x="1613" y="8502"/>
                    <a:pt x="1320" y="5497"/>
                  </a:cubicBezTo>
                  <a:cubicBezTo>
                    <a:pt x="1173" y="4121"/>
                    <a:pt x="1191" y="2745"/>
                    <a:pt x="1334" y="1388"/>
                  </a:cubicBezTo>
                  <a:close/>
                  <a:moveTo>
                    <a:pt x="1153" y="0"/>
                  </a:moveTo>
                  <a:cubicBezTo>
                    <a:pt x="1009" y="0"/>
                    <a:pt x="864" y="75"/>
                    <a:pt x="843" y="218"/>
                  </a:cubicBezTo>
                  <a:cubicBezTo>
                    <a:pt x="0" y="6266"/>
                    <a:pt x="1760" y="12498"/>
                    <a:pt x="5059" y="17630"/>
                  </a:cubicBezTo>
                  <a:cubicBezTo>
                    <a:pt x="5975" y="19060"/>
                    <a:pt x="7185" y="20490"/>
                    <a:pt x="7295" y="22286"/>
                  </a:cubicBezTo>
                  <a:cubicBezTo>
                    <a:pt x="7295" y="22359"/>
                    <a:pt x="7350" y="22396"/>
                    <a:pt x="7405" y="22396"/>
                  </a:cubicBezTo>
                  <a:cubicBezTo>
                    <a:pt x="7425" y="22396"/>
                    <a:pt x="7444" y="22391"/>
                    <a:pt x="7462" y="22382"/>
                  </a:cubicBezTo>
                  <a:lnTo>
                    <a:pt x="7462" y="22382"/>
                  </a:lnTo>
                  <a:cubicBezTo>
                    <a:pt x="7467" y="22399"/>
                    <a:pt x="7473" y="22416"/>
                    <a:pt x="7478" y="22433"/>
                  </a:cubicBezTo>
                  <a:cubicBezTo>
                    <a:pt x="7808" y="23239"/>
                    <a:pt x="8248" y="23972"/>
                    <a:pt x="8798" y="24632"/>
                  </a:cubicBezTo>
                  <a:cubicBezTo>
                    <a:pt x="8851" y="24693"/>
                    <a:pt x="8918" y="24719"/>
                    <a:pt x="8987" y="24719"/>
                  </a:cubicBezTo>
                  <a:cubicBezTo>
                    <a:pt x="9206" y="24719"/>
                    <a:pt x="9442" y="24461"/>
                    <a:pt x="9275" y="24265"/>
                  </a:cubicBezTo>
                  <a:cubicBezTo>
                    <a:pt x="8432" y="23019"/>
                    <a:pt x="7882" y="21626"/>
                    <a:pt x="7662" y="20123"/>
                  </a:cubicBezTo>
                  <a:cubicBezTo>
                    <a:pt x="7368" y="18620"/>
                    <a:pt x="7295" y="17080"/>
                    <a:pt x="7075" y="15577"/>
                  </a:cubicBezTo>
                  <a:cubicBezTo>
                    <a:pt x="6525" y="12132"/>
                    <a:pt x="5499" y="8759"/>
                    <a:pt x="3996" y="5570"/>
                  </a:cubicBezTo>
                  <a:cubicBezTo>
                    <a:pt x="3189" y="3737"/>
                    <a:pt x="2310" y="1941"/>
                    <a:pt x="1430" y="144"/>
                  </a:cubicBezTo>
                  <a:cubicBezTo>
                    <a:pt x="1381" y="47"/>
                    <a:pt x="1268" y="0"/>
                    <a:pt x="1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 name="Google Shape;119;p4"/>
          <p:cNvGrpSpPr/>
          <p:nvPr/>
        </p:nvGrpSpPr>
        <p:grpSpPr>
          <a:xfrm>
            <a:off x="8076723" y="114074"/>
            <a:ext cx="1209930" cy="1048028"/>
            <a:chOff x="5229248" y="898924"/>
            <a:chExt cx="1209930" cy="1048028"/>
          </a:xfrm>
        </p:grpSpPr>
        <p:sp>
          <p:nvSpPr>
            <p:cNvPr id="120" name="Google Shape;120;p4"/>
            <p:cNvSpPr/>
            <p:nvPr/>
          </p:nvSpPr>
          <p:spPr>
            <a:xfrm rot="-1312267">
              <a:off x="5738194" y="1500122"/>
              <a:ext cx="26729" cy="19762"/>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rot="-1312267">
              <a:off x="5844787" y="1484422"/>
              <a:ext cx="29041" cy="20933"/>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rot="-1312267">
              <a:off x="5760894" y="1418750"/>
              <a:ext cx="36040" cy="32144"/>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rot="-1312267">
              <a:off x="5942757" y="1271235"/>
              <a:ext cx="37180" cy="30213"/>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rot="-1312267">
              <a:off x="5897194" y="1418190"/>
              <a:ext cx="38352" cy="32556"/>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rot="-1312267">
              <a:off x="6067887" y="1562551"/>
              <a:ext cx="32525" cy="40695"/>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
            <p:cNvSpPr/>
            <p:nvPr/>
          </p:nvSpPr>
          <p:spPr>
            <a:xfrm rot="-1312267">
              <a:off x="5795316" y="1329791"/>
              <a:ext cx="51114" cy="54598"/>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rot="-1312267">
              <a:off x="5643133" y="1219725"/>
              <a:ext cx="53426" cy="39492"/>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rot="-1312267">
              <a:off x="5669359" y="1104610"/>
              <a:ext cx="58082" cy="44147"/>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rot="-1312267">
              <a:off x="5548133" y="1318339"/>
              <a:ext cx="73188" cy="56910"/>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
            <p:cNvSpPr/>
            <p:nvPr/>
          </p:nvSpPr>
          <p:spPr>
            <a:xfrm rot="-1312267">
              <a:off x="5547673" y="1145081"/>
              <a:ext cx="49974" cy="44147"/>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rot="-1312267">
              <a:off x="5434908" y="1134236"/>
              <a:ext cx="25589" cy="19762"/>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rot="-1312267">
              <a:off x="5297086" y="976303"/>
              <a:ext cx="29041" cy="22105"/>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rot="-1312267">
              <a:off x="5232008" y="902979"/>
              <a:ext cx="25589" cy="19762"/>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rot="-1312267">
              <a:off x="6074647" y="1388303"/>
              <a:ext cx="66221" cy="48771"/>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rot="-1312267">
              <a:off x="5796620" y="1630261"/>
              <a:ext cx="69704" cy="5488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rot="-1312267">
              <a:off x="6190895" y="1686752"/>
              <a:ext cx="38352" cy="30213"/>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rot="-1312267">
              <a:off x="6252449" y="1784569"/>
              <a:ext cx="38352" cy="29073"/>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rot="-1312267">
              <a:off x="6393003" y="1908904"/>
              <a:ext cx="41835" cy="31384"/>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4"/>
          <p:cNvSpPr/>
          <p:nvPr/>
        </p:nvSpPr>
        <p:spPr>
          <a:xfrm rot="-4540936">
            <a:off x="-600645" y="3844858"/>
            <a:ext cx="1853967" cy="932609"/>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6">
  <p:cSld name="CAPTION_ONLY_1">
    <p:spTree>
      <p:nvGrpSpPr>
        <p:cNvPr id="1078" name="Shape 1078"/>
        <p:cNvGrpSpPr/>
        <p:nvPr/>
      </p:nvGrpSpPr>
      <p:grpSpPr>
        <a:xfrm>
          <a:off x="0" y="0"/>
          <a:ext cx="0" cy="0"/>
          <a:chOff x="0" y="0"/>
          <a:chExt cx="0" cy="0"/>
        </a:xfrm>
      </p:grpSpPr>
      <p:sp>
        <p:nvSpPr>
          <p:cNvPr id="1079" name="Google Shape;1079;p31"/>
          <p:cNvSpPr txBox="1"/>
          <p:nvPr>
            <p:ph type="title"/>
          </p:nvPr>
        </p:nvSpPr>
        <p:spPr>
          <a:xfrm>
            <a:off x="4783975" y="2963374"/>
            <a:ext cx="3646800" cy="1645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a:solidFill>
                  <a:schemeClr val="lt1"/>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080" name="Google Shape;1080;p31"/>
          <p:cNvSpPr/>
          <p:nvPr/>
        </p:nvSpPr>
        <p:spPr>
          <a:xfrm rot="-8100000">
            <a:off x="21197" y="1824308"/>
            <a:ext cx="931212" cy="667534"/>
          </a:xfrm>
          <a:custGeom>
            <a:rect b="b" l="l" r="r" t="t"/>
            <a:pathLst>
              <a:path extrusionOk="0" h="14848" w="20713">
                <a:moveTo>
                  <a:pt x="6709" y="1"/>
                </a:moveTo>
                <a:cubicBezTo>
                  <a:pt x="4656" y="3887"/>
                  <a:pt x="2420" y="7699"/>
                  <a:pt x="0" y="11365"/>
                </a:cubicBezTo>
                <a:cubicBezTo>
                  <a:pt x="5111" y="13675"/>
                  <a:pt x="10630" y="14847"/>
                  <a:pt x="16201" y="14847"/>
                </a:cubicBezTo>
                <a:cubicBezTo>
                  <a:pt x="17703" y="14847"/>
                  <a:pt x="19210" y="14762"/>
                  <a:pt x="20712" y="14591"/>
                </a:cubicBezTo>
                <a:lnTo>
                  <a:pt x="20712" y="6086"/>
                </a:lnTo>
                <a:cubicBezTo>
                  <a:pt x="17596" y="6013"/>
                  <a:pt x="14554" y="5206"/>
                  <a:pt x="11804" y="3777"/>
                </a:cubicBezTo>
                <a:cubicBezTo>
                  <a:pt x="9898" y="2824"/>
                  <a:pt x="8175" y="1541"/>
                  <a:pt x="67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1"/>
          <p:cNvSpPr/>
          <p:nvPr/>
        </p:nvSpPr>
        <p:spPr>
          <a:xfrm flipH="1" rot="-2530574">
            <a:off x="4127323" y="2415142"/>
            <a:ext cx="5748083" cy="4741368"/>
          </a:xfrm>
          <a:custGeom>
            <a:rect b="b" l="l" r="r" t="t"/>
            <a:pathLst>
              <a:path extrusionOk="0" h="54326" w="74161">
                <a:moveTo>
                  <a:pt x="27432" y="1"/>
                </a:moveTo>
                <a:cubicBezTo>
                  <a:pt x="26716" y="1"/>
                  <a:pt x="26003" y="58"/>
                  <a:pt x="25295" y="191"/>
                </a:cubicBezTo>
                <a:cubicBezTo>
                  <a:pt x="20603" y="1035"/>
                  <a:pt x="17157" y="4994"/>
                  <a:pt x="14371" y="8879"/>
                </a:cubicBezTo>
                <a:cubicBezTo>
                  <a:pt x="13198" y="10566"/>
                  <a:pt x="12025" y="12252"/>
                  <a:pt x="10925" y="13975"/>
                </a:cubicBezTo>
                <a:cubicBezTo>
                  <a:pt x="10302" y="14965"/>
                  <a:pt x="9789" y="16101"/>
                  <a:pt x="9019" y="16981"/>
                </a:cubicBezTo>
                <a:cubicBezTo>
                  <a:pt x="8579" y="17457"/>
                  <a:pt x="8139" y="18007"/>
                  <a:pt x="7809" y="18594"/>
                </a:cubicBezTo>
                <a:cubicBezTo>
                  <a:pt x="6929" y="19950"/>
                  <a:pt x="6123" y="21380"/>
                  <a:pt x="5390" y="22809"/>
                </a:cubicBezTo>
                <a:cubicBezTo>
                  <a:pt x="3923" y="25705"/>
                  <a:pt x="2714" y="28711"/>
                  <a:pt x="1797" y="31827"/>
                </a:cubicBezTo>
                <a:cubicBezTo>
                  <a:pt x="661" y="35603"/>
                  <a:pt x="1" y="40002"/>
                  <a:pt x="2237" y="43265"/>
                </a:cubicBezTo>
                <a:cubicBezTo>
                  <a:pt x="3154" y="44474"/>
                  <a:pt x="4253" y="45501"/>
                  <a:pt x="5536" y="46271"/>
                </a:cubicBezTo>
                <a:cubicBezTo>
                  <a:pt x="11805" y="50523"/>
                  <a:pt x="19430" y="52246"/>
                  <a:pt x="26945" y="53236"/>
                </a:cubicBezTo>
                <a:cubicBezTo>
                  <a:pt x="32638" y="53963"/>
                  <a:pt x="38362" y="54325"/>
                  <a:pt x="44080" y="54325"/>
                </a:cubicBezTo>
                <a:cubicBezTo>
                  <a:pt x="53642" y="54325"/>
                  <a:pt x="63188" y="53311"/>
                  <a:pt x="72547" y="51293"/>
                </a:cubicBezTo>
                <a:cubicBezTo>
                  <a:pt x="73097" y="51183"/>
                  <a:pt x="73610" y="51036"/>
                  <a:pt x="74160" y="50926"/>
                </a:cubicBezTo>
                <a:lnTo>
                  <a:pt x="74160" y="4187"/>
                </a:lnTo>
                <a:lnTo>
                  <a:pt x="74014" y="4260"/>
                </a:lnTo>
                <a:cubicBezTo>
                  <a:pt x="73794" y="4407"/>
                  <a:pt x="73574" y="4517"/>
                  <a:pt x="73354" y="4627"/>
                </a:cubicBezTo>
                <a:cubicBezTo>
                  <a:pt x="71778" y="5360"/>
                  <a:pt x="69871" y="5434"/>
                  <a:pt x="68185" y="5580"/>
                </a:cubicBezTo>
                <a:cubicBezTo>
                  <a:pt x="66956" y="5667"/>
                  <a:pt x="65727" y="5708"/>
                  <a:pt x="64500" y="5708"/>
                </a:cubicBezTo>
                <a:cubicBezTo>
                  <a:pt x="62617" y="5708"/>
                  <a:pt x="60739" y="5611"/>
                  <a:pt x="58874" y="5434"/>
                </a:cubicBezTo>
                <a:cubicBezTo>
                  <a:pt x="50736" y="4700"/>
                  <a:pt x="42634" y="3344"/>
                  <a:pt x="34716" y="1291"/>
                </a:cubicBezTo>
                <a:cubicBezTo>
                  <a:pt x="32336" y="668"/>
                  <a:pt x="29868" y="1"/>
                  <a:pt x="274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1"/>
          <p:cNvSpPr/>
          <p:nvPr/>
        </p:nvSpPr>
        <p:spPr>
          <a:xfrm flipH="1" rot="3663011">
            <a:off x="6832813" y="-1160403"/>
            <a:ext cx="3264630" cy="2604828"/>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1"/>
          <p:cNvSpPr/>
          <p:nvPr/>
        </p:nvSpPr>
        <p:spPr>
          <a:xfrm rot="-5400000">
            <a:off x="-757390" y="2226139"/>
            <a:ext cx="2127125" cy="643625"/>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1"/>
          <p:cNvSpPr/>
          <p:nvPr/>
        </p:nvSpPr>
        <p:spPr>
          <a:xfrm flipH="1" rot="-1215257">
            <a:off x="-272872" y="287096"/>
            <a:ext cx="2347136" cy="346463"/>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9050">
            <a:solidFill>
              <a:schemeClr val="l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8">
  <p:cSld name="TITLE_ONLY_5">
    <p:spTree>
      <p:nvGrpSpPr>
        <p:cNvPr id="1085" name="Shape 1085"/>
        <p:cNvGrpSpPr/>
        <p:nvPr/>
      </p:nvGrpSpPr>
      <p:grpSpPr>
        <a:xfrm>
          <a:off x="0" y="0"/>
          <a:ext cx="0" cy="0"/>
          <a:chOff x="0" y="0"/>
          <a:chExt cx="0" cy="0"/>
        </a:xfrm>
      </p:grpSpPr>
      <p:sp>
        <p:nvSpPr>
          <p:cNvPr id="1086" name="Google Shape;1086;p32"/>
          <p:cNvSpPr/>
          <p:nvPr/>
        </p:nvSpPr>
        <p:spPr>
          <a:xfrm rot="787333">
            <a:off x="-233268" y="4337039"/>
            <a:ext cx="4560085" cy="1340780"/>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2"/>
          <p:cNvSpPr txBox="1"/>
          <p:nvPr>
            <p:ph type="ctrTitle"/>
          </p:nvPr>
        </p:nvSpPr>
        <p:spPr>
          <a:xfrm>
            <a:off x="713250" y="420624"/>
            <a:ext cx="77175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b="0">
                <a:solidFill>
                  <a:schemeClr val="accent3"/>
                </a:solidFill>
                <a:latin typeface="Calistoga"/>
                <a:ea typeface="Calistoga"/>
                <a:cs typeface="Calistoga"/>
                <a:sym typeface="Calistoga"/>
              </a:defRPr>
            </a:lvl1pPr>
            <a:lvl2pPr lvl="1" rtl="0" algn="r">
              <a:spcBef>
                <a:spcPts val="0"/>
              </a:spcBef>
              <a:spcAft>
                <a:spcPts val="0"/>
              </a:spcAft>
              <a:buClr>
                <a:schemeClr val="accent4"/>
              </a:buClr>
              <a:buSzPts val="1800"/>
              <a:buNone/>
              <a:defRPr sz="1800">
                <a:solidFill>
                  <a:schemeClr val="accent4"/>
                </a:solidFill>
              </a:defRPr>
            </a:lvl2pPr>
            <a:lvl3pPr lvl="2" rtl="0" algn="r">
              <a:spcBef>
                <a:spcPts val="0"/>
              </a:spcBef>
              <a:spcAft>
                <a:spcPts val="0"/>
              </a:spcAft>
              <a:buClr>
                <a:schemeClr val="accent4"/>
              </a:buClr>
              <a:buSzPts val="1800"/>
              <a:buNone/>
              <a:defRPr sz="1800">
                <a:solidFill>
                  <a:schemeClr val="accent4"/>
                </a:solidFill>
              </a:defRPr>
            </a:lvl3pPr>
            <a:lvl4pPr lvl="3" rtl="0" algn="r">
              <a:spcBef>
                <a:spcPts val="0"/>
              </a:spcBef>
              <a:spcAft>
                <a:spcPts val="0"/>
              </a:spcAft>
              <a:buClr>
                <a:schemeClr val="accent4"/>
              </a:buClr>
              <a:buSzPts val="1800"/>
              <a:buNone/>
              <a:defRPr sz="1800">
                <a:solidFill>
                  <a:schemeClr val="accent4"/>
                </a:solidFill>
              </a:defRPr>
            </a:lvl4pPr>
            <a:lvl5pPr lvl="4" rtl="0" algn="r">
              <a:spcBef>
                <a:spcPts val="0"/>
              </a:spcBef>
              <a:spcAft>
                <a:spcPts val="0"/>
              </a:spcAft>
              <a:buClr>
                <a:schemeClr val="accent4"/>
              </a:buClr>
              <a:buSzPts val="1800"/>
              <a:buNone/>
              <a:defRPr sz="1800">
                <a:solidFill>
                  <a:schemeClr val="accent4"/>
                </a:solidFill>
              </a:defRPr>
            </a:lvl5pPr>
            <a:lvl6pPr lvl="5" rtl="0" algn="r">
              <a:spcBef>
                <a:spcPts val="0"/>
              </a:spcBef>
              <a:spcAft>
                <a:spcPts val="0"/>
              </a:spcAft>
              <a:buClr>
                <a:schemeClr val="accent4"/>
              </a:buClr>
              <a:buSzPts val="1800"/>
              <a:buNone/>
              <a:defRPr sz="1800">
                <a:solidFill>
                  <a:schemeClr val="accent4"/>
                </a:solidFill>
              </a:defRPr>
            </a:lvl6pPr>
            <a:lvl7pPr lvl="6" rtl="0" algn="r">
              <a:spcBef>
                <a:spcPts val="0"/>
              </a:spcBef>
              <a:spcAft>
                <a:spcPts val="0"/>
              </a:spcAft>
              <a:buClr>
                <a:schemeClr val="accent4"/>
              </a:buClr>
              <a:buSzPts val="1800"/>
              <a:buNone/>
              <a:defRPr sz="1800">
                <a:solidFill>
                  <a:schemeClr val="accent4"/>
                </a:solidFill>
              </a:defRPr>
            </a:lvl7pPr>
            <a:lvl8pPr lvl="7" rtl="0" algn="r">
              <a:spcBef>
                <a:spcPts val="0"/>
              </a:spcBef>
              <a:spcAft>
                <a:spcPts val="0"/>
              </a:spcAft>
              <a:buClr>
                <a:schemeClr val="accent4"/>
              </a:buClr>
              <a:buSzPts val="1800"/>
              <a:buNone/>
              <a:defRPr sz="1800">
                <a:solidFill>
                  <a:schemeClr val="accent4"/>
                </a:solidFill>
              </a:defRPr>
            </a:lvl8pPr>
            <a:lvl9pPr lvl="8" rtl="0" algn="r">
              <a:spcBef>
                <a:spcPts val="0"/>
              </a:spcBef>
              <a:spcAft>
                <a:spcPts val="0"/>
              </a:spcAft>
              <a:buClr>
                <a:schemeClr val="accent4"/>
              </a:buClr>
              <a:buSzPts val="1800"/>
              <a:buNone/>
              <a:defRPr sz="1800">
                <a:solidFill>
                  <a:schemeClr val="accent4"/>
                </a:solidFill>
              </a:defRPr>
            </a:lvl9pPr>
          </a:lstStyle>
          <a:p/>
        </p:txBody>
      </p:sp>
      <p:grpSp>
        <p:nvGrpSpPr>
          <p:cNvPr id="1088" name="Google Shape;1088;p32"/>
          <p:cNvGrpSpPr/>
          <p:nvPr/>
        </p:nvGrpSpPr>
        <p:grpSpPr>
          <a:xfrm rot="-9597900">
            <a:off x="355815" y="2133640"/>
            <a:ext cx="696303" cy="1016203"/>
            <a:chOff x="6988300" y="272724"/>
            <a:chExt cx="696291" cy="1016185"/>
          </a:xfrm>
        </p:grpSpPr>
        <p:sp>
          <p:nvSpPr>
            <p:cNvPr id="1089" name="Google Shape;1089;p32"/>
            <p:cNvSpPr/>
            <p:nvPr/>
          </p:nvSpPr>
          <p:spPr>
            <a:xfrm rot="1098150">
              <a:off x="7587992" y="280449"/>
              <a:ext cx="56577" cy="45770"/>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2"/>
            <p:cNvSpPr/>
            <p:nvPr/>
          </p:nvSpPr>
          <p:spPr>
            <a:xfrm rot="1098150">
              <a:off x="7620451" y="527436"/>
              <a:ext cx="58162" cy="47439"/>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2"/>
            <p:cNvSpPr/>
            <p:nvPr/>
          </p:nvSpPr>
          <p:spPr>
            <a:xfrm rot="1098150">
              <a:off x="7372290" y="371088"/>
              <a:ext cx="84156" cy="62752"/>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2"/>
            <p:cNvSpPr/>
            <p:nvPr/>
          </p:nvSpPr>
          <p:spPr>
            <a:xfrm rot="1098150">
              <a:off x="7409857" y="644730"/>
              <a:ext cx="67341" cy="55116"/>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2"/>
            <p:cNvSpPr/>
            <p:nvPr/>
          </p:nvSpPr>
          <p:spPr>
            <a:xfrm rot="1098150">
              <a:off x="7228768" y="655749"/>
              <a:ext cx="67300" cy="56660"/>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2"/>
            <p:cNvSpPr/>
            <p:nvPr/>
          </p:nvSpPr>
          <p:spPr>
            <a:xfrm rot="1098150">
              <a:off x="7266901" y="802716"/>
              <a:ext cx="62752" cy="47439"/>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2"/>
            <p:cNvSpPr/>
            <p:nvPr/>
          </p:nvSpPr>
          <p:spPr>
            <a:xfrm rot="1098150">
              <a:off x="7152317" y="927872"/>
              <a:ext cx="64254" cy="52029"/>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2"/>
            <p:cNvSpPr/>
            <p:nvPr/>
          </p:nvSpPr>
          <p:spPr>
            <a:xfrm rot="1098150">
              <a:off x="7055589" y="1075162"/>
              <a:ext cx="67341" cy="50527"/>
            </a:xfrm>
            <a:custGeom>
              <a:rect b="b" l="l" r="r" t="t"/>
              <a:pathLst>
                <a:path extrusionOk="0" h="1211" w="1614">
                  <a:moveTo>
                    <a:pt x="807" y="1"/>
                  </a:moveTo>
                  <a:cubicBezTo>
                    <a:pt x="1" y="1"/>
                    <a:pt x="1" y="1210"/>
                    <a:pt x="807" y="1210"/>
                  </a:cubicBezTo>
                  <a:cubicBezTo>
                    <a:pt x="1613" y="1210"/>
                    <a:pt x="1613" y="1"/>
                    <a:pt x="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2"/>
            <p:cNvSpPr/>
            <p:nvPr/>
          </p:nvSpPr>
          <p:spPr>
            <a:xfrm rot="1098150">
              <a:off x="6994161" y="1232816"/>
              <a:ext cx="62752" cy="47439"/>
            </a:xfrm>
            <a:custGeom>
              <a:rect b="b" l="l" r="r" t="t"/>
              <a:pathLst>
                <a:path extrusionOk="0" h="1137" w="1504">
                  <a:moveTo>
                    <a:pt x="770" y="1"/>
                  </a:moveTo>
                  <a:cubicBezTo>
                    <a:pt x="1" y="1"/>
                    <a:pt x="1" y="1137"/>
                    <a:pt x="770" y="1137"/>
                  </a:cubicBezTo>
                  <a:cubicBezTo>
                    <a:pt x="1504" y="1137"/>
                    <a:pt x="1504" y="1"/>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8" name="Google Shape;1098;p32"/>
          <p:cNvSpPr/>
          <p:nvPr/>
        </p:nvSpPr>
        <p:spPr>
          <a:xfrm rot="-3926649">
            <a:off x="7814071" y="3843018"/>
            <a:ext cx="1563250" cy="1281336"/>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2"/>
          <p:cNvSpPr/>
          <p:nvPr/>
        </p:nvSpPr>
        <p:spPr>
          <a:xfrm flipH="1" rot="5400000">
            <a:off x="7703917" y="705242"/>
            <a:ext cx="2127125" cy="962541"/>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2"/>
          <p:cNvSpPr/>
          <p:nvPr/>
        </p:nvSpPr>
        <p:spPr>
          <a:xfrm rot="10800000">
            <a:off x="5053694" y="4742763"/>
            <a:ext cx="2766964" cy="837227"/>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2"/>
          <p:cNvSpPr/>
          <p:nvPr/>
        </p:nvSpPr>
        <p:spPr>
          <a:xfrm flipH="1" rot="4110747">
            <a:off x="-572794" y="3677524"/>
            <a:ext cx="1563180" cy="1281279"/>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2" name="Google Shape;1102;p32"/>
          <p:cNvGrpSpPr/>
          <p:nvPr/>
        </p:nvGrpSpPr>
        <p:grpSpPr>
          <a:xfrm>
            <a:off x="105150" y="4712374"/>
            <a:ext cx="696291" cy="1016185"/>
            <a:chOff x="802700" y="4340849"/>
            <a:chExt cx="696291" cy="1016185"/>
          </a:xfrm>
        </p:grpSpPr>
        <p:sp>
          <p:nvSpPr>
            <p:cNvPr id="1103" name="Google Shape;1103;p32"/>
            <p:cNvSpPr/>
            <p:nvPr/>
          </p:nvSpPr>
          <p:spPr>
            <a:xfrm rot="1098150">
              <a:off x="1402392" y="4348574"/>
              <a:ext cx="56577" cy="45770"/>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2"/>
            <p:cNvSpPr/>
            <p:nvPr/>
          </p:nvSpPr>
          <p:spPr>
            <a:xfrm rot="1098150">
              <a:off x="1434851" y="4595561"/>
              <a:ext cx="58162" cy="47439"/>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2"/>
            <p:cNvSpPr/>
            <p:nvPr/>
          </p:nvSpPr>
          <p:spPr>
            <a:xfrm rot="1098150">
              <a:off x="1186690" y="4439213"/>
              <a:ext cx="84156" cy="62752"/>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2"/>
            <p:cNvSpPr/>
            <p:nvPr/>
          </p:nvSpPr>
          <p:spPr>
            <a:xfrm rot="1098150">
              <a:off x="1224257" y="4712855"/>
              <a:ext cx="67341" cy="55116"/>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2"/>
            <p:cNvSpPr/>
            <p:nvPr/>
          </p:nvSpPr>
          <p:spPr>
            <a:xfrm rot="1098150">
              <a:off x="1043168" y="4723874"/>
              <a:ext cx="67300" cy="56660"/>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2"/>
            <p:cNvSpPr/>
            <p:nvPr/>
          </p:nvSpPr>
          <p:spPr>
            <a:xfrm rot="1098150">
              <a:off x="1081301" y="4870841"/>
              <a:ext cx="62752" cy="47439"/>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2"/>
            <p:cNvSpPr/>
            <p:nvPr/>
          </p:nvSpPr>
          <p:spPr>
            <a:xfrm rot="1098150">
              <a:off x="966717" y="4995997"/>
              <a:ext cx="64254" cy="52029"/>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2"/>
            <p:cNvSpPr/>
            <p:nvPr/>
          </p:nvSpPr>
          <p:spPr>
            <a:xfrm rot="1098150">
              <a:off x="869989" y="5143287"/>
              <a:ext cx="67341" cy="50527"/>
            </a:xfrm>
            <a:custGeom>
              <a:rect b="b" l="l" r="r" t="t"/>
              <a:pathLst>
                <a:path extrusionOk="0" h="1211" w="1614">
                  <a:moveTo>
                    <a:pt x="807" y="1"/>
                  </a:moveTo>
                  <a:cubicBezTo>
                    <a:pt x="1" y="1"/>
                    <a:pt x="1" y="1210"/>
                    <a:pt x="807" y="1210"/>
                  </a:cubicBezTo>
                  <a:cubicBezTo>
                    <a:pt x="1613" y="1210"/>
                    <a:pt x="1613" y="1"/>
                    <a:pt x="8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2"/>
            <p:cNvSpPr/>
            <p:nvPr/>
          </p:nvSpPr>
          <p:spPr>
            <a:xfrm rot="1098150">
              <a:off x="808561" y="5300941"/>
              <a:ext cx="62752" cy="47439"/>
            </a:xfrm>
            <a:custGeom>
              <a:rect b="b" l="l" r="r" t="t"/>
              <a:pathLst>
                <a:path extrusionOk="0" h="1137" w="1504">
                  <a:moveTo>
                    <a:pt x="770" y="1"/>
                  </a:moveTo>
                  <a:cubicBezTo>
                    <a:pt x="1" y="1"/>
                    <a:pt x="1" y="1137"/>
                    <a:pt x="770" y="1137"/>
                  </a:cubicBezTo>
                  <a:cubicBezTo>
                    <a:pt x="1504" y="1137"/>
                    <a:pt x="1504" y="1"/>
                    <a:pt x="7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2" name="Google Shape;1112;p32"/>
          <p:cNvGrpSpPr/>
          <p:nvPr/>
        </p:nvGrpSpPr>
        <p:grpSpPr>
          <a:xfrm rot="3797027">
            <a:off x="279599" y="2754119"/>
            <a:ext cx="696334" cy="1016248"/>
            <a:chOff x="8379850" y="2829899"/>
            <a:chExt cx="696291" cy="1016185"/>
          </a:xfrm>
        </p:grpSpPr>
        <p:sp>
          <p:nvSpPr>
            <p:cNvPr id="1113" name="Google Shape;1113;p32"/>
            <p:cNvSpPr/>
            <p:nvPr/>
          </p:nvSpPr>
          <p:spPr>
            <a:xfrm rot="1098150">
              <a:off x="8979542" y="2837624"/>
              <a:ext cx="56577" cy="45770"/>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2"/>
            <p:cNvSpPr/>
            <p:nvPr/>
          </p:nvSpPr>
          <p:spPr>
            <a:xfrm rot="1098150">
              <a:off x="9012001" y="3084611"/>
              <a:ext cx="58162" cy="47439"/>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2"/>
            <p:cNvSpPr/>
            <p:nvPr/>
          </p:nvSpPr>
          <p:spPr>
            <a:xfrm rot="1098150">
              <a:off x="8763840" y="2928263"/>
              <a:ext cx="84156" cy="62752"/>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2"/>
            <p:cNvSpPr/>
            <p:nvPr/>
          </p:nvSpPr>
          <p:spPr>
            <a:xfrm rot="1098150">
              <a:off x="8801407" y="3201905"/>
              <a:ext cx="67341" cy="55116"/>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2"/>
            <p:cNvSpPr/>
            <p:nvPr/>
          </p:nvSpPr>
          <p:spPr>
            <a:xfrm rot="1098150">
              <a:off x="8620318" y="3212924"/>
              <a:ext cx="67300" cy="56660"/>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2"/>
            <p:cNvSpPr/>
            <p:nvPr/>
          </p:nvSpPr>
          <p:spPr>
            <a:xfrm rot="1098150">
              <a:off x="8658451" y="3359891"/>
              <a:ext cx="62752" cy="47439"/>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2"/>
            <p:cNvSpPr/>
            <p:nvPr/>
          </p:nvSpPr>
          <p:spPr>
            <a:xfrm rot="1098150">
              <a:off x="8543867" y="3485047"/>
              <a:ext cx="64254" cy="52029"/>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2"/>
            <p:cNvSpPr/>
            <p:nvPr/>
          </p:nvSpPr>
          <p:spPr>
            <a:xfrm rot="1098150">
              <a:off x="8447139" y="3632337"/>
              <a:ext cx="67341" cy="50527"/>
            </a:xfrm>
            <a:custGeom>
              <a:rect b="b" l="l" r="r" t="t"/>
              <a:pathLst>
                <a:path extrusionOk="0" h="1211" w="1614">
                  <a:moveTo>
                    <a:pt x="807" y="1"/>
                  </a:moveTo>
                  <a:cubicBezTo>
                    <a:pt x="1" y="1"/>
                    <a:pt x="1" y="1210"/>
                    <a:pt x="807" y="1210"/>
                  </a:cubicBezTo>
                  <a:cubicBezTo>
                    <a:pt x="1613" y="1210"/>
                    <a:pt x="1613" y="1"/>
                    <a:pt x="8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2"/>
            <p:cNvSpPr/>
            <p:nvPr/>
          </p:nvSpPr>
          <p:spPr>
            <a:xfrm rot="1098150">
              <a:off x="8385711" y="3789991"/>
              <a:ext cx="62752" cy="47439"/>
            </a:xfrm>
            <a:custGeom>
              <a:rect b="b" l="l" r="r" t="t"/>
              <a:pathLst>
                <a:path extrusionOk="0" h="1137" w="1504">
                  <a:moveTo>
                    <a:pt x="770" y="1"/>
                  </a:moveTo>
                  <a:cubicBezTo>
                    <a:pt x="1" y="1"/>
                    <a:pt x="1" y="1137"/>
                    <a:pt x="770" y="1137"/>
                  </a:cubicBezTo>
                  <a:cubicBezTo>
                    <a:pt x="1504" y="1137"/>
                    <a:pt x="1504" y="1"/>
                    <a:pt x="7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2" name="Google Shape;1122;p32"/>
          <p:cNvSpPr/>
          <p:nvPr/>
        </p:nvSpPr>
        <p:spPr>
          <a:xfrm rot="-3599956">
            <a:off x="-893846" y="651143"/>
            <a:ext cx="2346998" cy="346442"/>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lt1"/>
          </a:solidFill>
          <a:ln cap="flat" cmpd="sng" w="19050">
            <a:solidFill>
              <a:schemeClr val="l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2"/>
          <p:cNvSpPr/>
          <p:nvPr/>
        </p:nvSpPr>
        <p:spPr>
          <a:xfrm rot="3446542">
            <a:off x="-582786" y="328125"/>
            <a:ext cx="1382156" cy="600402"/>
          </a:xfrm>
          <a:custGeom>
            <a:rect b="b" l="l" r="r" t="t"/>
            <a:pathLst>
              <a:path extrusionOk="0" h="14848" w="20713">
                <a:moveTo>
                  <a:pt x="6709" y="1"/>
                </a:moveTo>
                <a:cubicBezTo>
                  <a:pt x="4656" y="3887"/>
                  <a:pt x="2420" y="7699"/>
                  <a:pt x="0" y="11365"/>
                </a:cubicBezTo>
                <a:cubicBezTo>
                  <a:pt x="5111" y="13675"/>
                  <a:pt x="10630" y="14847"/>
                  <a:pt x="16201" y="14847"/>
                </a:cubicBezTo>
                <a:cubicBezTo>
                  <a:pt x="17703" y="14847"/>
                  <a:pt x="19210" y="14762"/>
                  <a:pt x="20712" y="14591"/>
                </a:cubicBezTo>
                <a:lnTo>
                  <a:pt x="20712" y="6086"/>
                </a:lnTo>
                <a:cubicBezTo>
                  <a:pt x="17596" y="6013"/>
                  <a:pt x="14554" y="5206"/>
                  <a:pt x="11804" y="3777"/>
                </a:cubicBezTo>
                <a:cubicBezTo>
                  <a:pt x="9898" y="2824"/>
                  <a:pt x="8175" y="1541"/>
                  <a:pt x="67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2"/>
          <p:cNvSpPr/>
          <p:nvPr/>
        </p:nvSpPr>
        <p:spPr>
          <a:xfrm flipH="1" rot="10102164">
            <a:off x="7659722" y="1387884"/>
            <a:ext cx="1724929" cy="1024194"/>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2"/>
          <p:cNvSpPr/>
          <p:nvPr/>
        </p:nvSpPr>
        <p:spPr>
          <a:xfrm rot="231828">
            <a:off x="6791070" y="-862921"/>
            <a:ext cx="2560040" cy="2042810"/>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8">
  <p:cSld name="TITLE_ONLY_2_1_1_1_2">
    <p:spTree>
      <p:nvGrpSpPr>
        <p:cNvPr id="1126" name="Shape 1126"/>
        <p:cNvGrpSpPr/>
        <p:nvPr/>
      </p:nvGrpSpPr>
      <p:grpSpPr>
        <a:xfrm>
          <a:off x="0" y="0"/>
          <a:ext cx="0" cy="0"/>
          <a:chOff x="0" y="0"/>
          <a:chExt cx="0" cy="0"/>
        </a:xfrm>
      </p:grpSpPr>
      <p:sp>
        <p:nvSpPr>
          <p:cNvPr id="1127" name="Google Shape;1127;p33"/>
          <p:cNvSpPr/>
          <p:nvPr/>
        </p:nvSpPr>
        <p:spPr>
          <a:xfrm flipH="1">
            <a:off x="1236489" y="4685450"/>
            <a:ext cx="4715411" cy="1044306"/>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3"/>
          <p:cNvSpPr txBox="1"/>
          <p:nvPr>
            <p:ph type="ctrTitle"/>
          </p:nvPr>
        </p:nvSpPr>
        <p:spPr>
          <a:xfrm>
            <a:off x="713250" y="420624"/>
            <a:ext cx="77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b="0">
                <a:solidFill>
                  <a:schemeClr val="accent3"/>
                </a:solidFill>
                <a:latin typeface="Calistoga"/>
                <a:ea typeface="Calistoga"/>
                <a:cs typeface="Calistoga"/>
                <a:sym typeface="Calistoga"/>
              </a:defRPr>
            </a:lvl1pPr>
            <a:lvl2pPr lvl="1" rtl="0" algn="r">
              <a:spcBef>
                <a:spcPts val="0"/>
              </a:spcBef>
              <a:spcAft>
                <a:spcPts val="0"/>
              </a:spcAft>
              <a:buClr>
                <a:schemeClr val="accent4"/>
              </a:buClr>
              <a:buSzPts val="1800"/>
              <a:buNone/>
              <a:defRPr sz="1800">
                <a:solidFill>
                  <a:schemeClr val="accent4"/>
                </a:solidFill>
              </a:defRPr>
            </a:lvl2pPr>
            <a:lvl3pPr lvl="2" rtl="0" algn="r">
              <a:spcBef>
                <a:spcPts val="0"/>
              </a:spcBef>
              <a:spcAft>
                <a:spcPts val="0"/>
              </a:spcAft>
              <a:buClr>
                <a:schemeClr val="accent4"/>
              </a:buClr>
              <a:buSzPts val="1800"/>
              <a:buNone/>
              <a:defRPr sz="1800">
                <a:solidFill>
                  <a:schemeClr val="accent4"/>
                </a:solidFill>
              </a:defRPr>
            </a:lvl3pPr>
            <a:lvl4pPr lvl="3" rtl="0" algn="r">
              <a:spcBef>
                <a:spcPts val="0"/>
              </a:spcBef>
              <a:spcAft>
                <a:spcPts val="0"/>
              </a:spcAft>
              <a:buClr>
                <a:schemeClr val="accent4"/>
              </a:buClr>
              <a:buSzPts val="1800"/>
              <a:buNone/>
              <a:defRPr sz="1800">
                <a:solidFill>
                  <a:schemeClr val="accent4"/>
                </a:solidFill>
              </a:defRPr>
            </a:lvl4pPr>
            <a:lvl5pPr lvl="4" rtl="0" algn="r">
              <a:spcBef>
                <a:spcPts val="0"/>
              </a:spcBef>
              <a:spcAft>
                <a:spcPts val="0"/>
              </a:spcAft>
              <a:buClr>
                <a:schemeClr val="accent4"/>
              </a:buClr>
              <a:buSzPts val="1800"/>
              <a:buNone/>
              <a:defRPr sz="1800">
                <a:solidFill>
                  <a:schemeClr val="accent4"/>
                </a:solidFill>
              </a:defRPr>
            </a:lvl5pPr>
            <a:lvl6pPr lvl="5" rtl="0" algn="r">
              <a:spcBef>
                <a:spcPts val="0"/>
              </a:spcBef>
              <a:spcAft>
                <a:spcPts val="0"/>
              </a:spcAft>
              <a:buClr>
                <a:schemeClr val="accent4"/>
              </a:buClr>
              <a:buSzPts val="1800"/>
              <a:buNone/>
              <a:defRPr sz="1800">
                <a:solidFill>
                  <a:schemeClr val="accent4"/>
                </a:solidFill>
              </a:defRPr>
            </a:lvl6pPr>
            <a:lvl7pPr lvl="6" rtl="0" algn="r">
              <a:spcBef>
                <a:spcPts val="0"/>
              </a:spcBef>
              <a:spcAft>
                <a:spcPts val="0"/>
              </a:spcAft>
              <a:buClr>
                <a:schemeClr val="accent4"/>
              </a:buClr>
              <a:buSzPts val="1800"/>
              <a:buNone/>
              <a:defRPr sz="1800">
                <a:solidFill>
                  <a:schemeClr val="accent4"/>
                </a:solidFill>
              </a:defRPr>
            </a:lvl7pPr>
            <a:lvl8pPr lvl="7" rtl="0" algn="r">
              <a:spcBef>
                <a:spcPts val="0"/>
              </a:spcBef>
              <a:spcAft>
                <a:spcPts val="0"/>
              </a:spcAft>
              <a:buClr>
                <a:schemeClr val="accent4"/>
              </a:buClr>
              <a:buSzPts val="1800"/>
              <a:buNone/>
              <a:defRPr sz="1800">
                <a:solidFill>
                  <a:schemeClr val="accent4"/>
                </a:solidFill>
              </a:defRPr>
            </a:lvl8pPr>
            <a:lvl9pPr lvl="8" rtl="0" algn="r">
              <a:spcBef>
                <a:spcPts val="0"/>
              </a:spcBef>
              <a:spcAft>
                <a:spcPts val="0"/>
              </a:spcAft>
              <a:buClr>
                <a:schemeClr val="accent4"/>
              </a:buClr>
              <a:buSzPts val="1800"/>
              <a:buNone/>
              <a:defRPr sz="1800">
                <a:solidFill>
                  <a:schemeClr val="accent4"/>
                </a:solidFill>
              </a:defRPr>
            </a:lvl9pPr>
          </a:lstStyle>
          <a:p/>
        </p:txBody>
      </p:sp>
      <p:sp>
        <p:nvSpPr>
          <p:cNvPr id="1129" name="Google Shape;1129;p33"/>
          <p:cNvSpPr/>
          <p:nvPr/>
        </p:nvSpPr>
        <p:spPr>
          <a:xfrm flipH="1" rot="6997979">
            <a:off x="-711860" y="364652"/>
            <a:ext cx="1544473" cy="776923"/>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3"/>
          <p:cNvSpPr/>
          <p:nvPr/>
        </p:nvSpPr>
        <p:spPr>
          <a:xfrm rot="-507867">
            <a:off x="5355772" y="4659144"/>
            <a:ext cx="4789060" cy="986301"/>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3"/>
          <p:cNvSpPr/>
          <p:nvPr/>
        </p:nvSpPr>
        <p:spPr>
          <a:xfrm flipH="1" rot="-8693408">
            <a:off x="-858145" y="4473259"/>
            <a:ext cx="2274553" cy="1358058"/>
          </a:xfrm>
          <a:custGeom>
            <a:rect b="b" l="l" r="r" t="t"/>
            <a:pathLst>
              <a:path extrusionOk="0" h="54326" w="74161">
                <a:moveTo>
                  <a:pt x="27432" y="1"/>
                </a:moveTo>
                <a:cubicBezTo>
                  <a:pt x="26716" y="1"/>
                  <a:pt x="26003" y="58"/>
                  <a:pt x="25295" y="191"/>
                </a:cubicBezTo>
                <a:cubicBezTo>
                  <a:pt x="20603" y="1035"/>
                  <a:pt x="17157" y="4994"/>
                  <a:pt x="14371" y="8879"/>
                </a:cubicBezTo>
                <a:cubicBezTo>
                  <a:pt x="13198" y="10566"/>
                  <a:pt x="12025" y="12252"/>
                  <a:pt x="10925" y="13975"/>
                </a:cubicBezTo>
                <a:cubicBezTo>
                  <a:pt x="10302" y="14965"/>
                  <a:pt x="9789" y="16101"/>
                  <a:pt x="9019" y="16981"/>
                </a:cubicBezTo>
                <a:cubicBezTo>
                  <a:pt x="8579" y="17457"/>
                  <a:pt x="8139" y="18007"/>
                  <a:pt x="7809" y="18594"/>
                </a:cubicBezTo>
                <a:cubicBezTo>
                  <a:pt x="6929" y="19950"/>
                  <a:pt x="6123" y="21380"/>
                  <a:pt x="5390" y="22809"/>
                </a:cubicBezTo>
                <a:cubicBezTo>
                  <a:pt x="3923" y="25705"/>
                  <a:pt x="2714" y="28711"/>
                  <a:pt x="1797" y="31827"/>
                </a:cubicBezTo>
                <a:cubicBezTo>
                  <a:pt x="661" y="35603"/>
                  <a:pt x="1" y="40002"/>
                  <a:pt x="2237" y="43265"/>
                </a:cubicBezTo>
                <a:cubicBezTo>
                  <a:pt x="3154" y="44474"/>
                  <a:pt x="4253" y="45501"/>
                  <a:pt x="5536" y="46271"/>
                </a:cubicBezTo>
                <a:cubicBezTo>
                  <a:pt x="11805" y="50523"/>
                  <a:pt x="19430" y="52246"/>
                  <a:pt x="26945" y="53236"/>
                </a:cubicBezTo>
                <a:cubicBezTo>
                  <a:pt x="32638" y="53963"/>
                  <a:pt x="38362" y="54325"/>
                  <a:pt x="44080" y="54325"/>
                </a:cubicBezTo>
                <a:cubicBezTo>
                  <a:pt x="53642" y="54325"/>
                  <a:pt x="63188" y="53311"/>
                  <a:pt x="72547" y="51293"/>
                </a:cubicBezTo>
                <a:cubicBezTo>
                  <a:pt x="73097" y="51183"/>
                  <a:pt x="73610" y="51036"/>
                  <a:pt x="74160" y="50926"/>
                </a:cubicBezTo>
                <a:lnTo>
                  <a:pt x="74160" y="4187"/>
                </a:lnTo>
                <a:lnTo>
                  <a:pt x="74014" y="4260"/>
                </a:lnTo>
                <a:cubicBezTo>
                  <a:pt x="73794" y="4407"/>
                  <a:pt x="73574" y="4517"/>
                  <a:pt x="73354" y="4627"/>
                </a:cubicBezTo>
                <a:cubicBezTo>
                  <a:pt x="71778" y="5360"/>
                  <a:pt x="69871" y="5434"/>
                  <a:pt x="68185" y="5580"/>
                </a:cubicBezTo>
                <a:cubicBezTo>
                  <a:pt x="66956" y="5667"/>
                  <a:pt x="65727" y="5708"/>
                  <a:pt x="64500" y="5708"/>
                </a:cubicBezTo>
                <a:cubicBezTo>
                  <a:pt x="62617" y="5708"/>
                  <a:pt x="60739" y="5611"/>
                  <a:pt x="58874" y="5434"/>
                </a:cubicBezTo>
                <a:cubicBezTo>
                  <a:pt x="50736" y="4700"/>
                  <a:pt x="42634" y="3344"/>
                  <a:pt x="34716" y="1291"/>
                </a:cubicBezTo>
                <a:cubicBezTo>
                  <a:pt x="32336" y="668"/>
                  <a:pt x="29868" y="1"/>
                  <a:pt x="274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2" name="Google Shape;1132;p33"/>
          <p:cNvGrpSpPr/>
          <p:nvPr/>
        </p:nvGrpSpPr>
        <p:grpSpPr>
          <a:xfrm flipH="1" rot="5400000">
            <a:off x="-723124" y="3736771"/>
            <a:ext cx="1379824" cy="774177"/>
            <a:chOff x="7705016" y="792509"/>
            <a:chExt cx="1379824" cy="774177"/>
          </a:xfrm>
        </p:grpSpPr>
        <p:sp>
          <p:nvSpPr>
            <p:cNvPr id="1133" name="Google Shape;1133;p33"/>
            <p:cNvSpPr/>
            <p:nvPr/>
          </p:nvSpPr>
          <p:spPr>
            <a:xfrm rot="5315393">
              <a:off x="8326412" y="1061057"/>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3"/>
            <p:cNvSpPr/>
            <p:nvPr/>
          </p:nvSpPr>
          <p:spPr>
            <a:xfrm rot="5315393">
              <a:off x="8301804" y="1166461"/>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3"/>
            <p:cNvSpPr/>
            <p:nvPr/>
          </p:nvSpPr>
          <p:spPr>
            <a:xfrm rot="5315393">
              <a:off x="8382501" y="1106673"/>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3"/>
            <p:cNvSpPr/>
            <p:nvPr/>
          </p:nvSpPr>
          <p:spPr>
            <a:xfrm rot="5315393">
              <a:off x="8457092" y="1329953"/>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3"/>
            <p:cNvSpPr/>
            <p:nvPr/>
          </p:nvSpPr>
          <p:spPr>
            <a:xfrm rot="5315393">
              <a:off x="8333735" y="1235076"/>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3"/>
            <p:cNvSpPr/>
            <p:nvPr/>
          </p:nvSpPr>
          <p:spPr>
            <a:xfrm rot="5315393">
              <a:off x="8139378" y="1336074"/>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3"/>
            <p:cNvSpPr/>
            <p:nvPr/>
          </p:nvSpPr>
          <p:spPr>
            <a:xfrm rot="5315393">
              <a:off x="8433006" y="1161806"/>
              <a:ext cx="50994"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3"/>
            <p:cNvSpPr/>
            <p:nvPr/>
          </p:nvSpPr>
          <p:spPr>
            <a:xfrm rot="5315393">
              <a:off x="8594474" y="1069195"/>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3"/>
            <p:cNvSpPr/>
            <p:nvPr/>
          </p:nvSpPr>
          <p:spPr>
            <a:xfrm rot="5315393">
              <a:off x="8687619" y="1132903"/>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3"/>
            <p:cNvSpPr/>
            <p:nvPr/>
          </p:nvSpPr>
          <p:spPr>
            <a:xfrm rot="5315393">
              <a:off x="8513987" y="943508"/>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3"/>
            <p:cNvSpPr/>
            <p:nvPr/>
          </p:nvSpPr>
          <p:spPr>
            <a:xfrm rot="5315393">
              <a:off x="8697690" y="1001254"/>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3"/>
            <p:cNvSpPr/>
            <p:nvPr/>
          </p:nvSpPr>
          <p:spPr>
            <a:xfrm rot="5315393">
              <a:off x="8774972" y="904651"/>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3"/>
            <p:cNvSpPr/>
            <p:nvPr/>
          </p:nvSpPr>
          <p:spPr>
            <a:xfrm rot="5315393">
              <a:off x="8967251" y="830946"/>
              <a:ext cx="28972" cy="22053"/>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3"/>
            <p:cNvSpPr/>
            <p:nvPr/>
          </p:nvSpPr>
          <p:spPr>
            <a:xfrm rot="5315393">
              <a:off x="9061908" y="795654"/>
              <a:ext cx="25528" cy="19715"/>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3"/>
            <p:cNvSpPr/>
            <p:nvPr/>
          </p:nvSpPr>
          <p:spPr>
            <a:xfrm rot="5315393">
              <a:off x="8273437" y="1413481"/>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3"/>
            <p:cNvSpPr/>
            <p:nvPr/>
          </p:nvSpPr>
          <p:spPr>
            <a:xfrm rot="5315393">
              <a:off x="8139044" y="1066718"/>
              <a:ext cx="69540"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3"/>
            <p:cNvSpPr/>
            <p:nvPr/>
          </p:nvSpPr>
          <p:spPr>
            <a:xfrm rot="5315393">
              <a:off x="7981353" y="1417514"/>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3"/>
            <p:cNvSpPr/>
            <p:nvPr/>
          </p:nvSpPr>
          <p:spPr>
            <a:xfrm rot="5315393">
              <a:off x="7868983" y="1441700"/>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3"/>
            <p:cNvSpPr/>
            <p:nvPr/>
          </p:nvSpPr>
          <p:spPr>
            <a:xfrm rot="5315393">
              <a:off x="7700312" y="1529784"/>
              <a:ext cx="41736" cy="31310"/>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2" name="Google Shape;1152;p33"/>
          <p:cNvSpPr/>
          <p:nvPr/>
        </p:nvSpPr>
        <p:spPr>
          <a:xfrm rot="7219114">
            <a:off x="8033459" y="-90881"/>
            <a:ext cx="1722551" cy="994286"/>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3" name="Google Shape;1153;p33"/>
          <p:cNvGrpSpPr/>
          <p:nvPr/>
        </p:nvGrpSpPr>
        <p:grpSpPr>
          <a:xfrm>
            <a:off x="8450921" y="349358"/>
            <a:ext cx="509469" cy="1115124"/>
            <a:chOff x="6047340" y="4370108"/>
            <a:chExt cx="509469" cy="1115124"/>
          </a:xfrm>
        </p:grpSpPr>
        <p:sp>
          <p:nvSpPr>
            <p:cNvPr id="1154" name="Google Shape;1154;p33"/>
            <p:cNvSpPr/>
            <p:nvPr/>
          </p:nvSpPr>
          <p:spPr>
            <a:xfrm rot="300718">
              <a:off x="6408140" y="4372492"/>
              <a:ext cx="56575" cy="45769"/>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3"/>
            <p:cNvSpPr/>
            <p:nvPr/>
          </p:nvSpPr>
          <p:spPr>
            <a:xfrm rot="300718">
              <a:off x="6496687" y="4605195"/>
              <a:ext cx="58161" cy="47438"/>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3"/>
            <p:cNvSpPr/>
            <p:nvPr/>
          </p:nvSpPr>
          <p:spPr>
            <a:xfrm rot="300718">
              <a:off x="6220638" y="4506898"/>
              <a:ext cx="84153" cy="62750"/>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3"/>
            <p:cNvSpPr/>
            <p:nvPr/>
          </p:nvSpPr>
          <p:spPr>
            <a:xfrm rot="300718">
              <a:off x="6319461" y="4766607"/>
              <a:ext cx="67339" cy="55115"/>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3"/>
            <p:cNvSpPr/>
            <p:nvPr/>
          </p:nvSpPr>
          <p:spPr>
            <a:xfrm rot="300718">
              <a:off x="6145935" y="4818950"/>
              <a:ext cx="67298" cy="56659"/>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3"/>
            <p:cNvSpPr/>
            <p:nvPr/>
          </p:nvSpPr>
          <p:spPr>
            <a:xfrm rot="300718">
              <a:off x="6215837" y="4953860"/>
              <a:ext cx="62750" cy="47438"/>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3"/>
            <p:cNvSpPr/>
            <p:nvPr/>
          </p:nvSpPr>
          <p:spPr>
            <a:xfrm rot="300718">
              <a:off x="6133607" y="5101773"/>
              <a:ext cx="64252" cy="52027"/>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3"/>
            <p:cNvSpPr/>
            <p:nvPr/>
          </p:nvSpPr>
          <p:spPr>
            <a:xfrm rot="300718">
              <a:off x="6073120" y="5267021"/>
              <a:ext cx="67339" cy="50525"/>
            </a:xfrm>
            <a:custGeom>
              <a:rect b="b" l="l" r="r" t="t"/>
              <a:pathLst>
                <a:path extrusionOk="0" h="1211" w="1614">
                  <a:moveTo>
                    <a:pt x="807" y="1"/>
                  </a:moveTo>
                  <a:cubicBezTo>
                    <a:pt x="1" y="1"/>
                    <a:pt x="1" y="1210"/>
                    <a:pt x="807" y="1210"/>
                  </a:cubicBezTo>
                  <a:cubicBezTo>
                    <a:pt x="1613" y="1210"/>
                    <a:pt x="1613" y="1"/>
                    <a:pt x="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3"/>
            <p:cNvSpPr/>
            <p:nvPr/>
          </p:nvSpPr>
          <p:spPr>
            <a:xfrm rot="300718">
              <a:off x="6049292" y="5435144"/>
              <a:ext cx="62750" cy="47438"/>
            </a:xfrm>
            <a:custGeom>
              <a:rect b="b" l="l" r="r" t="t"/>
              <a:pathLst>
                <a:path extrusionOk="0" h="1137" w="1504">
                  <a:moveTo>
                    <a:pt x="770" y="1"/>
                  </a:moveTo>
                  <a:cubicBezTo>
                    <a:pt x="1" y="1"/>
                    <a:pt x="1" y="1137"/>
                    <a:pt x="770" y="1137"/>
                  </a:cubicBezTo>
                  <a:cubicBezTo>
                    <a:pt x="1504" y="1137"/>
                    <a:pt x="1504" y="1"/>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3" name="Google Shape;1163;p33"/>
          <p:cNvGrpSpPr/>
          <p:nvPr/>
        </p:nvGrpSpPr>
        <p:grpSpPr>
          <a:xfrm flipH="1" rot="1484420">
            <a:off x="8260920" y="3435803"/>
            <a:ext cx="1375027" cy="1242056"/>
            <a:chOff x="-533296" y="1085932"/>
            <a:chExt cx="1375048" cy="1242075"/>
          </a:xfrm>
        </p:grpSpPr>
        <p:sp>
          <p:nvSpPr>
            <p:cNvPr id="1164" name="Google Shape;1164;p33"/>
            <p:cNvSpPr/>
            <p:nvPr/>
          </p:nvSpPr>
          <p:spPr>
            <a:xfrm rot="4168206">
              <a:off x="-341588" y="1179438"/>
              <a:ext cx="931211" cy="1055062"/>
            </a:xfrm>
            <a:custGeom>
              <a:rect b="b" l="l" r="r" t="t"/>
              <a:pathLst>
                <a:path extrusionOk="0" h="42202" w="37248">
                  <a:moveTo>
                    <a:pt x="2456" y="1880"/>
                  </a:moveTo>
                  <a:lnTo>
                    <a:pt x="10047" y="6560"/>
                  </a:lnTo>
                  <a:lnTo>
                    <a:pt x="14885" y="9529"/>
                  </a:lnTo>
                  <a:cubicBezTo>
                    <a:pt x="16425" y="10482"/>
                    <a:pt x="18001" y="11362"/>
                    <a:pt x="19468" y="12425"/>
                  </a:cubicBezTo>
                  <a:cubicBezTo>
                    <a:pt x="20170" y="12905"/>
                    <a:pt x="20817" y="13451"/>
                    <a:pt x="21402" y="14058"/>
                  </a:cubicBezTo>
                  <a:lnTo>
                    <a:pt x="21402" y="14058"/>
                  </a:lnTo>
                  <a:cubicBezTo>
                    <a:pt x="18808" y="12956"/>
                    <a:pt x="16269" y="11697"/>
                    <a:pt x="13822" y="10299"/>
                  </a:cubicBezTo>
                  <a:cubicBezTo>
                    <a:pt x="10743" y="8502"/>
                    <a:pt x="7810" y="6450"/>
                    <a:pt x="5061" y="4177"/>
                  </a:cubicBezTo>
                  <a:cubicBezTo>
                    <a:pt x="4159" y="3442"/>
                    <a:pt x="3293" y="2672"/>
                    <a:pt x="2456" y="1880"/>
                  </a:cubicBezTo>
                  <a:close/>
                  <a:moveTo>
                    <a:pt x="415" y="1"/>
                  </a:moveTo>
                  <a:cubicBezTo>
                    <a:pt x="179" y="1"/>
                    <a:pt x="0" y="295"/>
                    <a:pt x="186" y="511"/>
                  </a:cubicBezTo>
                  <a:cubicBezTo>
                    <a:pt x="2752" y="3040"/>
                    <a:pt x="5501" y="5350"/>
                    <a:pt x="8434" y="7476"/>
                  </a:cubicBezTo>
                  <a:cubicBezTo>
                    <a:pt x="11366" y="9565"/>
                    <a:pt x="14482" y="11435"/>
                    <a:pt x="17745" y="13011"/>
                  </a:cubicBezTo>
                  <a:cubicBezTo>
                    <a:pt x="19190" y="13719"/>
                    <a:pt x="20684" y="14380"/>
                    <a:pt x="22205" y="14974"/>
                  </a:cubicBezTo>
                  <a:lnTo>
                    <a:pt x="22205" y="14974"/>
                  </a:lnTo>
                  <a:cubicBezTo>
                    <a:pt x="22470" y="15307"/>
                    <a:pt x="22718" y="15655"/>
                    <a:pt x="22950" y="16017"/>
                  </a:cubicBezTo>
                  <a:cubicBezTo>
                    <a:pt x="23903" y="17484"/>
                    <a:pt x="24673" y="19097"/>
                    <a:pt x="25480" y="20673"/>
                  </a:cubicBezTo>
                  <a:cubicBezTo>
                    <a:pt x="27276" y="24045"/>
                    <a:pt x="29036" y="27381"/>
                    <a:pt x="30832" y="30754"/>
                  </a:cubicBezTo>
                  <a:cubicBezTo>
                    <a:pt x="32628" y="34126"/>
                    <a:pt x="34388" y="37499"/>
                    <a:pt x="36221" y="40871"/>
                  </a:cubicBezTo>
                  <a:lnTo>
                    <a:pt x="36917" y="42118"/>
                  </a:lnTo>
                  <a:cubicBezTo>
                    <a:pt x="36941" y="42177"/>
                    <a:pt x="36988" y="42202"/>
                    <a:pt x="37037" y="42202"/>
                  </a:cubicBezTo>
                  <a:cubicBezTo>
                    <a:pt x="37138" y="42202"/>
                    <a:pt x="37248" y="42095"/>
                    <a:pt x="37174" y="41971"/>
                  </a:cubicBezTo>
                  <a:lnTo>
                    <a:pt x="37174" y="41971"/>
                  </a:lnTo>
                  <a:lnTo>
                    <a:pt x="37174" y="42008"/>
                  </a:lnTo>
                  <a:cubicBezTo>
                    <a:pt x="35451" y="38562"/>
                    <a:pt x="33691" y="35153"/>
                    <a:pt x="31932" y="31744"/>
                  </a:cubicBezTo>
                  <a:cubicBezTo>
                    <a:pt x="30135" y="28298"/>
                    <a:pt x="28376" y="24925"/>
                    <a:pt x="26579" y="21516"/>
                  </a:cubicBezTo>
                  <a:cubicBezTo>
                    <a:pt x="25736" y="19866"/>
                    <a:pt x="24930" y="18253"/>
                    <a:pt x="24050" y="16640"/>
                  </a:cubicBezTo>
                  <a:cubicBezTo>
                    <a:pt x="23811" y="16205"/>
                    <a:pt x="23549" y="15783"/>
                    <a:pt x="23266" y="15375"/>
                  </a:cubicBezTo>
                  <a:lnTo>
                    <a:pt x="23266" y="15375"/>
                  </a:lnTo>
                  <a:cubicBezTo>
                    <a:pt x="23283" y="15382"/>
                    <a:pt x="23300" y="15388"/>
                    <a:pt x="23317" y="15394"/>
                  </a:cubicBezTo>
                  <a:cubicBezTo>
                    <a:pt x="23345" y="15405"/>
                    <a:pt x="23372" y="15409"/>
                    <a:pt x="23397" y="15409"/>
                  </a:cubicBezTo>
                  <a:cubicBezTo>
                    <a:pt x="23634" y="15409"/>
                    <a:pt x="23725" y="14980"/>
                    <a:pt x="23427" y="14881"/>
                  </a:cubicBezTo>
                  <a:cubicBezTo>
                    <a:pt x="23176" y="14783"/>
                    <a:pt x="22926" y="14684"/>
                    <a:pt x="22676" y="14584"/>
                  </a:cubicBezTo>
                  <a:lnTo>
                    <a:pt x="22676" y="14584"/>
                  </a:lnTo>
                  <a:cubicBezTo>
                    <a:pt x="22149" y="13924"/>
                    <a:pt x="21565" y="13311"/>
                    <a:pt x="20934" y="12755"/>
                  </a:cubicBezTo>
                  <a:cubicBezTo>
                    <a:pt x="19504" y="11692"/>
                    <a:pt x="18038" y="10739"/>
                    <a:pt x="16498" y="9859"/>
                  </a:cubicBezTo>
                  <a:lnTo>
                    <a:pt x="11586" y="6816"/>
                  </a:lnTo>
                  <a:lnTo>
                    <a:pt x="1762" y="804"/>
                  </a:lnTo>
                  <a:lnTo>
                    <a:pt x="651" y="97"/>
                  </a:lnTo>
                  <a:lnTo>
                    <a:pt x="651" y="97"/>
                  </a:lnTo>
                  <a:cubicBezTo>
                    <a:pt x="643" y="89"/>
                    <a:pt x="634" y="80"/>
                    <a:pt x="625" y="71"/>
                  </a:cubicBezTo>
                  <a:lnTo>
                    <a:pt x="621" y="78"/>
                  </a:lnTo>
                  <a:lnTo>
                    <a:pt x="552" y="34"/>
                  </a:lnTo>
                  <a:cubicBezTo>
                    <a:pt x="506" y="11"/>
                    <a:pt x="459" y="1"/>
                    <a:pt x="4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3"/>
            <p:cNvSpPr/>
            <p:nvPr/>
          </p:nvSpPr>
          <p:spPr>
            <a:xfrm rot="4168206">
              <a:off x="272267" y="1721801"/>
              <a:ext cx="38525" cy="261803"/>
            </a:xfrm>
            <a:custGeom>
              <a:rect b="b" l="l" r="r" t="t"/>
              <a:pathLst>
                <a:path extrusionOk="0" h="10472" w="1541">
                  <a:moveTo>
                    <a:pt x="757" y="1375"/>
                  </a:moveTo>
                  <a:lnTo>
                    <a:pt x="757" y="1375"/>
                  </a:lnTo>
                  <a:cubicBezTo>
                    <a:pt x="970" y="2562"/>
                    <a:pt x="1029" y="3765"/>
                    <a:pt x="917" y="4968"/>
                  </a:cubicBezTo>
                  <a:cubicBezTo>
                    <a:pt x="844" y="5738"/>
                    <a:pt x="697" y="6544"/>
                    <a:pt x="514" y="7314"/>
                  </a:cubicBezTo>
                  <a:cubicBezTo>
                    <a:pt x="513" y="7317"/>
                    <a:pt x="512" y="7320"/>
                    <a:pt x="510" y="7323"/>
                  </a:cubicBezTo>
                  <a:lnTo>
                    <a:pt x="510" y="7323"/>
                  </a:lnTo>
                  <a:cubicBezTo>
                    <a:pt x="464" y="6662"/>
                    <a:pt x="441" y="5968"/>
                    <a:pt x="441" y="5298"/>
                  </a:cubicBezTo>
                  <a:cubicBezTo>
                    <a:pt x="441" y="3984"/>
                    <a:pt x="552" y="2671"/>
                    <a:pt x="757" y="1375"/>
                  </a:cubicBezTo>
                  <a:close/>
                  <a:moveTo>
                    <a:pt x="734" y="1"/>
                  </a:moveTo>
                  <a:cubicBezTo>
                    <a:pt x="642" y="1"/>
                    <a:pt x="551" y="56"/>
                    <a:pt x="514" y="166"/>
                  </a:cubicBezTo>
                  <a:cubicBezTo>
                    <a:pt x="148" y="1852"/>
                    <a:pt x="1" y="3575"/>
                    <a:pt x="38" y="5298"/>
                  </a:cubicBezTo>
                  <a:cubicBezTo>
                    <a:pt x="38" y="6141"/>
                    <a:pt x="74" y="7021"/>
                    <a:pt x="184" y="7864"/>
                  </a:cubicBezTo>
                  <a:cubicBezTo>
                    <a:pt x="197" y="8014"/>
                    <a:pt x="211" y="8163"/>
                    <a:pt x="228" y="8311"/>
                  </a:cubicBezTo>
                  <a:lnTo>
                    <a:pt x="228" y="8311"/>
                  </a:lnTo>
                  <a:cubicBezTo>
                    <a:pt x="152" y="8732"/>
                    <a:pt x="127" y="9159"/>
                    <a:pt x="148" y="9587"/>
                  </a:cubicBezTo>
                  <a:cubicBezTo>
                    <a:pt x="148" y="9752"/>
                    <a:pt x="267" y="9834"/>
                    <a:pt x="386" y="9834"/>
                  </a:cubicBezTo>
                  <a:cubicBezTo>
                    <a:pt x="424" y="9834"/>
                    <a:pt x="461" y="9826"/>
                    <a:pt x="495" y="9809"/>
                  </a:cubicBezTo>
                  <a:lnTo>
                    <a:pt x="495" y="9809"/>
                  </a:lnTo>
                  <a:cubicBezTo>
                    <a:pt x="545" y="10006"/>
                    <a:pt x="600" y="10201"/>
                    <a:pt x="661" y="10393"/>
                  </a:cubicBezTo>
                  <a:cubicBezTo>
                    <a:pt x="678" y="10444"/>
                    <a:pt x="726" y="10472"/>
                    <a:pt x="774" y="10472"/>
                  </a:cubicBezTo>
                  <a:cubicBezTo>
                    <a:pt x="828" y="10472"/>
                    <a:pt x="881" y="10435"/>
                    <a:pt x="881" y="10357"/>
                  </a:cubicBezTo>
                  <a:lnTo>
                    <a:pt x="881" y="10320"/>
                  </a:lnTo>
                  <a:cubicBezTo>
                    <a:pt x="822" y="9889"/>
                    <a:pt x="753" y="9449"/>
                    <a:pt x="690" y="9003"/>
                  </a:cubicBezTo>
                  <a:lnTo>
                    <a:pt x="690" y="9003"/>
                  </a:lnTo>
                  <a:cubicBezTo>
                    <a:pt x="773" y="8393"/>
                    <a:pt x="897" y="7788"/>
                    <a:pt x="1064" y="7204"/>
                  </a:cubicBezTo>
                  <a:cubicBezTo>
                    <a:pt x="1247" y="6434"/>
                    <a:pt x="1357" y="5664"/>
                    <a:pt x="1431" y="4858"/>
                  </a:cubicBezTo>
                  <a:cubicBezTo>
                    <a:pt x="1541" y="3282"/>
                    <a:pt x="1357" y="1705"/>
                    <a:pt x="954" y="166"/>
                  </a:cubicBezTo>
                  <a:cubicBezTo>
                    <a:pt x="917" y="56"/>
                    <a:pt x="826" y="1"/>
                    <a:pt x="7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3"/>
            <p:cNvSpPr/>
            <p:nvPr/>
          </p:nvSpPr>
          <p:spPr>
            <a:xfrm rot="4168206">
              <a:off x="2238" y="1645005"/>
              <a:ext cx="336904" cy="244378"/>
            </a:xfrm>
            <a:custGeom>
              <a:rect b="b" l="l" r="r" t="t"/>
              <a:pathLst>
                <a:path extrusionOk="0" h="9775" w="13476">
                  <a:moveTo>
                    <a:pt x="1793" y="925"/>
                  </a:moveTo>
                  <a:cubicBezTo>
                    <a:pt x="5163" y="1974"/>
                    <a:pt x="8204" y="3873"/>
                    <a:pt x="10574" y="6498"/>
                  </a:cubicBezTo>
                  <a:cubicBezTo>
                    <a:pt x="11302" y="7259"/>
                    <a:pt x="11940" y="8080"/>
                    <a:pt x="12516" y="8961"/>
                  </a:cubicBezTo>
                  <a:lnTo>
                    <a:pt x="12516" y="8961"/>
                  </a:lnTo>
                  <a:cubicBezTo>
                    <a:pt x="8852" y="7596"/>
                    <a:pt x="6232" y="4636"/>
                    <a:pt x="3315" y="2136"/>
                  </a:cubicBezTo>
                  <a:cubicBezTo>
                    <a:pt x="2828" y="1710"/>
                    <a:pt x="2319" y="1306"/>
                    <a:pt x="1793" y="925"/>
                  </a:cubicBezTo>
                  <a:close/>
                  <a:moveTo>
                    <a:pt x="12920" y="9101"/>
                  </a:moveTo>
                  <a:lnTo>
                    <a:pt x="12923" y="9105"/>
                  </a:lnTo>
                  <a:lnTo>
                    <a:pt x="12923" y="9105"/>
                  </a:lnTo>
                  <a:cubicBezTo>
                    <a:pt x="12923" y="9104"/>
                    <a:pt x="12922" y="9104"/>
                    <a:pt x="12921" y="9104"/>
                  </a:cubicBezTo>
                  <a:lnTo>
                    <a:pt x="12921" y="9104"/>
                  </a:lnTo>
                  <a:cubicBezTo>
                    <a:pt x="12921" y="9103"/>
                    <a:pt x="12920" y="9102"/>
                    <a:pt x="12920" y="9101"/>
                  </a:cubicBezTo>
                  <a:close/>
                  <a:moveTo>
                    <a:pt x="386" y="1"/>
                  </a:moveTo>
                  <a:cubicBezTo>
                    <a:pt x="136" y="1"/>
                    <a:pt x="1" y="355"/>
                    <a:pt x="236" y="523"/>
                  </a:cubicBezTo>
                  <a:cubicBezTo>
                    <a:pt x="3829" y="2686"/>
                    <a:pt x="6321" y="6132"/>
                    <a:pt x="9877" y="8331"/>
                  </a:cubicBezTo>
                  <a:cubicBezTo>
                    <a:pt x="10830" y="8954"/>
                    <a:pt x="11857" y="9431"/>
                    <a:pt x="12956" y="9761"/>
                  </a:cubicBezTo>
                  <a:cubicBezTo>
                    <a:pt x="12991" y="9770"/>
                    <a:pt x="13023" y="9774"/>
                    <a:pt x="13054" y="9774"/>
                  </a:cubicBezTo>
                  <a:cubicBezTo>
                    <a:pt x="13381" y="9774"/>
                    <a:pt x="13475" y="9275"/>
                    <a:pt x="13140" y="9174"/>
                  </a:cubicBezTo>
                  <a:cubicBezTo>
                    <a:pt x="13073" y="9153"/>
                    <a:pt x="13007" y="9132"/>
                    <a:pt x="12941" y="9110"/>
                  </a:cubicBezTo>
                  <a:lnTo>
                    <a:pt x="12941" y="9110"/>
                  </a:lnTo>
                  <a:cubicBezTo>
                    <a:pt x="10851" y="5494"/>
                    <a:pt x="7631" y="2682"/>
                    <a:pt x="3792" y="1073"/>
                  </a:cubicBezTo>
                  <a:cubicBezTo>
                    <a:pt x="2692" y="633"/>
                    <a:pt x="1592" y="266"/>
                    <a:pt x="456" y="10"/>
                  </a:cubicBezTo>
                  <a:cubicBezTo>
                    <a:pt x="432" y="4"/>
                    <a:pt x="409" y="1"/>
                    <a:pt x="3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3"/>
            <p:cNvSpPr/>
            <p:nvPr/>
          </p:nvSpPr>
          <p:spPr>
            <a:xfrm rot="4168206">
              <a:off x="172075" y="1815443"/>
              <a:ext cx="52251" cy="329404"/>
            </a:xfrm>
            <a:custGeom>
              <a:rect b="b" l="l" r="r" t="t"/>
              <a:pathLst>
                <a:path extrusionOk="0" h="13176" w="2090">
                  <a:moveTo>
                    <a:pt x="897" y="1697"/>
                  </a:moveTo>
                  <a:cubicBezTo>
                    <a:pt x="1435" y="4326"/>
                    <a:pt x="1524" y="7020"/>
                    <a:pt x="1210" y="9687"/>
                  </a:cubicBezTo>
                  <a:cubicBezTo>
                    <a:pt x="1147" y="10271"/>
                    <a:pt x="1049" y="10854"/>
                    <a:pt x="936" y="11438"/>
                  </a:cubicBezTo>
                  <a:lnTo>
                    <a:pt x="936" y="11438"/>
                  </a:lnTo>
                  <a:cubicBezTo>
                    <a:pt x="827" y="10793"/>
                    <a:pt x="729" y="10148"/>
                    <a:pt x="660" y="9504"/>
                  </a:cubicBezTo>
                  <a:cubicBezTo>
                    <a:pt x="587" y="8514"/>
                    <a:pt x="513" y="7488"/>
                    <a:pt x="513" y="6461"/>
                  </a:cubicBezTo>
                  <a:cubicBezTo>
                    <a:pt x="513" y="4862"/>
                    <a:pt x="647" y="3262"/>
                    <a:pt x="897" y="1697"/>
                  </a:cubicBezTo>
                  <a:close/>
                  <a:moveTo>
                    <a:pt x="880" y="0"/>
                  </a:moveTo>
                  <a:cubicBezTo>
                    <a:pt x="770" y="0"/>
                    <a:pt x="660" y="64"/>
                    <a:pt x="623" y="193"/>
                  </a:cubicBezTo>
                  <a:cubicBezTo>
                    <a:pt x="184" y="2246"/>
                    <a:pt x="0" y="4335"/>
                    <a:pt x="0" y="6461"/>
                  </a:cubicBezTo>
                  <a:cubicBezTo>
                    <a:pt x="0" y="8514"/>
                    <a:pt x="212" y="10566"/>
                    <a:pt x="706" y="12550"/>
                  </a:cubicBezTo>
                  <a:lnTo>
                    <a:pt x="706" y="12550"/>
                  </a:lnTo>
                  <a:cubicBezTo>
                    <a:pt x="691" y="12622"/>
                    <a:pt x="676" y="12694"/>
                    <a:pt x="660" y="12766"/>
                  </a:cubicBezTo>
                  <a:cubicBezTo>
                    <a:pt x="593" y="13012"/>
                    <a:pt x="784" y="13176"/>
                    <a:pt x="969" y="13176"/>
                  </a:cubicBezTo>
                  <a:cubicBezTo>
                    <a:pt x="1087" y="13176"/>
                    <a:pt x="1204" y="13108"/>
                    <a:pt x="1247" y="12950"/>
                  </a:cubicBezTo>
                  <a:cubicBezTo>
                    <a:pt x="1833" y="10860"/>
                    <a:pt x="2090" y="8697"/>
                    <a:pt x="2016" y="6571"/>
                  </a:cubicBezTo>
                  <a:cubicBezTo>
                    <a:pt x="1980" y="4408"/>
                    <a:pt x="1686" y="2282"/>
                    <a:pt x="1137" y="193"/>
                  </a:cubicBezTo>
                  <a:cubicBezTo>
                    <a:pt x="1100" y="64"/>
                    <a:pt x="990" y="0"/>
                    <a:pt x="8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3"/>
            <p:cNvSpPr/>
            <p:nvPr/>
          </p:nvSpPr>
          <p:spPr>
            <a:xfrm rot="4168206">
              <a:off x="392956" y="1280242"/>
              <a:ext cx="236053" cy="618007"/>
            </a:xfrm>
            <a:custGeom>
              <a:rect b="b" l="l" r="r" t="t"/>
              <a:pathLst>
                <a:path extrusionOk="0" h="24720" w="9442">
                  <a:moveTo>
                    <a:pt x="1334" y="1388"/>
                  </a:moveTo>
                  <a:cubicBezTo>
                    <a:pt x="2725" y="4292"/>
                    <a:pt x="4104" y="7184"/>
                    <a:pt x="5096" y="10225"/>
                  </a:cubicBezTo>
                  <a:cubicBezTo>
                    <a:pt x="5645" y="11875"/>
                    <a:pt x="6049" y="13598"/>
                    <a:pt x="6342" y="15358"/>
                  </a:cubicBezTo>
                  <a:cubicBezTo>
                    <a:pt x="6546" y="16787"/>
                    <a:pt x="6624" y="18248"/>
                    <a:pt x="6839" y="19681"/>
                  </a:cubicBezTo>
                  <a:lnTo>
                    <a:pt x="6839" y="19681"/>
                  </a:lnTo>
                  <a:cubicBezTo>
                    <a:pt x="6595" y="19180"/>
                    <a:pt x="6306" y="18693"/>
                    <a:pt x="6012" y="18217"/>
                  </a:cubicBezTo>
                  <a:cubicBezTo>
                    <a:pt x="5169" y="16934"/>
                    <a:pt x="4436" y="15614"/>
                    <a:pt x="3776" y="14221"/>
                  </a:cubicBezTo>
                  <a:cubicBezTo>
                    <a:pt x="2456" y="11472"/>
                    <a:pt x="1613" y="8502"/>
                    <a:pt x="1320" y="5497"/>
                  </a:cubicBezTo>
                  <a:cubicBezTo>
                    <a:pt x="1173" y="4121"/>
                    <a:pt x="1191" y="2745"/>
                    <a:pt x="1334" y="1388"/>
                  </a:cubicBezTo>
                  <a:close/>
                  <a:moveTo>
                    <a:pt x="1153" y="0"/>
                  </a:moveTo>
                  <a:cubicBezTo>
                    <a:pt x="1009" y="0"/>
                    <a:pt x="864" y="75"/>
                    <a:pt x="843" y="218"/>
                  </a:cubicBezTo>
                  <a:cubicBezTo>
                    <a:pt x="0" y="6266"/>
                    <a:pt x="1760" y="12498"/>
                    <a:pt x="5059" y="17630"/>
                  </a:cubicBezTo>
                  <a:cubicBezTo>
                    <a:pt x="5975" y="19060"/>
                    <a:pt x="7185" y="20490"/>
                    <a:pt x="7295" y="22286"/>
                  </a:cubicBezTo>
                  <a:cubicBezTo>
                    <a:pt x="7295" y="22359"/>
                    <a:pt x="7350" y="22396"/>
                    <a:pt x="7405" y="22396"/>
                  </a:cubicBezTo>
                  <a:cubicBezTo>
                    <a:pt x="7425" y="22396"/>
                    <a:pt x="7444" y="22391"/>
                    <a:pt x="7462" y="22382"/>
                  </a:cubicBezTo>
                  <a:lnTo>
                    <a:pt x="7462" y="22382"/>
                  </a:lnTo>
                  <a:cubicBezTo>
                    <a:pt x="7467" y="22399"/>
                    <a:pt x="7473" y="22416"/>
                    <a:pt x="7478" y="22433"/>
                  </a:cubicBezTo>
                  <a:cubicBezTo>
                    <a:pt x="7808" y="23239"/>
                    <a:pt x="8248" y="23972"/>
                    <a:pt x="8798" y="24632"/>
                  </a:cubicBezTo>
                  <a:cubicBezTo>
                    <a:pt x="8851" y="24693"/>
                    <a:pt x="8918" y="24719"/>
                    <a:pt x="8987" y="24719"/>
                  </a:cubicBezTo>
                  <a:cubicBezTo>
                    <a:pt x="9206" y="24719"/>
                    <a:pt x="9442" y="24461"/>
                    <a:pt x="9275" y="24265"/>
                  </a:cubicBezTo>
                  <a:cubicBezTo>
                    <a:pt x="8432" y="23019"/>
                    <a:pt x="7882" y="21626"/>
                    <a:pt x="7662" y="20123"/>
                  </a:cubicBezTo>
                  <a:cubicBezTo>
                    <a:pt x="7368" y="18620"/>
                    <a:pt x="7295" y="17080"/>
                    <a:pt x="7075" y="15577"/>
                  </a:cubicBezTo>
                  <a:cubicBezTo>
                    <a:pt x="6525" y="12132"/>
                    <a:pt x="5499" y="8759"/>
                    <a:pt x="3996" y="5570"/>
                  </a:cubicBezTo>
                  <a:cubicBezTo>
                    <a:pt x="3189" y="3737"/>
                    <a:pt x="2310" y="1941"/>
                    <a:pt x="1430" y="144"/>
                  </a:cubicBezTo>
                  <a:cubicBezTo>
                    <a:pt x="1381" y="47"/>
                    <a:pt x="1268" y="0"/>
                    <a:pt x="1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9" name="Google Shape;1169;p33"/>
          <p:cNvSpPr/>
          <p:nvPr/>
        </p:nvSpPr>
        <p:spPr>
          <a:xfrm rot="-2411618">
            <a:off x="-678578" y="-291364"/>
            <a:ext cx="2127190" cy="1555316"/>
          </a:xfrm>
          <a:custGeom>
            <a:rect b="b" l="l" r="r" t="t"/>
            <a:pathLst>
              <a:path extrusionOk="0" h="62210" w="85084">
                <a:moveTo>
                  <a:pt x="1" y="1"/>
                </a:moveTo>
                <a:lnTo>
                  <a:pt x="1" y="221"/>
                </a:lnTo>
                <a:lnTo>
                  <a:pt x="1064" y="1430"/>
                </a:lnTo>
                <a:cubicBezTo>
                  <a:pt x="3740" y="4400"/>
                  <a:pt x="6489" y="7479"/>
                  <a:pt x="8432" y="11035"/>
                </a:cubicBezTo>
                <a:cubicBezTo>
                  <a:pt x="10265" y="14444"/>
                  <a:pt x="11401" y="18256"/>
                  <a:pt x="12464" y="21886"/>
                </a:cubicBezTo>
                <a:cubicBezTo>
                  <a:pt x="14774" y="29987"/>
                  <a:pt x="17193" y="38345"/>
                  <a:pt x="18146" y="46850"/>
                </a:cubicBezTo>
                <a:cubicBezTo>
                  <a:pt x="18220" y="47290"/>
                  <a:pt x="18256" y="47803"/>
                  <a:pt x="18330" y="48279"/>
                </a:cubicBezTo>
                <a:cubicBezTo>
                  <a:pt x="18623" y="51065"/>
                  <a:pt x="18916" y="53961"/>
                  <a:pt x="20089" y="56527"/>
                </a:cubicBezTo>
                <a:cubicBezTo>
                  <a:pt x="20749" y="58067"/>
                  <a:pt x="21775" y="59423"/>
                  <a:pt x="23095" y="60523"/>
                </a:cubicBezTo>
                <a:cubicBezTo>
                  <a:pt x="24342" y="61549"/>
                  <a:pt x="25918" y="62136"/>
                  <a:pt x="27531" y="62209"/>
                </a:cubicBezTo>
                <a:lnTo>
                  <a:pt x="27604" y="62209"/>
                </a:lnTo>
                <a:cubicBezTo>
                  <a:pt x="31930" y="62136"/>
                  <a:pt x="34789" y="58030"/>
                  <a:pt x="37062" y="53998"/>
                </a:cubicBezTo>
                <a:cubicBezTo>
                  <a:pt x="39005" y="50515"/>
                  <a:pt x="41021" y="46886"/>
                  <a:pt x="42451" y="43001"/>
                </a:cubicBezTo>
                <a:cubicBezTo>
                  <a:pt x="43770" y="39371"/>
                  <a:pt x="44540" y="35522"/>
                  <a:pt x="45310" y="31783"/>
                </a:cubicBezTo>
                <a:cubicBezTo>
                  <a:pt x="45750" y="29620"/>
                  <a:pt x="46226" y="27348"/>
                  <a:pt x="46740" y="25148"/>
                </a:cubicBezTo>
                <a:cubicBezTo>
                  <a:pt x="46960" y="24085"/>
                  <a:pt x="47399" y="23059"/>
                  <a:pt x="48059" y="22179"/>
                </a:cubicBezTo>
                <a:cubicBezTo>
                  <a:pt x="48792" y="21336"/>
                  <a:pt x="49892" y="20859"/>
                  <a:pt x="50845" y="20419"/>
                </a:cubicBezTo>
                <a:lnTo>
                  <a:pt x="85047" y="5316"/>
                </a:lnTo>
                <a:lnTo>
                  <a:pt x="85084" y="5170"/>
                </a:lnTo>
                <a:lnTo>
                  <a:pt x="85084" y="5170"/>
                </a:lnTo>
                <a:lnTo>
                  <a:pt x="50809" y="20309"/>
                </a:lnTo>
                <a:cubicBezTo>
                  <a:pt x="49819" y="20749"/>
                  <a:pt x="48719" y="21226"/>
                  <a:pt x="47949" y="22105"/>
                </a:cubicBezTo>
                <a:cubicBezTo>
                  <a:pt x="47289" y="22985"/>
                  <a:pt x="46850" y="24012"/>
                  <a:pt x="46630" y="25111"/>
                </a:cubicBezTo>
                <a:cubicBezTo>
                  <a:pt x="46080" y="27311"/>
                  <a:pt x="45603" y="29584"/>
                  <a:pt x="45163" y="31747"/>
                </a:cubicBezTo>
                <a:cubicBezTo>
                  <a:pt x="44430" y="35486"/>
                  <a:pt x="43660" y="39335"/>
                  <a:pt x="42304" y="42964"/>
                </a:cubicBezTo>
                <a:cubicBezTo>
                  <a:pt x="40948" y="46813"/>
                  <a:pt x="38895" y="50405"/>
                  <a:pt x="36952" y="53925"/>
                </a:cubicBezTo>
                <a:cubicBezTo>
                  <a:pt x="34716" y="57920"/>
                  <a:pt x="31856" y="61989"/>
                  <a:pt x="27604" y="62026"/>
                </a:cubicBezTo>
                <a:lnTo>
                  <a:pt x="27567" y="62026"/>
                </a:lnTo>
                <a:cubicBezTo>
                  <a:pt x="25111" y="62026"/>
                  <a:pt x="21922" y="60303"/>
                  <a:pt x="20236" y="56454"/>
                </a:cubicBezTo>
                <a:cubicBezTo>
                  <a:pt x="19099" y="53888"/>
                  <a:pt x="18769" y="50992"/>
                  <a:pt x="18476" y="48206"/>
                </a:cubicBezTo>
                <a:cubicBezTo>
                  <a:pt x="18440" y="47766"/>
                  <a:pt x="18366" y="47253"/>
                  <a:pt x="18330" y="46776"/>
                </a:cubicBezTo>
                <a:cubicBezTo>
                  <a:pt x="17340" y="38272"/>
                  <a:pt x="14920" y="29914"/>
                  <a:pt x="12611" y="21812"/>
                </a:cubicBezTo>
                <a:cubicBezTo>
                  <a:pt x="11548" y="18146"/>
                  <a:pt x="10448" y="14371"/>
                  <a:pt x="8579" y="10925"/>
                </a:cubicBezTo>
                <a:cubicBezTo>
                  <a:pt x="6636" y="7369"/>
                  <a:pt x="3886" y="4290"/>
                  <a:pt x="1210" y="1320"/>
                </a:cubicBezTo>
                <a:lnTo>
                  <a:pt x="1"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9">
  <p:cSld name="TITLE_ONLY_2_1_1_1_3">
    <p:spTree>
      <p:nvGrpSpPr>
        <p:cNvPr id="1170" name="Shape 1170"/>
        <p:cNvGrpSpPr/>
        <p:nvPr/>
      </p:nvGrpSpPr>
      <p:grpSpPr>
        <a:xfrm>
          <a:off x="0" y="0"/>
          <a:ext cx="0" cy="0"/>
          <a:chOff x="0" y="0"/>
          <a:chExt cx="0" cy="0"/>
        </a:xfrm>
      </p:grpSpPr>
      <p:sp>
        <p:nvSpPr>
          <p:cNvPr id="1171" name="Google Shape;1171;p34"/>
          <p:cNvSpPr txBox="1"/>
          <p:nvPr>
            <p:ph type="ctrTitle"/>
          </p:nvPr>
        </p:nvSpPr>
        <p:spPr>
          <a:xfrm>
            <a:off x="713250" y="420624"/>
            <a:ext cx="77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b="0">
                <a:solidFill>
                  <a:schemeClr val="accent3"/>
                </a:solidFill>
                <a:latin typeface="Calistoga"/>
                <a:ea typeface="Calistoga"/>
                <a:cs typeface="Calistoga"/>
                <a:sym typeface="Calistoga"/>
              </a:defRPr>
            </a:lvl1pPr>
            <a:lvl2pPr lvl="1" rtl="0" algn="r">
              <a:spcBef>
                <a:spcPts val="0"/>
              </a:spcBef>
              <a:spcAft>
                <a:spcPts val="0"/>
              </a:spcAft>
              <a:buClr>
                <a:schemeClr val="accent4"/>
              </a:buClr>
              <a:buSzPts val="1800"/>
              <a:buNone/>
              <a:defRPr sz="1800">
                <a:solidFill>
                  <a:schemeClr val="accent4"/>
                </a:solidFill>
              </a:defRPr>
            </a:lvl2pPr>
            <a:lvl3pPr lvl="2" rtl="0" algn="r">
              <a:spcBef>
                <a:spcPts val="0"/>
              </a:spcBef>
              <a:spcAft>
                <a:spcPts val="0"/>
              </a:spcAft>
              <a:buClr>
                <a:schemeClr val="accent4"/>
              </a:buClr>
              <a:buSzPts val="1800"/>
              <a:buNone/>
              <a:defRPr sz="1800">
                <a:solidFill>
                  <a:schemeClr val="accent4"/>
                </a:solidFill>
              </a:defRPr>
            </a:lvl3pPr>
            <a:lvl4pPr lvl="3" rtl="0" algn="r">
              <a:spcBef>
                <a:spcPts val="0"/>
              </a:spcBef>
              <a:spcAft>
                <a:spcPts val="0"/>
              </a:spcAft>
              <a:buClr>
                <a:schemeClr val="accent4"/>
              </a:buClr>
              <a:buSzPts val="1800"/>
              <a:buNone/>
              <a:defRPr sz="1800">
                <a:solidFill>
                  <a:schemeClr val="accent4"/>
                </a:solidFill>
              </a:defRPr>
            </a:lvl4pPr>
            <a:lvl5pPr lvl="4" rtl="0" algn="r">
              <a:spcBef>
                <a:spcPts val="0"/>
              </a:spcBef>
              <a:spcAft>
                <a:spcPts val="0"/>
              </a:spcAft>
              <a:buClr>
                <a:schemeClr val="accent4"/>
              </a:buClr>
              <a:buSzPts val="1800"/>
              <a:buNone/>
              <a:defRPr sz="1800">
                <a:solidFill>
                  <a:schemeClr val="accent4"/>
                </a:solidFill>
              </a:defRPr>
            </a:lvl5pPr>
            <a:lvl6pPr lvl="5" rtl="0" algn="r">
              <a:spcBef>
                <a:spcPts val="0"/>
              </a:spcBef>
              <a:spcAft>
                <a:spcPts val="0"/>
              </a:spcAft>
              <a:buClr>
                <a:schemeClr val="accent4"/>
              </a:buClr>
              <a:buSzPts val="1800"/>
              <a:buNone/>
              <a:defRPr sz="1800">
                <a:solidFill>
                  <a:schemeClr val="accent4"/>
                </a:solidFill>
              </a:defRPr>
            </a:lvl6pPr>
            <a:lvl7pPr lvl="6" rtl="0" algn="r">
              <a:spcBef>
                <a:spcPts val="0"/>
              </a:spcBef>
              <a:spcAft>
                <a:spcPts val="0"/>
              </a:spcAft>
              <a:buClr>
                <a:schemeClr val="accent4"/>
              </a:buClr>
              <a:buSzPts val="1800"/>
              <a:buNone/>
              <a:defRPr sz="1800">
                <a:solidFill>
                  <a:schemeClr val="accent4"/>
                </a:solidFill>
              </a:defRPr>
            </a:lvl7pPr>
            <a:lvl8pPr lvl="7" rtl="0" algn="r">
              <a:spcBef>
                <a:spcPts val="0"/>
              </a:spcBef>
              <a:spcAft>
                <a:spcPts val="0"/>
              </a:spcAft>
              <a:buClr>
                <a:schemeClr val="accent4"/>
              </a:buClr>
              <a:buSzPts val="1800"/>
              <a:buNone/>
              <a:defRPr sz="1800">
                <a:solidFill>
                  <a:schemeClr val="accent4"/>
                </a:solidFill>
              </a:defRPr>
            </a:lvl8pPr>
            <a:lvl9pPr lvl="8" rtl="0" algn="r">
              <a:spcBef>
                <a:spcPts val="0"/>
              </a:spcBef>
              <a:spcAft>
                <a:spcPts val="0"/>
              </a:spcAft>
              <a:buClr>
                <a:schemeClr val="accent4"/>
              </a:buClr>
              <a:buSzPts val="1800"/>
              <a:buNone/>
              <a:defRPr sz="1800">
                <a:solidFill>
                  <a:schemeClr val="accent4"/>
                </a:solidFill>
              </a:defRPr>
            </a:lvl9pPr>
          </a:lstStyle>
          <a:p/>
        </p:txBody>
      </p:sp>
      <p:sp>
        <p:nvSpPr>
          <p:cNvPr id="1172" name="Google Shape;1172;p34"/>
          <p:cNvSpPr/>
          <p:nvPr/>
        </p:nvSpPr>
        <p:spPr>
          <a:xfrm rot="-507867">
            <a:off x="3823722" y="4659144"/>
            <a:ext cx="4789060" cy="986301"/>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4"/>
          <p:cNvSpPr/>
          <p:nvPr/>
        </p:nvSpPr>
        <p:spPr>
          <a:xfrm flipH="1" rot="-1611949">
            <a:off x="-928404" y="-654263"/>
            <a:ext cx="2274542" cy="1358067"/>
          </a:xfrm>
          <a:custGeom>
            <a:rect b="b" l="l" r="r" t="t"/>
            <a:pathLst>
              <a:path extrusionOk="0" h="54326" w="74161">
                <a:moveTo>
                  <a:pt x="27432" y="1"/>
                </a:moveTo>
                <a:cubicBezTo>
                  <a:pt x="26716" y="1"/>
                  <a:pt x="26003" y="58"/>
                  <a:pt x="25295" y="191"/>
                </a:cubicBezTo>
                <a:cubicBezTo>
                  <a:pt x="20603" y="1035"/>
                  <a:pt x="17157" y="4994"/>
                  <a:pt x="14371" y="8879"/>
                </a:cubicBezTo>
                <a:cubicBezTo>
                  <a:pt x="13198" y="10566"/>
                  <a:pt x="12025" y="12252"/>
                  <a:pt x="10925" y="13975"/>
                </a:cubicBezTo>
                <a:cubicBezTo>
                  <a:pt x="10302" y="14965"/>
                  <a:pt x="9789" y="16101"/>
                  <a:pt x="9019" y="16981"/>
                </a:cubicBezTo>
                <a:cubicBezTo>
                  <a:pt x="8579" y="17457"/>
                  <a:pt x="8139" y="18007"/>
                  <a:pt x="7809" y="18594"/>
                </a:cubicBezTo>
                <a:cubicBezTo>
                  <a:pt x="6929" y="19950"/>
                  <a:pt x="6123" y="21380"/>
                  <a:pt x="5390" y="22809"/>
                </a:cubicBezTo>
                <a:cubicBezTo>
                  <a:pt x="3923" y="25705"/>
                  <a:pt x="2714" y="28711"/>
                  <a:pt x="1797" y="31827"/>
                </a:cubicBezTo>
                <a:cubicBezTo>
                  <a:pt x="661" y="35603"/>
                  <a:pt x="1" y="40002"/>
                  <a:pt x="2237" y="43265"/>
                </a:cubicBezTo>
                <a:cubicBezTo>
                  <a:pt x="3154" y="44474"/>
                  <a:pt x="4253" y="45501"/>
                  <a:pt x="5536" y="46271"/>
                </a:cubicBezTo>
                <a:cubicBezTo>
                  <a:pt x="11805" y="50523"/>
                  <a:pt x="19430" y="52246"/>
                  <a:pt x="26945" y="53236"/>
                </a:cubicBezTo>
                <a:cubicBezTo>
                  <a:pt x="32638" y="53963"/>
                  <a:pt x="38362" y="54325"/>
                  <a:pt x="44080" y="54325"/>
                </a:cubicBezTo>
                <a:cubicBezTo>
                  <a:pt x="53642" y="54325"/>
                  <a:pt x="63188" y="53311"/>
                  <a:pt x="72547" y="51293"/>
                </a:cubicBezTo>
                <a:cubicBezTo>
                  <a:pt x="73097" y="51183"/>
                  <a:pt x="73610" y="51036"/>
                  <a:pt x="74160" y="50926"/>
                </a:cubicBezTo>
                <a:lnTo>
                  <a:pt x="74160" y="4187"/>
                </a:lnTo>
                <a:lnTo>
                  <a:pt x="74014" y="4260"/>
                </a:lnTo>
                <a:cubicBezTo>
                  <a:pt x="73794" y="4407"/>
                  <a:pt x="73574" y="4517"/>
                  <a:pt x="73354" y="4627"/>
                </a:cubicBezTo>
                <a:cubicBezTo>
                  <a:pt x="71778" y="5360"/>
                  <a:pt x="69871" y="5434"/>
                  <a:pt x="68185" y="5580"/>
                </a:cubicBezTo>
                <a:cubicBezTo>
                  <a:pt x="66956" y="5667"/>
                  <a:pt x="65727" y="5708"/>
                  <a:pt x="64500" y="5708"/>
                </a:cubicBezTo>
                <a:cubicBezTo>
                  <a:pt x="62617" y="5708"/>
                  <a:pt x="60739" y="5611"/>
                  <a:pt x="58874" y="5434"/>
                </a:cubicBezTo>
                <a:cubicBezTo>
                  <a:pt x="50736" y="4700"/>
                  <a:pt x="42634" y="3344"/>
                  <a:pt x="34716" y="1291"/>
                </a:cubicBezTo>
                <a:cubicBezTo>
                  <a:pt x="32336" y="668"/>
                  <a:pt x="29868" y="1"/>
                  <a:pt x="274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4" name="Google Shape;1174;p34"/>
          <p:cNvGrpSpPr/>
          <p:nvPr/>
        </p:nvGrpSpPr>
        <p:grpSpPr>
          <a:xfrm flipH="1" rot="5400000">
            <a:off x="-398774" y="128684"/>
            <a:ext cx="1379824" cy="774177"/>
            <a:chOff x="7705016" y="792509"/>
            <a:chExt cx="1379824" cy="774177"/>
          </a:xfrm>
        </p:grpSpPr>
        <p:sp>
          <p:nvSpPr>
            <p:cNvPr id="1175" name="Google Shape;1175;p34"/>
            <p:cNvSpPr/>
            <p:nvPr/>
          </p:nvSpPr>
          <p:spPr>
            <a:xfrm rot="5315393">
              <a:off x="8326412" y="1061057"/>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4"/>
            <p:cNvSpPr/>
            <p:nvPr/>
          </p:nvSpPr>
          <p:spPr>
            <a:xfrm rot="5315393">
              <a:off x="8301804" y="1166461"/>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4"/>
            <p:cNvSpPr/>
            <p:nvPr/>
          </p:nvSpPr>
          <p:spPr>
            <a:xfrm rot="5315393">
              <a:off x="8382501" y="1106673"/>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4"/>
            <p:cNvSpPr/>
            <p:nvPr/>
          </p:nvSpPr>
          <p:spPr>
            <a:xfrm rot="5315393">
              <a:off x="8457092" y="1329953"/>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4"/>
            <p:cNvSpPr/>
            <p:nvPr/>
          </p:nvSpPr>
          <p:spPr>
            <a:xfrm rot="5315393">
              <a:off x="8333735" y="1235076"/>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4"/>
            <p:cNvSpPr/>
            <p:nvPr/>
          </p:nvSpPr>
          <p:spPr>
            <a:xfrm rot="5315393">
              <a:off x="8139378" y="1336074"/>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4"/>
            <p:cNvSpPr/>
            <p:nvPr/>
          </p:nvSpPr>
          <p:spPr>
            <a:xfrm rot="5315393">
              <a:off x="8433006" y="1161806"/>
              <a:ext cx="50994"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4"/>
            <p:cNvSpPr/>
            <p:nvPr/>
          </p:nvSpPr>
          <p:spPr>
            <a:xfrm rot="5315393">
              <a:off x="8594474" y="1069195"/>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4"/>
            <p:cNvSpPr/>
            <p:nvPr/>
          </p:nvSpPr>
          <p:spPr>
            <a:xfrm rot="5315393">
              <a:off x="8687619" y="1132903"/>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4"/>
            <p:cNvSpPr/>
            <p:nvPr/>
          </p:nvSpPr>
          <p:spPr>
            <a:xfrm rot="5315393">
              <a:off x="8513987" y="943508"/>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4"/>
            <p:cNvSpPr/>
            <p:nvPr/>
          </p:nvSpPr>
          <p:spPr>
            <a:xfrm rot="5315393">
              <a:off x="8697690" y="1001254"/>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4"/>
            <p:cNvSpPr/>
            <p:nvPr/>
          </p:nvSpPr>
          <p:spPr>
            <a:xfrm rot="5315393">
              <a:off x="8774972" y="904651"/>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4"/>
            <p:cNvSpPr/>
            <p:nvPr/>
          </p:nvSpPr>
          <p:spPr>
            <a:xfrm rot="5315393">
              <a:off x="8967251" y="830946"/>
              <a:ext cx="28972" cy="22053"/>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4"/>
            <p:cNvSpPr/>
            <p:nvPr/>
          </p:nvSpPr>
          <p:spPr>
            <a:xfrm rot="5315393">
              <a:off x="9061908" y="795654"/>
              <a:ext cx="25528" cy="19715"/>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4"/>
            <p:cNvSpPr/>
            <p:nvPr/>
          </p:nvSpPr>
          <p:spPr>
            <a:xfrm rot="5315393">
              <a:off x="8273437" y="1413481"/>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4"/>
            <p:cNvSpPr/>
            <p:nvPr/>
          </p:nvSpPr>
          <p:spPr>
            <a:xfrm rot="5315393">
              <a:off x="8139044" y="1066718"/>
              <a:ext cx="69540"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4"/>
            <p:cNvSpPr/>
            <p:nvPr/>
          </p:nvSpPr>
          <p:spPr>
            <a:xfrm rot="5315393">
              <a:off x="7981353" y="1417514"/>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4"/>
            <p:cNvSpPr/>
            <p:nvPr/>
          </p:nvSpPr>
          <p:spPr>
            <a:xfrm rot="5315393">
              <a:off x="7868983" y="1441700"/>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4"/>
            <p:cNvSpPr/>
            <p:nvPr/>
          </p:nvSpPr>
          <p:spPr>
            <a:xfrm rot="5315393">
              <a:off x="7700312" y="1529784"/>
              <a:ext cx="41736" cy="31310"/>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4" name="Google Shape;1194;p34"/>
          <p:cNvSpPr/>
          <p:nvPr/>
        </p:nvSpPr>
        <p:spPr>
          <a:xfrm flipH="1" rot="6997979">
            <a:off x="-303960" y="4274802"/>
            <a:ext cx="1544473" cy="776923"/>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4"/>
          <p:cNvSpPr/>
          <p:nvPr/>
        </p:nvSpPr>
        <p:spPr>
          <a:xfrm rot="7219114">
            <a:off x="8068872" y="4178194"/>
            <a:ext cx="1722551" cy="994286"/>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6" name="Google Shape;1196;p34"/>
          <p:cNvGrpSpPr/>
          <p:nvPr/>
        </p:nvGrpSpPr>
        <p:grpSpPr>
          <a:xfrm flipH="1">
            <a:off x="8215665" y="1085932"/>
            <a:ext cx="1375048" cy="1242075"/>
            <a:chOff x="-533296" y="1085932"/>
            <a:chExt cx="1375048" cy="1242075"/>
          </a:xfrm>
        </p:grpSpPr>
        <p:sp>
          <p:nvSpPr>
            <p:cNvPr id="1197" name="Google Shape;1197;p34"/>
            <p:cNvSpPr/>
            <p:nvPr/>
          </p:nvSpPr>
          <p:spPr>
            <a:xfrm rot="4168206">
              <a:off x="-341588" y="1179438"/>
              <a:ext cx="931211" cy="1055062"/>
            </a:xfrm>
            <a:custGeom>
              <a:rect b="b" l="l" r="r" t="t"/>
              <a:pathLst>
                <a:path extrusionOk="0" h="42202" w="37248">
                  <a:moveTo>
                    <a:pt x="2456" y="1880"/>
                  </a:moveTo>
                  <a:lnTo>
                    <a:pt x="10047" y="6560"/>
                  </a:lnTo>
                  <a:lnTo>
                    <a:pt x="14885" y="9529"/>
                  </a:lnTo>
                  <a:cubicBezTo>
                    <a:pt x="16425" y="10482"/>
                    <a:pt x="18001" y="11362"/>
                    <a:pt x="19468" y="12425"/>
                  </a:cubicBezTo>
                  <a:cubicBezTo>
                    <a:pt x="20170" y="12905"/>
                    <a:pt x="20817" y="13451"/>
                    <a:pt x="21402" y="14058"/>
                  </a:cubicBezTo>
                  <a:lnTo>
                    <a:pt x="21402" y="14058"/>
                  </a:lnTo>
                  <a:cubicBezTo>
                    <a:pt x="18808" y="12956"/>
                    <a:pt x="16269" y="11697"/>
                    <a:pt x="13822" y="10299"/>
                  </a:cubicBezTo>
                  <a:cubicBezTo>
                    <a:pt x="10743" y="8502"/>
                    <a:pt x="7810" y="6450"/>
                    <a:pt x="5061" y="4177"/>
                  </a:cubicBezTo>
                  <a:cubicBezTo>
                    <a:pt x="4159" y="3442"/>
                    <a:pt x="3293" y="2672"/>
                    <a:pt x="2456" y="1880"/>
                  </a:cubicBezTo>
                  <a:close/>
                  <a:moveTo>
                    <a:pt x="415" y="1"/>
                  </a:moveTo>
                  <a:cubicBezTo>
                    <a:pt x="179" y="1"/>
                    <a:pt x="0" y="295"/>
                    <a:pt x="186" y="511"/>
                  </a:cubicBezTo>
                  <a:cubicBezTo>
                    <a:pt x="2752" y="3040"/>
                    <a:pt x="5501" y="5350"/>
                    <a:pt x="8434" y="7476"/>
                  </a:cubicBezTo>
                  <a:cubicBezTo>
                    <a:pt x="11366" y="9565"/>
                    <a:pt x="14482" y="11435"/>
                    <a:pt x="17745" y="13011"/>
                  </a:cubicBezTo>
                  <a:cubicBezTo>
                    <a:pt x="19190" y="13719"/>
                    <a:pt x="20684" y="14380"/>
                    <a:pt x="22205" y="14974"/>
                  </a:cubicBezTo>
                  <a:lnTo>
                    <a:pt x="22205" y="14974"/>
                  </a:lnTo>
                  <a:cubicBezTo>
                    <a:pt x="22470" y="15307"/>
                    <a:pt x="22718" y="15655"/>
                    <a:pt x="22950" y="16017"/>
                  </a:cubicBezTo>
                  <a:cubicBezTo>
                    <a:pt x="23903" y="17484"/>
                    <a:pt x="24673" y="19097"/>
                    <a:pt x="25480" y="20673"/>
                  </a:cubicBezTo>
                  <a:cubicBezTo>
                    <a:pt x="27276" y="24045"/>
                    <a:pt x="29036" y="27381"/>
                    <a:pt x="30832" y="30754"/>
                  </a:cubicBezTo>
                  <a:cubicBezTo>
                    <a:pt x="32628" y="34126"/>
                    <a:pt x="34388" y="37499"/>
                    <a:pt x="36221" y="40871"/>
                  </a:cubicBezTo>
                  <a:lnTo>
                    <a:pt x="36917" y="42118"/>
                  </a:lnTo>
                  <a:cubicBezTo>
                    <a:pt x="36941" y="42177"/>
                    <a:pt x="36988" y="42202"/>
                    <a:pt x="37037" y="42202"/>
                  </a:cubicBezTo>
                  <a:cubicBezTo>
                    <a:pt x="37138" y="42202"/>
                    <a:pt x="37248" y="42095"/>
                    <a:pt x="37174" y="41971"/>
                  </a:cubicBezTo>
                  <a:lnTo>
                    <a:pt x="37174" y="41971"/>
                  </a:lnTo>
                  <a:lnTo>
                    <a:pt x="37174" y="42008"/>
                  </a:lnTo>
                  <a:cubicBezTo>
                    <a:pt x="35451" y="38562"/>
                    <a:pt x="33691" y="35153"/>
                    <a:pt x="31932" y="31744"/>
                  </a:cubicBezTo>
                  <a:cubicBezTo>
                    <a:pt x="30135" y="28298"/>
                    <a:pt x="28376" y="24925"/>
                    <a:pt x="26579" y="21516"/>
                  </a:cubicBezTo>
                  <a:cubicBezTo>
                    <a:pt x="25736" y="19866"/>
                    <a:pt x="24930" y="18253"/>
                    <a:pt x="24050" y="16640"/>
                  </a:cubicBezTo>
                  <a:cubicBezTo>
                    <a:pt x="23811" y="16205"/>
                    <a:pt x="23549" y="15783"/>
                    <a:pt x="23266" y="15375"/>
                  </a:cubicBezTo>
                  <a:lnTo>
                    <a:pt x="23266" y="15375"/>
                  </a:lnTo>
                  <a:cubicBezTo>
                    <a:pt x="23283" y="15382"/>
                    <a:pt x="23300" y="15388"/>
                    <a:pt x="23317" y="15394"/>
                  </a:cubicBezTo>
                  <a:cubicBezTo>
                    <a:pt x="23345" y="15405"/>
                    <a:pt x="23372" y="15409"/>
                    <a:pt x="23397" y="15409"/>
                  </a:cubicBezTo>
                  <a:cubicBezTo>
                    <a:pt x="23634" y="15409"/>
                    <a:pt x="23725" y="14980"/>
                    <a:pt x="23427" y="14881"/>
                  </a:cubicBezTo>
                  <a:cubicBezTo>
                    <a:pt x="23176" y="14783"/>
                    <a:pt x="22926" y="14684"/>
                    <a:pt x="22676" y="14584"/>
                  </a:cubicBezTo>
                  <a:lnTo>
                    <a:pt x="22676" y="14584"/>
                  </a:lnTo>
                  <a:cubicBezTo>
                    <a:pt x="22149" y="13924"/>
                    <a:pt x="21565" y="13311"/>
                    <a:pt x="20934" y="12755"/>
                  </a:cubicBezTo>
                  <a:cubicBezTo>
                    <a:pt x="19504" y="11692"/>
                    <a:pt x="18038" y="10739"/>
                    <a:pt x="16498" y="9859"/>
                  </a:cubicBezTo>
                  <a:lnTo>
                    <a:pt x="11586" y="6816"/>
                  </a:lnTo>
                  <a:lnTo>
                    <a:pt x="1762" y="804"/>
                  </a:lnTo>
                  <a:lnTo>
                    <a:pt x="651" y="97"/>
                  </a:lnTo>
                  <a:lnTo>
                    <a:pt x="651" y="97"/>
                  </a:lnTo>
                  <a:cubicBezTo>
                    <a:pt x="643" y="89"/>
                    <a:pt x="634" y="80"/>
                    <a:pt x="625" y="71"/>
                  </a:cubicBezTo>
                  <a:lnTo>
                    <a:pt x="621" y="78"/>
                  </a:lnTo>
                  <a:lnTo>
                    <a:pt x="552" y="34"/>
                  </a:lnTo>
                  <a:cubicBezTo>
                    <a:pt x="506" y="11"/>
                    <a:pt x="459" y="1"/>
                    <a:pt x="4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4"/>
            <p:cNvSpPr/>
            <p:nvPr/>
          </p:nvSpPr>
          <p:spPr>
            <a:xfrm rot="4168206">
              <a:off x="272267" y="1721801"/>
              <a:ext cx="38525" cy="261803"/>
            </a:xfrm>
            <a:custGeom>
              <a:rect b="b" l="l" r="r" t="t"/>
              <a:pathLst>
                <a:path extrusionOk="0" h="10472" w="1541">
                  <a:moveTo>
                    <a:pt x="757" y="1375"/>
                  </a:moveTo>
                  <a:lnTo>
                    <a:pt x="757" y="1375"/>
                  </a:lnTo>
                  <a:cubicBezTo>
                    <a:pt x="970" y="2562"/>
                    <a:pt x="1029" y="3765"/>
                    <a:pt x="917" y="4968"/>
                  </a:cubicBezTo>
                  <a:cubicBezTo>
                    <a:pt x="844" y="5738"/>
                    <a:pt x="697" y="6544"/>
                    <a:pt x="514" y="7314"/>
                  </a:cubicBezTo>
                  <a:cubicBezTo>
                    <a:pt x="513" y="7317"/>
                    <a:pt x="512" y="7320"/>
                    <a:pt x="510" y="7323"/>
                  </a:cubicBezTo>
                  <a:lnTo>
                    <a:pt x="510" y="7323"/>
                  </a:lnTo>
                  <a:cubicBezTo>
                    <a:pt x="464" y="6662"/>
                    <a:pt x="441" y="5968"/>
                    <a:pt x="441" y="5298"/>
                  </a:cubicBezTo>
                  <a:cubicBezTo>
                    <a:pt x="441" y="3984"/>
                    <a:pt x="552" y="2671"/>
                    <a:pt x="757" y="1375"/>
                  </a:cubicBezTo>
                  <a:close/>
                  <a:moveTo>
                    <a:pt x="734" y="1"/>
                  </a:moveTo>
                  <a:cubicBezTo>
                    <a:pt x="642" y="1"/>
                    <a:pt x="551" y="56"/>
                    <a:pt x="514" y="166"/>
                  </a:cubicBezTo>
                  <a:cubicBezTo>
                    <a:pt x="148" y="1852"/>
                    <a:pt x="1" y="3575"/>
                    <a:pt x="38" y="5298"/>
                  </a:cubicBezTo>
                  <a:cubicBezTo>
                    <a:pt x="38" y="6141"/>
                    <a:pt x="74" y="7021"/>
                    <a:pt x="184" y="7864"/>
                  </a:cubicBezTo>
                  <a:cubicBezTo>
                    <a:pt x="197" y="8014"/>
                    <a:pt x="211" y="8163"/>
                    <a:pt x="228" y="8311"/>
                  </a:cubicBezTo>
                  <a:lnTo>
                    <a:pt x="228" y="8311"/>
                  </a:lnTo>
                  <a:cubicBezTo>
                    <a:pt x="152" y="8732"/>
                    <a:pt x="127" y="9159"/>
                    <a:pt x="148" y="9587"/>
                  </a:cubicBezTo>
                  <a:cubicBezTo>
                    <a:pt x="148" y="9752"/>
                    <a:pt x="267" y="9834"/>
                    <a:pt x="386" y="9834"/>
                  </a:cubicBezTo>
                  <a:cubicBezTo>
                    <a:pt x="424" y="9834"/>
                    <a:pt x="461" y="9826"/>
                    <a:pt x="495" y="9809"/>
                  </a:cubicBezTo>
                  <a:lnTo>
                    <a:pt x="495" y="9809"/>
                  </a:lnTo>
                  <a:cubicBezTo>
                    <a:pt x="545" y="10006"/>
                    <a:pt x="600" y="10201"/>
                    <a:pt x="661" y="10393"/>
                  </a:cubicBezTo>
                  <a:cubicBezTo>
                    <a:pt x="678" y="10444"/>
                    <a:pt x="726" y="10472"/>
                    <a:pt x="774" y="10472"/>
                  </a:cubicBezTo>
                  <a:cubicBezTo>
                    <a:pt x="828" y="10472"/>
                    <a:pt x="881" y="10435"/>
                    <a:pt x="881" y="10357"/>
                  </a:cubicBezTo>
                  <a:lnTo>
                    <a:pt x="881" y="10320"/>
                  </a:lnTo>
                  <a:cubicBezTo>
                    <a:pt x="822" y="9889"/>
                    <a:pt x="753" y="9449"/>
                    <a:pt x="690" y="9003"/>
                  </a:cubicBezTo>
                  <a:lnTo>
                    <a:pt x="690" y="9003"/>
                  </a:lnTo>
                  <a:cubicBezTo>
                    <a:pt x="773" y="8393"/>
                    <a:pt x="897" y="7788"/>
                    <a:pt x="1064" y="7204"/>
                  </a:cubicBezTo>
                  <a:cubicBezTo>
                    <a:pt x="1247" y="6434"/>
                    <a:pt x="1357" y="5664"/>
                    <a:pt x="1431" y="4858"/>
                  </a:cubicBezTo>
                  <a:cubicBezTo>
                    <a:pt x="1541" y="3282"/>
                    <a:pt x="1357" y="1705"/>
                    <a:pt x="954" y="166"/>
                  </a:cubicBezTo>
                  <a:cubicBezTo>
                    <a:pt x="917" y="56"/>
                    <a:pt x="826" y="1"/>
                    <a:pt x="7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4"/>
            <p:cNvSpPr/>
            <p:nvPr/>
          </p:nvSpPr>
          <p:spPr>
            <a:xfrm rot="4168206">
              <a:off x="2238" y="1645005"/>
              <a:ext cx="336904" cy="244378"/>
            </a:xfrm>
            <a:custGeom>
              <a:rect b="b" l="l" r="r" t="t"/>
              <a:pathLst>
                <a:path extrusionOk="0" h="9775" w="13476">
                  <a:moveTo>
                    <a:pt x="1793" y="925"/>
                  </a:moveTo>
                  <a:cubicBezTo>
                    <a:pt x="5163" y="1974"/>
                    <a:pt x="8204" y="3873"/>
                    <a:pt x="10574" y="6498"/>
                  </a:cubicBezTo>
                  <a:cubicBezTo>
                    <a:pt x="11302" y="7259"/>
                    <a:pt x="11940" y="8080"/>
                    <a:pt x="12516" y="8961"/>
                  </a:cubicBezTo>
                  <a:lnTo>
                    <a:pt x="12516" y="8961"/>
                  </a:lnTo>
                  <a:cubicBezTo>
                    <a:pt x="8852" y="7596"/>
                    <a:pt x="6232" y="4636"/>
                    <a:pt x="3315" y="2136"/>
                  </a:cubicBezTo>
                  <a:cubicBezTo>
                    <a:pt x="2828" y="1710"/>
                    <a:pt x="2319" y="1306"/>
                    <a:pt x="1793" y="925"/>
                  </a:cubicBezTo>
                  <a:close/>
                  <a:moveTo>
                    <a:pt x="12920" y="9101"/>
                  </a:moveTo>
                  <a:lnTo>
                    <a:pt x="12923" y="9105"/>
                  </a:lnTo>
                  <a:lnTo>
                    <a:pt x="12923" y="9105"/>
                  </a:lnTo>
                  <a:cubicBezTo>
                    <a:pt x="12923" y="9104"/>
                    <a:pt x="12922" y="9104"/>
                    <a:pt x="12921" y="9104"/>
                  </a:cubicBezTo>
                  <a:lnTo>
                    <a:pt x="12921" y="9104"/>
                  </a:lnTo>
                  <a:cubicBezTo>
                    <a:pt x="12921" y="9103"/>
                    <a:pt x="12920" y="9102"/>
                    <a:pt x="12920" y="9101"/>
                  </a:cubicBezTo>
                  <a:close/>
                  <a:moveTo>
                    <a:pt x="386" y="1"/>
                  </a:moveTo>
                  <a:cubicBezTo>
                    <a:pt x="136" y="1"/>
                    <a:pt x="1" y="355"/>
                    <a:pt x="236" y="523"/>
                  </a:cubicBezTo>
                  <a:cubicBezTo>
                    <a:pt x="3829" y="2686"/>
                    <a:pt x="6321" y="6132"/>
                    <a:pt x="9877" y="8331"/>
                  </a:cubicBezTo>
                  <a:cubicBezTo>
                    <a:pt x="10830" y="8954"/>
                    <a:pt x="11857" y="9431"/>
                    <a:pt x="12956" y="9761"/>
                  </a:cubicBezTo>
                  <a:cubicBezTo>
                    <a:pt x="12991" y="9770"/>
                    <a:pt x="13023" y="9774"/>
                    <a:pt x="13054" y="9774"/>
                  </a:cubicBezTo>
                  <a:cubicBezTo>
                    <a:pt x="13381" y="9774"/>
                    <a:pt x="13475" y="9275"/>
                    <a:pt x="13140" y="9174"/>
                  </a:cubicBezTo>
                  <a:cubicBezTo>
                    <a:pt x="13073" y="9153"/>
                    <a:pt x="13007" y="9132"/>
                    <a:pt x="12941" y="9110"/>
                  </a:cubicBezTo>
                  <a:lnTo>
                    <a:pt x="12941" y="9110"/>
                  </a:lnTo>
                  <a:cubicBezTo>
                    <a:pt x="10851" y="5494"/>
                    <a:pt x="7631" y="2682"/>
                    <a:pt x="3792" y="1073"/>
                  </a:cubicBezTo>
                  <a:cubicBezTo>
                    <a:pt x="2692" y="633"/>
                    <a:pt x="1592" y="266"/>
                    <a:pt x="456" y="10"/>
                  </a:cubicBezTo>
                  <a:cubicBezTo>
                    <a:pt x="432" y="4"/>
                    <a:pt x="409" y="1"/>
                    <a:pt x="3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4"/>
            <p:cNvSpPr/>
            <p:nvPr/>
          </p:nvSpPr>
          <p:spPr>
            <a:xfrm rot="4168206">
              <a:off x="172075" y="1815443"/>
              <a:ext cx="52251" cy="329404"/>
            </a:xfrm>
            <a:custGeom>
              <a:rect b="b" l="l" r="r" t="t"/>
              <a:pathLst>
                <a:path extrusionOk="0" h="13176" w="2090">
                  <a:moveTo>
                    <a:pt x="897" y="1697"/>
                  </a:moveTo>
                  <a:cubicBezTo>
                    <a:pt x="1435" y="4326"/>
                    <a:pt x="1524" y="7020"/>
                    <a:pt x="1210" y="9687"/>
                  </a:cubicBezTo>
                  <a:cubicBezTo>
                    <a:pt x="1147" y="10271"/>
                    <a:pt x="1049" y="10854"/>
                    <a:pt x="936" y="11438"/>
                  </a:cubicBezTo>
                  <a:lnTo>
                    <a:pt x="936" y="11438"/>
                  </a:lnTo>
                  <a:cubicBezTo>
                    <a:pt x="827" y="10793"/>
                    <a:pt x="729" y="10148"/>
                    <a:pt x="660" y="9504"/>
                  </a:cubicBezTo>
                  <a:cubicBezTo>
                    <a:pt x="587" y="8514"/>
                    <a:pt x="513" y="7488"/>
                    <a:pt x="513" y="6461"/>
                  </a:cubicBezTo>
                  <a:cubicBezTo>
                    <a:pt x="513" y="4862"/>
                    <a:pt x="647" y="3262"/>
                    <a:pt x="897" y="1697"/>
                  </a:cubicBezTo>
                  <a:close/>
                  <a:moveTo>
                    <a:pt x="880" y="0"/>
                  </a:moveTo>
                  <a:cubicBezTo>
                    <a:pt x="770" y="0"/>
                    <a:pt x="660" y="64"/>
                    <a:pt x="623" y="193"/>
                  </a:cubicBezTo>
                  <a:cubicBezTo>
                    <a:pt x="184" y="2246"/>
                    <a:pt x="0" y="4335"/>
                    <a:pt x="0" y="6461"/>
                  </a:cubicBezTo>
                  <a:cubicBezTo>
                    <a:pt x="0" y="8514"/>
                    <a:pt x="212" y="10566"/>
                    <a:pt x="706" y="12550"/>
                  </a:cubicBezTo>
                  <a:lnTo>
                    <a:pt x="706" y="12550"/>
                  </a:lnTo>
                  <a:cubicBezTo>
                    <a:pt x="691" y="12622"/>
                    <a:pt x="676" y="12694"/>
                    <a:pt x="660" y="12766"/>
                  </a:cubicBezTo>
                  <a:cubicBezTo>
                    <a:pt x="593" y="13012"/>
                    <a:pt x="784" y="13176"/>
                    <a:pt x="969" y="13176"/>
                  </a:cubicBezTo>
                  <a:cubicBezTo>
                    <a:pt x="1087" y="13176"/>
                    <a:pt x="1204" y="13108"/>
                    <a:pt x="1247" y="12950"/>
                  </a:cubicBezTo>
                  <a:cubicBezTo>
                    <a:pt x="1833" y="10860"/>
                    <a:pt x="2090" y="8697"/>
                    <a:pt x="2016" y="6571"/>
                  </a:cubicBezTo>
                  <a:cubicBezTo>
                    <a:pt x="1980" y="4408"/>
                    <a:pt x="1686" y="2282"/>
                    <a:pt x="1137" y="193"/>
                  </a:cubicBezTo>
                  <a:cubicBezTo>
                    <a:pt x="1100" y="64"/>
                    <a:pt x="990" y="0"/>
                    <a:pt x="8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4"/>
            <p:cNvSpPr/>
            <p:nvPr/>
          </p:nvSpPr>
          <p:spPr>
            <a:xfrm rot="4168206">
              <a:off x="392956" y="1280242"/>
              <a:ext cx="236053" cy="618007"/>
            </a:xfrm>
            <a:custGeom>
              <a:rect b="b" l="l" r="r" t="t"/>
              <a:pathLst>
                <a:path extrusionOk="0" h="24720" w="9442">
                  <a:moveTo>
                    <a:pt x="1334" y="1388"/>
                  </a:moveTo>
                  <a:cubicBezTo>
                    <a:pt x="2725" y="4292"/>
                    <a:pt x="4104" y="7184"/>
                    <a:pt x="5096" y="10225"/>
                  </a:cubicBezTo>
                  <a:cubicBezTo>
                    <a:pt x="5645" y="11875"/>
                    <a:pt x="6049" y="13598"/>
                    <a:pt x="6342" y="15358"/>
                  </a:cubicBezTo>
                  <a:cubicBezTo>
                    <a:pt x="6546" y="16787"/>
                    <a:pt x="6624" y="18248"/>
                    <a:pt x="6839" y="19681"/>
                  </a:cubicBezTo>
                  <a:lnTo>
                    <a:pt x="6839" y="19681"/>
                  </a:lnTo>
                  <a:cubicBezTo>
                    <a:pt x="6595" y="19180"/>
                    <a:pt x="6306" y="18693"/>
                    <a:pt x="6012" y="18217"/>
                  </a:cubicBezTo>
                  <a:cubicBezTo>
                    <a:pt x="5169" y="16934"/>
                    <a:pt x="4436" y="15614"/>
                    <a:pt x="3776" y="14221"/>
                  </a:cubicBezTo>
                  <a:cubicBezTo>
                    <a:pt x="2456" y="11472"/>
                    <a:pt x="1613" y="8502"/>
                    <a:pt x="1320" y="5497"/>
                  </a:cubicBezTo>
                  <a:cubicBezTo>
                    <a:pt x="1173" y="4121"/>
                    <a:pt x="1191" y="2745"/>
                    <a:pt x="1334" y="1388"/>
                  </a:cubicBezTo>
                  <a:close/>
                  <a:moveTo>
                    <a:pt x="1153" y="0"/>
                  </a:moveTo>
                  <a:cubicBezTo>
                    <a:pt x="1009" y="0"/>
                    <a:pt x="864" y="75"/>
                    <a:pt x="843" y="218"/>
                  </a:cubicBezTo>
                  <a:cubicBezTo>
                    <a:pt x="0" y="6266"/>
                    <a:pt x="1760" y="12498"/>
                    <a:pt x="5059" y="17630"/>
                  </a:cubicBezTo>
                  <a:cubicBezTo>
                    <a:pt x="5975" y="19060"/>
                    <a:pt x="7185" y="20490"/>
                    <a:pt x="7295" y="22286"/>
                  </a:cubicBezTo>
                  <a:cubicBezTo>
                    <a:pt x="7295" y="22359"/>
                    <a:pt x="7350" y="22396"/>
                    <a:pt x="7405" y="22396"/>
                  </a:cubicBezTo>
                  <a:cubicBezTo>
                    <a:pt x="7425" y="22396"/>
                    <a:pt x="7444" y="22391"/>
                    <a:pt x="7462" y="22382"/>
                  </a:cubicBezTo>
                  <a:lnTo>
                    <a:pt x="7462" y="22382"/>
                  </a:lnTo>
                  <a:cubicBezTo>
                    <a:pt x="7467" y="22399"/>
                    <a:pt x="7473" y="22416"/>
                    <a:pt x="7478" y="22433"/>
                  </a:cubicBezTo>
                  <a:cubicBezTo>
                    <a:pt x="7808" y="23239"/>
                    <a:pt x="8248" y="23972"/>
                    <a:pt x="8798" y="24632"/>
                  </a:cubicBezTo>
                  <a:cubicBezTo>
                    <a:pt x="8851" y="24693"/>
                    <a:pt x="8918" y="24719"/>
                    <a:pt x="8987" y="24719"/>
                  </a:cubicBezTo>
                  <a:cubicBezTo>
                    <a:pt x="9206" y="24719"/>
                    <a:pt x="9442" y="24461"/>
                    <a:pt x="9275" y="24265"/>
                  </a:cubicBezTo>
                  <a:cubicBezTo>
                    <a:pt x="8432" y="23019"/>
                    <a:pt x="7882" y="21626"/>
                    <a:pt x="7662" y="20123"/>
                  </a:cubicBezTo>
                  <a:cubicBezTo>
                    <a:pt x="7368" y="18620"/>
                    <a:pt x="7295" y="17080"/>
                    <a:pt x="7075" y="15577"/>
                  </a:cubicBezTo>
                  <a:cubicBezTo>
                    <a:pt x="6525" y="12132"/>
                    <a:pt x="5499" y="8759"/>
                    <a:pt x="3996" y="5570"/>
                  </a:cubicBezTo>
                  <a:cubicBezTo>
                    <a:pt x="3189" y="3737"/>
                    <a:pt x="2310" y="1941"/>
                    <a:pt x="1430" y="144"/>
                  </a:cubicBezTo>
                  <a:cubicBezTo>
                    <a:pt x="1381" y="47"/>
                    <a:pt x="1268" y="0"/>
                    <a:pt x="1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2" name="Google Shape;1202;p34"/>
          <p:cNvSpPr/>
          <p:nvPr/>
        </p:nvSpPr>
        <p:spPr>
          <a:xfrm rot="5006909">
            <a:off x="7794667" y="1453642"/>
            <a:ext cx="2127165" cy="1555297"/>
          </a:xfrm>
          <a:custGeom>
            <a:rect b="b" l="l" r="r" t="t"/>
            <a:pathLst>
              <a:path extrusionOk="0" h="62210" w="85084">
                <a:moveTo>
                  <a:pt x="1" y="1"/>
                </a:moveTo>
                <a:lnTo>
                  <a:pt x="1" y="221"/>
                </a:lnTo>
                <a:lnTo>
                  <a:pt x="1064" y="1430"/>
                </a:lnTo>
                <a:cubicBezTo>
                  <a:pt x="3740" y="4400"/>
                  <a:pt x="6489" y="7479"/>
                  <a:pt x="8432" y="11035"/>
                </a:cubicBezTo>
                <a:cubicBezTo>
                  <a:pt x="10265" y="14444"/>
                  <a:pt x="11401" y="18256"/>
                  <a:pt x="12464" y="21886"/>
                </a:cubicBezTo>
                <a:cubicBezTo>
                  <a:pt x="14774" y="29987"/>
                  <a:pt x="17193" y="38345"/>
                  <a:pt x="18146" y="46850"/>
                </a:cubicBezTo>
                <a:cubicBezTo>
                  <a:pt x="18220" y="47290"/>
                  <a:pt x="18256" y="47803"/>
                  <a:pt x="18330" y="48279"/>
                </a:cubicBezTo>
                <a:cubicBezTo>
                  <a:pt x="18623" y="51065"/>
                  <a:pt x="18916" y="53961"/>
                  <a:pt x="20089" y="56527"/>
                </a:cubicBezTo>
                <a:cubicBezTo>
                  <a:pt x="20749" y="58067"/>
                  <a:pt x="21775" y="59423"/>
                  <a:pt x="23095" y="60523"/>
                </a:cubicBezTo>
                <a:cubicBezTo>
                  <a:pt x="24342" y="61549"/>
                  <a:pt x="25918" y="62136"/>
                  <a:pt x="27531" y="62209"/>
                </a:cubicBezTo>
                <a:lnTo>
                  <a:pt x="27604" y="62209"/>
                </a:lnTo>
                <a:cubicBezTo>
                  <a:pt x="31930" y="62136"/>
                  <a:pt x="34789" y="58030"/>
                  <a:pt x="37062" y="53998"/>
                </a:cubicBezTo>
                <a:cubicBezTo>
                  <a:pt x="39005" y="50515"/>
                  <a:pt x="41021" y="46886"/>
                  <a:pt x="42451" y="43001"/>
                </a:cubicBezTo>
                <a:cubicBezTo>
                  <a:pt x="43770" y="39371"/>
                  <a:pt x="44540" y="35522"/>
                  <a:pt x="45310" y="31783"/>
                </a:cubicBezTo>
                <a:cubicBezTo>
                  <a:pt x="45750" y="29620"/>
                  <a:pt x="46226" y="27348"/>
                  <a:pt x="46740" y="25148"/>
                </a:cubicBezTo>
                <a:cubicBezTo>
                  <a:pt x="46960" y="24085"/>
                  <a:pt x="47399" y="23059"/>
                  <a:pt x="48059" y="22179"/>
                </a:cubicBezTo>
                <a:cubicBezTo>
                  <a:pt x="48792" y="21336"/>
                  <a:pt x="49892" y="20859"/>
                  <a:pt x="50845" y="20419"/>
                </a:cubicBezTo>
                <a:lnTo>
                  <a:pt x="85047" y="5316"/>
                </a:lnTo>
                <a:lnTo>
                  <a:pt x="85084" y="5170"/>
                </a:lnTo>
                <a:lnTo>
                  <a:pt x="85084" y="5170"/>
                </a:lnTo>
                <a:lnTo>
                  <a:pt x="50809" y="20309"/>
                </a:lnTo>
                <a:cubicBezTo>
                  <a:pt x="49819" y="20749"/>
                  <a:pt x="48719" y="21226"/>
                  <a:pt x="47949" y="22105"/>
                </a:cubicBezTo>
                <a:cubicBezTo>
                  <a:pt x="47289" y="22985"/>
                  <a:pt x="46850" y="24012"/>
                  <a:pt x="46630" y="25111"/>
                </a:cubicBezTo>
                <a:cubicBezTo>
                  <a:pt x="46080" y="27311"/>
                  <a:pt x="45603" y="29584"/>
                  <a:pt x="45163" y="31747"/>
                </a:cubicBezTo>
                <a:cubicBezTo>
                  <a:pt x="44430" y="35486"/>
                  <a:pt x="43660" y="39335"/>
                  <a:pt x="42304" y="42964"/>
                </a:cubicBezTo>
                <a:cubicBezTo>
                  <a:pt x="40948" y="46813"/>
                  <a:pt x="38895" y="50405"/>
                  <a:pt x="36952" y="53925"/>
                </a:cubicBezTo>
                <a:cubicBezTo>
                  <a:pt x="34716" y="57920"/>
                  <a:pt x="31856" y="61989"/>
                  <a:pt x="27604" y="62026"/>
                </a:cubicBezTo>
                <a:lnTo>
                  <a:pt x="27567" y="62026"/>
                </a:lnTo>
                <a:cubicBezTo>
                  <a:pt x="25111" y="62026"/>
                  <a:pt x="21922" y="60303"/>
                  <a:pt x="20236" y="56454"/>
                </a:cubicBezTo>
                <a:cubicBezTo>
                  <a:pt x="19099" y="53888"/>
                  <a:pt x="18769" y="50992"/>
                  <a:pt x="18476" y="48206"/>
                </a:cubicBezTo>
                <a:cubicBezTo>
                  <a:pt x="18440" y="47766"/>
                  <a:pt x="18366" y="47253"/>
                  <a:pt x="18330" y="46776"/>
                </a:cubicBezTo>
                <a:cubicBezTo>
                  <a:pt x="17340" y="38272"/>
                  <a:pt x="14920" y="29914"/>
                  <a:pt x="12611" y="21812"/>
                </a:cubicBezTo>
                <a:cubicBezTo>
                  <a:pt x="11548" y="18146"/>
                  <a:pt x="10448" y="14371"/>
                  <a:pt x="8579" y="10925"/>
                </a:cubicBezTo>
                <a:cubicBezTo>
                  <a:pt x="6636" y="7369"/>
                  <a:pt x="3886" y="4290"/>
                  <a:pt x="1210" y="1320"/>
                </a:cubicBezTo>
                <a:lnTo>
                  <a:pt x="1"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4"/>
          <p:cNvSpPr/>
          <p:nvPr/>
        </p:nvSpPr>
        <p:spPr>
          <a:xfrm flipH="1">
            <a:off x="229281" y="4864400"/>
            <a:ext cx="4715411" cy="788473"/>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0">
  <p:cSld name="TITLE_ONLY_2_1_1_1_4">
    <p:spTree>
      <p:nvGrpSpPr>
        <p:cNvPr id="1204" name="Shape 1204"/>
        <p:cNvGrpSpPr/>
        <p:nvPr/>
      </p:nvGrpSpPr>
      <p:grpSpPr>
        <a:xfrm>
          <a:off x="0" y="0"/>
          <a:ext cx="0" cy="0"/>
          <a:chOff x="0" y="0"/>
          <a:chExt cx="0" cy="0"/>
        </a:xfrm>
      </p:grpSpPr>
      <p:sp>
        <p:nvSpPr>
          <p:cNvPr id="1205" name="Google Shape;1205;p35"/>
          <p:cNvSpPr txBox="1"/>
          <p:nvPr>
            <p:ph type="ctrTitle"/>
          </p:nvPr>
        </p:nvSpPr>
        <p:spPr>
          <a:xfrm>
            <a:off x="713250" y="420624"/>
            <a:ext cx="77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b="0">
                <a:solidFill>
                  <a:schemeClr val="accent3"/>
                </a:solidFill>
                <a:latin typeface="Calistoga"/>
                <a:ea typeface="Calistoga"/>
                <a:cs typeface="Calistoga"/>
                <a:sym typeface="Calistoga"/>
              </a:defRPr>
            </a:lvl1pPr>
            <a:lvl2pPr lvl="1" rtl="0" algn="r">
              <a:spcBef>
                <a:spcPts val="0"/>
              </a:spcBef>
              <a:spcAft>
                <a:spcPts val="0"/>
              </a:spcAft>
              <a:buClr>
                <a:schemeClr val="accent4"/>
              </a:buClr>
              <a:buSzPts val="1800"/>
              <a:buNone/>
              <a:defRPr sz="1800">
                <a:solidFill>
                  <a:schemeClr val="accent4"/>
                </a:solidFill>
              </a:defRPr>
            </a:lvl2pPr>
            <a:lvl3pPr lvl="2" rtl="0" algn="r">
              <a:spcBef>
                <a:spcPts val="0"/>
              </a:spcBef>
              <a:spcAft>
                <a:spcPts val="0"/>
              </a:spcAft>
              <a:buClr>
                <a:schemeClr val="accent4"/>
              </a:buClr>
              <a:buSzPts val="1800"/>
              <a:buNone/>
              <a:defRPr sz="1800">
                <a:solidFill>
                  <a:schemeClr val="accent4"/>
                </a:solidFill>
              </a:defRPr>
            </a:lvl3pPr>
            <a:lvl4pPr lvl="3" rtl="0" algn="r">
              <a:spcBef>
                <a:spcPts val="0"/>
              </a:spcBef>
              <a:spcAft>
                <a:spcPts val="0"/>
              </a:spcAft>
              <a:buClr>
                <a:schemeClr val="accent4"/>
              </a:buClr>
              <a:buSzPts val="1800"/>
              <a:buNone/>
              <a:defRPr sz="1800">
                <a:solidFill>
                  <a:schemeClr val="accent4"/>
                </a:solidFill>
              </a:defRPr>
            </a:lvl4pPr>
            <a:lvl5pPr lvl="4" rtl="0" algn="r">
              <a:spcBef>
                <a:spcPts val="0"/>
              </a:spcBef>
              <a:spcAft>
                <a:spcPts val="0"/>
              </a:spcAft>
              <a:buClr>
                <a:schemeClr val="accent4"/>
              </a:buClr>
              <a:buSzPts val="1800"/>
              <a:buNone/>
              <a:defRPr sz="1800">
                <a:solidFill>
                  <a:schemeClr val="accent4"/>
                </a:solidFill>
              </a:defRPr>
            </a:lvl5pPr>
            <a:lvl6pPr lvl="5" rtl="0" algn="r">
              <a:spcBef>
                <a:spcPts val="0"/>
              </a:spcBef>
              <a:spcAft>
                <a:spcPts val="0"/>
              </a:spcAft>
              <a:buClr>
                <a:schemeClr val="accent4"/>
              </a:buClr>
              <a:buSzPts val="1800"/>
              <a:buNone/>
              <a:defRPr sz="1800">
                <a:solidFill>
                  <a:schemeClr val="accent4"/>
                </a:solidFill>
              </a:defRPr>
            </a:lvl6pPr>
            <a:lvl7pPr lvl="6" rtl="0" algn="r">
              <a:spcBef>
                <a:spcPts val="0"/>
              </a:spcBef>
              <a:spcAft>
                <a:spcPts val="0"/>
              </a:spcAft>
              <a:buClr>
                <a:schemeClr val="accent4"/>
              </a:buClr>
              <a:buSzPts val="1800"/>
              <a:buNone/>
              <a:defRPr sz="1800">
                <a:solidFill>
                  <a:schemeClr val="accent4"/>
                </a:solidFill>
              </a:defRPr>
            </a:lvl7pPr>
            <a:lvl8pPr lvl="7" rtl="0" algn="r">
              <a:spcBef>
                <a:spcPts val="0"/>
              </a:spcBef>
              <a:spcAft>
                <a:spcPts val="0"/>
              </a:spcAft>
              <a:buClr>
                <a:schemeClr val="accent4"/>
              </a:buClr>
              <a:buSzPts val="1800"/>
              <a:buNone/>
              <a:defRPr sz="1800">
                <a:solidFill>
                  <a:schemeClr val="accent4"/>
                </a:solidFill>
              </a:defRPr>
            </a:lvl8pPr>
            <a:lvl9pPr lvl="8" rtl="0" algn="r">
              <a:spcBef>
                <a:spcPts val="0"/>
              </a:spcBef>
              <a:spcAft>
                <a:spcPts val="0"/>
              </a:spcAft>
              <a:buClr>
                <a:schemeClr val="accent4"/>
              </a:buClr>
              <a:buSzPts val="1800"/>
              <a:buNone/>
              <a:defRPr sz="1800">
                <a:solidFill>
                  <a:schemeClr val="accent4"/>
                </a:solidFill>
              </a:defRPr>
            </a:lvl9pPr>
          </a:lstStyle>
          <a:p/>
        </p:txBody>
      </p:sp>
      <p:sp>
        <p:nvSpPr>
          <p:cNvPr id="1206" name="Google Shape;1206;p35"/>
          <p:cNvSpPr/>
          <p:nvPr/>
        </p:nvSpPr>
        <p:spPr>
          <a:xfrm flipH="1" rot="-7527461">
            <a:off x="8427404" y="4173169"/>
            <a:ext cx="931208" cy="667531"/>
          </a:xfrm>
          <a:custGeom>
            <a:rect b="b" l="l" r="r" t="t"/>
            <a:pathLst>
              <a:path extrusionOk="0" h="14848" w="20713">
                <a:moveTo>
                  <a:pt x="6709" y="1"/>
                </a:moveTo>
                <a:cubicBezTo>
                  <a:pt x="4656" y="3887"/>
                  <a:pt x="2420" y="7699"/>
                  <a:pt x="0" y="11365"/>
                </a:cubicBezTo>
                <a:cubicBezTo>
                  <a:pt x="5111" y="13675"/>
                  <a:pt x="10630" y="14847"/>
                  <a:pt x="16201" y="14847"/>
                </a:cubicBezTo>
                <a:cubicBezTo>
                  <a:pt x="17703" y="14847"/>
                  <a:pt x="19210" y="14762"/>
                  <a:pt x="20712" y="14591"/>
                </a:cubicBezTo>
                <a:lnTo>
                  <a:pt x="20712" y="6086"/>
                </a:lnTo>
                <a:cubicBezTo>
                  <a:pt x="17596" y="6013"/>
                  <a:pt x="14554" y="5206"/>
                  <a:pt x="11804" y="3777"/>
                </a:cubicBezTo>
                <a:cubicBezTo>
                  <a:pt x="9898" y="2824"/>
                  <a:pt x="8175" y="1541"/>
                  <a:pt x="67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5"/>
          <p:cNvSpPr/>
          <p:nvPr/>
        </p:nvSpPr>
        <p:spPr>
          <a:xfrm rot="1001395">
            <a:off x="7869197" y="-41619"/>
            <a:ext cx="1474616" cy="851174"/>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5"/>
          <p:cNvSpPr/>
          <p:nvPr/>
        </p:nvSpPr>
        <p:spPr>
          <a:xfrm flipH="1" rot="1331720">
            <a:off x="-787716" y="4158893"/>
            <a:ext cx="3158252" cy="1822997"/>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9" name="Google Shape;1209;p35"/>
          <p:cNvGrpSpPr/>
          <p:nvPr/>
        </p:nvGrpSpPr>
        <p:grpSpPr>
          <a:xfrm>
            <a:off x="7748687" y="3256134"/>
            <a:ext cx="1395308" cy="1361806"/>
            <a:chOff x="-586438" y="2246659"/>
            <a:chExt cx="1395308" cy="1361806"/>
          </a:xfrm>
        </p:grpSpPr>
        <p:sp>
          <p:nvSpPr>
            <p:cNvPr id="1210" name="Google Shape;1210;p35"/>
            <p:cNvSpPr/>
            <p:nvPr/>
          </p:nvSpPr>
          <p:spPr>
            <a:xfrm rot="3361624">
              <a:off x="-354384" y="2400039"/>
              <a:ext cx="931198" cy="1055048"/>
            </a:xfrm>
            <a:custGeom>
              <a:rect b="b" l="l" r="r" t="t"/>
              <a:pathLst>
                <a:path extrusionOk="0" h="42202" w="37248">
                  <a:moveTo>
                    <a:pt x="2456" y="1880"/>
                  </a:moveTo>
                  <a:lnTo>
                    <a:pt x="10047" y="6560"/>
                  </a:lnTo>
                  <a:lnTo>
                    <a:pt x="14885" y="9529"/>
                  </a:lnTo>
                  <a:cubicBezTo>
                    <a:pt x="16425" y="10482"/>
                    <a:pt x="18001" y="11362"/>
                    <a:pt x="19468" y="12425"/>
                  </a:cubicBezTo>
                  <a:cubicBezTo>
                    <a:pt x="20170" y="12905"/>
                    <a:pt x="20817" y="13451"/>
                    <a:pt x="21402" y="14058"/>
                  </a:cubicBezTo>
                  <a:lnTo>
                    <a:pt x="21402" y="14058"/>
                  </a:lnTo>
                  <a:cubicBezTo>
                    <a:pt x="18808" y="12956"/>
                    <a:pt x="16269" y="11697"/>
                    <a:pt x="13822" y="10299"/>
                  </a:cubicBezTo>
                  <a:cubicBezTo>
                    <a:pt x="10743" y="8502"/>
                    <a:pt x="7810" y="6450"/>
                    <a:pt x="5061" y="4177"/>
                  </a:cubicBezTo>
                  <a:cubicBezTo>
                    <a:pt x="4159" y="3442"/>
                    <a:pt x="3293" y="2672"/>
                    <a:pt x="2456" y="1880"/>
                  </a:cubicBezTo>
                  <a:close/>
                  <a:moveTo>
                    <a:pt x="415" y="1"/>
                  </a:moveTo>
                  <a:cubicBezTo>
                    <a:pt x="179" y="1"/>
                    <a:pt x="0" y="295"/>
                    <a:pt x="186" y="511"/>
                  </a:cubicBezTo>
                  <a:cubicBezTo>
                    <a:pt x="2752" y="3040"/>
                    <a:pt x="5501" y="5350"/>
                    <a:pt x="8434" y="7476"/>
                  </a:cubicBezTo>
                  <a:cubicBezTo>
                    <a:pt x="11366" y="9565"/>
                    <a:pt x="14482" y="11435"/>
                    <a:pt x="17745" y="13011"/>
                  </a:cubicBezTo>
                  <a:cubicBezTo>
                    <a:pt x="19190" y="13719"/>
                    <a:pt x="20684" y="14380"/>
                    <a:pt x="22205" y="14974"/>
                  </a:cubicBezTo>
                  <a:lnTo>
                    <a:pt x="22205" y="14974"/>
                  </a:lnTo>
                  <a:cubicBezTo>
                    <a:pt x="22470" y="15307"/>
                    <a:pt x="22718" y="15655"/>
                    <a:pt x="22950" y="16017"/>
                  </a:cubicBezTo>
                  <a:cubicBezTo>
                    <a:pt x="23903" y="17484"/>
                    <a:pt x="24673" y="19097"/>
                    <a:pt x="25480" y="20673"/>
                  </a:cubicBezTo>
                  <a:cubicBezTo>
                    <a:pt x="27276" y="24045"/>
                    <a:pt x="29036" y="27381"/>
                    <a:pt x="30832" y="30754"/>
                  </a:cubicBezTo>
                  <a:cubicBezTo>
                    <a:pt x="32628" y="34126"/>
                    <a:pt x="34388" y="37499"/>
                    <a:pt x="36221" y="40871"/>
                  </a:cubicBezTo>
                  <a:lnTo>
                    <a:pt x="36917" y="42118"/>
                  </a:lnTo>
                  <a:cubicBezTo>
                    <a:pt x="36941" y="42177"/>
                    <a:pt x="36988" y="42202"/>
                    <a:pt x="37037" y="42202"/>
                  </a:cubicBezTo>
                  <a:cubicBezTo>
                    <a:pt x="37138" y="42202"/>
                    <a:pt x="37248" y="42095"/>
                    <a:pt x="37174" y="41971"/>
                  </a:cubicBezTo>
                  <a:lnTo>
                    <a:pt x="37174" y="41971"/>
                  </a:lnTo>
                  <a:lnTo>
                    <a:pt x="37174" y="42008"/>
                  </a:lnTo>
                  <a:cubicBezTo>
                    <a:pt x="35451" y="38562"/>
                    <a:pt x="33691" y="35153"/>
                    <a:pt x="31932" y="31744"/>
                  </a:cubicBezTo>
                  <a:cubicBezTo>
                    <a:pt x="30135" y="28298"/>
                    <a:pt x="28376" y="24925"/>
                    <a:pt x="26579" y="21516"/>
                  </a:cubicBezTo>
                  <a:cubicBezTo>
                    <a:pt x="25736" y="19866"/>
                    <a:pt x="24930" y="18253"/>
                    <a:pt x="24050" y="16640"/>
                  </a:cubicBezTo>
                  <a:cubicBezTo>
                    <a:pt x="23811" y="16205"/>
                    <a:pt x="23549" y="15783"/>
                    <a:pt x="23266" y="15375"/>
                  </a:cubicBezTo>
                  <a:lnTo>
                    <a:pt x="23266" y="15375"/>
                  </a:lnTo>
                  <a:cubicBezTo>
                    <a:pt x="23283" y="15382"/>
                    <a:pt x="23300" y="15388"/>
                    <a:pt x="23317" y="15394"/>
                  </a:cubicBezTo>
                  <a:cubicBezTo>
                    <a:pt x="23345" y="15405"/>
                    <a:pt x="23372" y="15409"/>
                    <a:pt x="23397" y="15409"/>
                  </a:cubicBezTo>
                  <a:cubicBezTo>
                    <a:pt x="23634" y="15409"/>
                    <a:pt x="23725" y="14980"/>
                    <a:pt x="23427" y="14881"/>
                  </a:cubicBezTo>
                  <a:cubicBezTo>
                    <a:pt x="23176" y="14783"/>
                    <a:pt x="22926" y="14684"/>
                    <a:pt x="22676" y="14584"/>
                  </a:cubicBezTo>
                  <a:lnTo>
                    <a:pt x="22676" y="14584"/>
                  </a:lnTo>
                  <a:cubicBezTo>
                    <a:pt x="22149" y="13924"/>
                    <a:pt x="21565" y="13311"/>
                    <a:pt x="20934" y="12755"/>
                  </a:cubicBezTo>
                  <a:cubicBezTo>
                    <a:pt x="19504" y="11692"/>
                    <a:pt x="18038" y="10739"/>
                    <a:pt x="16498" y="9859"/>
                  </a:cubicBezTo>
                  <a:lnTo>
                    <a:pt x="11586" y="6816"/>
                  </a:lnTo>
                  <a:lnTo>
                    <a:pt x="1762" y="804"/>
                  </a:lnTo>
                  <a:lnTo>
                    <a:pt x="651" y="97"/>
                  </a:lnTo>
                  <a:lnTo>
                    <a:pt x="651" y="97"/>
                  </a:lnTo>
                  <a:cubicBezTo>
                    <a:pt x="643" y="89"/>
                    <a:pt x="634" y="80"/>
                    <a:pt x="625" y="71"/>
                  </a:cubicBezTo>
                  <a:lnTo>
                    <a:pt x="621" y="78"/>
                  </a:lnTo>
                  <a:lnTo>
                    <a:pt x="552" y="34"/>
                  </a:lnTo>
                  <a:cubicBezTo>
                    <a:pt x="506" y="11"/>
                    <a:pt x="459" y="1"/>
                    <a:pt x="4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5"/>
            <p:cNvSpPr/>
            <p:nvPr/>
          </p:nvSpPr>
          <p:spPr>
            <a:xfrm rot="3361624">
              <a:off x="316904" y="2857778"/>
              <a:ext cx="33025" cy="118625"/>
            </a:xfrm>
            <a:custGeom>
              <a:rect b="b" l="l" r="r" t="t"/>
              <a:pathLst>
                <a:path extrusionOk="0" h="4745" w="1321">
                  <a:moveTo>
                    <a:pt x="639" y="1472"/>
                  </a:moveTo>
                  <a:lnTo>
                    <a:pt x="639" y="1472"/>
                  </a:lnTo>
                  <a:cubicBezTo>
                    <a:pt x="735" y="2324"/>
                    <a:pt x="667" y="3191"/>
                    <a:pt x="435" y="4014"/>
                  </a:cubicBezTo>
                  <a:lnTo>
                    <a:pt x="435" y="4014"/>
                  </a:lnTo>
                  <a:cubicBezTo>
                    <a:pt x="431" y="3162"/>
                    <a:pt x="499" y="2312"/>
                    <a:pt x="639" y="1472"/>
                  </a:cubicBezTo>
                  <a:close/>
                  <a:moveTo>
                    <a:pt x="661" y="0"/>
                  </a:moveTo>
                  <a:cubicBezTo>
                    <a:pt x="569" y="0"/>
                    <a:pt x="477" y="55"/>
                    <a:pt x="441" y="165"/>
                  </a:cubicBezTo>
                  <a:cubicBezTo>
                    <a:pt x="74" y="1558"/>
                    <a:pt x="1" y="2988"/>
                    <a:pt x="184" y="4381"/>
                  </a:cubicBezTo>
                  <a:cubicBezTo>
                    <a:pt x="198" y="4449"/>
                    <a:pt x="236" y="4487"/>
                    <a:pt x="281" y="4498"/>
                  </a:cubicBezTo>
                  <a:lnTo>
                    <a:pt x="281" y="4498"/>
                  </a:lnTo>
                  <a:cubicBezTo>
                    <a:pt x="250" y="4652"/>
                    <a:pt x="378" y="4745"/>
                    <a:pt x="517" y="4745"/>
                  </a:cubicBezTo>
                  <a:cubicBezTo>
                    <a:pt x="613" y="4745"/>
                    <a:pt x="714" y="4700"/>
                    <a:pt x="771" y="4601"/>
                  </a:cubicBezTo>
                  <a:cubicBezTo>
                    <a:pt x="1284" y="3171"/>
                    <a:pt x="1320" y="1595"/>
                    <a:pt x="880" y="165"/>
                  </a:cubicBezTo>
                  <a:cubicBezTo>
                    <a:pt x="844" y="55"/>
                    <a:pt x="752" y="0"/>
                    <a:pt x="6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5"/>
            <p:cNvSpPr/>
            <p:nvPr/>
          </p:nvSpPr>
          <p:spPr>
            <a:xfrm rot="3361624">
              <a:off x="288699" y="2899478"/>
              <a:ext cx="38525" cy="261799"/>
            </a:xfrm>
            <a:custGeom>
              <a:rect b="b" l="l" r="r" t="t"/>
              <a:pathLst>
                <a:path extrusionOk="0" h="10472" w="1541">
                  <a:moveTo>
                    <a:pt x="757" y="1375"/>
                  </a:moveTo>
                  <a:lnTo>
                    <a:pt x="757" y="1375"/>
                  </a:lnTo>
                  <a:cubicBezTo>
                    <a:pt x="970" y="2562"/>
                    <a:pt x="1029" y="3765"/>
                    <a:pt x="917" y="4968"/>
                  </a:cubicBezTo>
                  <a:cubicBezTo>
                    <a:pt x="844" y="5738"/>
                    <a:pt x="697" y="6544"/>
                    <a:pt x="514" y="7314"/>
                  </a:cubicBezTo>
                  <a:cubicBezTo>
                    <a:pt x="513" y="7317"/>
                    <a:pt x="512" y="7320"/>
                    <a:pt x="510" y="7323"/>
                  </a:cubicBezTo>
                  <a:lnTo>
                    <a:pt x="510" y="7323"/>
                  </a:lnTo>
                  <a:cubicBezTo>
                    <a:pt x="464" y="6662"/>
                    <a:pt x="441" y="5968"/>
                    <a:pt x="441" y="5298"/>
                  </a:cubicBezTo>
                  <a:cubicBezTo>
                    <a:pt x="441" y="3984"/>
                    <a:pt x="552" y="2671"/>
                    <a:pt x="757" y="1375"/>
                  </a:cubicBezTo>
                  <a:close/>
                  <a:moveTo>
                    <a:pt x="734" y="1"/>
                  </a:moveTo>
                  <a:cubicBezTo>
                    <a:pt x="642" y="1"/>
                    <a:pt x="551" y="56"/>
                    <a:pt x="514" y="166"/>
                  </a:cubicBezTo>
                  <a:cubicBezTo>
                    <a:pt x="148" y="1852"/>
                    <a:pt x="1" y="3575"/>
                    <a:pt x="38" y="5298"/>
                  </a:cubicBezTo>
                  <a:cubicBezTo>
                    <a:pt x="38" y="6141"/>
                    <a:pt x="74" y="7021"/>
                    <a:pt x="184" y="7864"/>
                  </a:cubicBezTo>
                  <a:cubicBezTo>
                    <a:pt x="197" y="8014"/>
                    <a:pt x="211" y="8163"/>
                    <a:pt x="228" y="8311"/>
                  </a:cubicBezTo>
                  <a:lnTo>
                    <a:pt x="228" y="8311"/>
                  </a:lnTo>
                  <a:cubicBezTo>
                    <a:pt x="152" y="8732"/>
                    <a:pt x="127" y="9159"/>
                    <a:pt x="148" y="9587"/>
                  </a:cubicBezTo>
                  <a:cubicBezTo>
                    <a:pt x="148" y="9752"/>
                    <a:pt x="267" y="9834"/>
                    <a:pt x="386" y="9834"/>
                  </a:cubicBezTo>
                  <a:cubicBezTo>
                    <a:pt x="424" y="9834"/>
                    <a:pt x="461" y="9826"/>
                    <a:pt x="495" y="9809"/>
                  </a:cubicBezTo>
                  <a:lnTo>
                    <a:pt x="495" y="9809"/>
                  </a:lnTo>
                  <a:cubicBezTo>
                    <a:pt x="545" y="10006"/>
                    <a:pt x="600" y="10201"/>
                    <a:pt x="661" y="10393"/>
                  </a:cubicBezTo>
                  <a:cubicBezTo>
                    <a:pt x="678" y="10444"/>
                    <a:pt x="726" y="10472"/>
                    <a:pt x="774" y="10472"/>
                  </a:cubicBezTo>
                  <a:cubicBezTo>
                    <a:pt x="828" y="10472"/>
                    <a:pt x="881" y="10435"/>
                    <a:pt x="881" y="10357"/>
                  </a:cubicBezTo>
                  <a:lnTo>
                    <a:pt x="881" y="10320"/>
                  </a:lnTo>
                  <a:cubicBezTo>
                    <a:pt x="822" y="9889"/>
                    <a:pt x="753" y="9449"/>
                    <a:pt x="690" y="9003"/>
                  </a:cubicBezTo>
                  <a:lnTo>
                    <a:pt x="690" y="9003"/>
                  </a:lnTo>
                  <a:cubicBezTo>
                    <a:pt x="773" y="8393"/>
                    <a:pt x="897" y="7788"/>
                    <a:pt x="1064" y="7204"/>
                  </a:cubicBezTo>
                  <a:cubicBezTo>
                    <a:pt x="1247" y="6434"/>
                    <a:pt x="1357" y="5664"/>
                    <a:pt x="1431" y="4858"/>
                  </a:cubicBezTo>
                  <a:cubicBezTo>
                    <a:pt x="1541" y="3282"/>
                    <a:pt x="1357" y="1705"/>
                    <a:pt x="954" y="166"/>
                  </a:cubicBezTo>
                  <a:cubicBezTo>
                    <a:pt x="917" y="56"/>
                    <a:pt x="826" y="1"/>
                    <a:pt x="7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5"/>
            <p:cNvSpPr/>
            <p:nvPr/>
          </p:nvSpPr>
          <p:spPr>
            <a:xfrm rot="3361624">
              <a:off x="2117" y="2853097"/>
              <a:ext cx="336899" cy="244375"/>
            </a:xfrm>
            <a:custGeom>
              <a:rect b="b" l="l" r="r" t="t"/>
              <a:pathLst>
                <a:path extrusionOk="0" h="9775" w="13476">
                  <a:moveTo>
                    <a:pt x="1793" y="925"/>
                  </a:moveTo>
                  <a:cubicBezTo>
                    <a:pt x="5163" y="1974"/>
                    <a:pt x="8204" y="3873"/>
                    <a:pt x="10574" y="6498"/>
                  </a:cubicBezTo>
                  <a:cubicBezTo>
                    <a:pt x="11302" y="7259"/>
                    <a:pt x="11940" y="8080"/>
                    <a:pt x="12516" y="8961"/>
                  </a:cubicBezTo>
                  <a:lnTo>
                    <a:pt x="12516" y="8961"/>
                  </a:lnTo>
                  <a:cubicBezTo>
                    <a:pt x="8852" y="7596"/>
                    <a:pt x="6232" y="4636"/>
                    <a:pt x="3315" y="2136"/>
                  </a:cubicBezTo>
                  <a:cubicBezTo>
                    <a:pt x="2828" y="1710"/>
                    <a:pt x="2319" y="1306"/>
                    <a:pt x="1793" y="925"/>
                  </a:cubicBezTo>
                  <a:close/>
                  <a:moveTo>
                    <a:pt x="12920" y="9101"/>
                  </a:moveTo>
                  <a:lnTo>
                    <a:pt x="12923" y="9105"/>
                  </a:lnTo>
                  <a:lnTo>
                    <a:pt x="12923" y="9105"/>
                  </a:lnTo>
                  <a:cubicBezTo>
                    <a:pt x="12923" y="9104"/>
                    <a:pt x="12922" y="9104"/>
                    <a:pt x="12921" y="9104"/>
                  </a:cubicBezTo>
                  <a:lnTo>
                    <a:pt x="12921" y="9104"/>
                  </a:lnTo>
                  <a:cubicBezTo>
                    <a:pt x="12921" y="9103"/>
                    <a:pt x="12920" y="9102"/>
                    <a:pt x="12920" y="9101"/>
                  </a:cubicBezTo>
                  <a:close/>
                  <a:moveTo>
                    <a:pt x="386" y="1"/>
                  </a:moveTo>
                  <a:cubicBezTo>
                    <a:pt x="136" y="1"/>
                    <a:pt x="1" y="355"/>
                    <a:pt x="236" y="523"/>
                  </a:cubicBezTo>
                  <a:cubicBezTo>
                    <a:pt x="3829" y="2686"/>
                    <a:pt x="6321" y="6132"/>
                    <a:pt x="9877" y="8331"/>
                  </a:cubicBezTo>
                  <a:cubicBezTo>
                    <a:pt x="10830" y="8954"/>
                    <a:pt x="11857" y="9431"/>
                    <a:pt x="12956" y="9761"/>
                  </a:cubicBezTo>
                  <a:cubicBezTo>
                    <a:pt x="12991" y="9770"/>
                    <a:pt x="13023" y="9774"/>
                    <a:pt x="13054" y="9774"/>
                  </a:cubicBezTo>
                  <a:cubicBezTo>
                    <a:pt x="13381" y="9774"/>
                    <a:pt x="13475" y="9275"/>
                    <a:pt x="13140" y="9174"/>
                  </a:cubicBezTo>
                  <a:cubicBezTo>
                    <a:pt x="13073" y="9153"/>
                    <a:pt x="13007" y="9132"/>
                    <a:pt x="12941" y="9110"/>
                  </a:cubicBezTo>
                  <a:lnTo>
                    <a:pt x="12941" y="9110"/>
                  </a:lnTo>
                  <a:cubicBezTo>
                    <a:pt x="10851" y="5494"/>
                    <a:pt x="7631" y="2682"/>
                    <a:pt x="3792" y="1073"/>
                  </a:cubicBezTo>
                  <a:cubicBezTo>
                    <a:pt x="2692" y="633"/>
                    <a:pt x="1592" y="266"/>
                    <a:pt x="456" y="10"/>
                  </a:cubicBezTo>
                  <a:cubicBezTo>
                    <a:pt x="432" y="4"/>
                    <a:pt x="409" y="1"/>
                    <a:pt x="3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5"/>
            <p:cNvSpPr/>
            <p:nvPr/>
          </p:nvSpPr>
          <p:spPr>
            <a:xfrm rot="3361624">
              <a:off x="220682" y="3011322"/>
              <a:ext cx="52250" cy="329399"/>
            </a:xfrm>
            <a:custGeom>
              <a:rect b="b" l="l" r="r" t="t"/>
              <a:pathLst>
                <a:path extrusionOk="0" h="13176" w="2090">
                  <a:moveTo>
                    <a:pt x="897" y="1697"/>
                  </a:moveTo>
                  <a:cubicBezTo>
                    <a:pt x="1435" y="4326"/>
                    <a:pt x="1524" y="7020"/>
                    <a:pt x="1210" y="9687"/>
                  </a:cubicBezTo>
                  <a:cubicBezTo>
                    <a:pt x="1147" y="10271"/>
                    <a:pt x="1049" y="10854"/>
                    <a:pt x="936" y="11438"/>
                  </a:cubicBezTo>
                  <a:lnTo>
                    <a:pt x="936" y="11438"/>
                  </a:lnTo>
                  <a:cubicBezTo>
                    <a:pt x="827" y="10793"/>
                    <a:pt x="729" y="10148"/>
                    <a:pt x="660" y="9504"/>
                  </a:cubicBezTo>
                  <a:cubicBezTo>
                    <a:pt x="587" y="8514"/>
                    <a:pt x="513" y="7488"/>
                    <a:pt x="513" y="6461"/>
                  </a:cubicBezTo>
                  <a:cubicBezTo>
                    <a:pt x="513" y="4862"/>
                    <a:pt x="647" y="3262"/>
                    <a:pt x="897" y="1697"/>
                  </a:cubicBezTo>
                  <a:close/>
                  <a:moveTo>
                    <a:pt x="880" y="0"/>
                  </a:moveTo>
                  <a:cubicBezTo>
                    <a:pt x="770" y="0"/>
                    <a:pt x="660" y="64"/>
                    <a:pt x="623" y="193"/>
                  </a:cubicBezTo>
                  <a:cubicBezTo>
                    <a:pt x="184" y="2246"/>
                    <a:pt x="0" y="4335"/>
                    <a:pt x="0" y="6461"/>
                  </a:cubicBezTo>
                  <a:cubicBezTo>
                    <a:pt x="0" y="8514"/>
                    <a:pt x="212" y="10566"/>
                    <a:pt x="706" y="12550"/>
                  </a:cubicBezTo>
                  <a:lnTo>
                    <a:pt x="706" y="12550"/>
                  </a:lnTo>
                  <a:cubicBezTo>
                    <a:pt x="691" y="12622"/>
                    <a:pt x="676" y="12694"/>
                    <a:pt x="660" y="12766"/>
                  </a:cubicBezTo>
                  <a:cubicBezTo>
                    <a:pt x="593" y="13012"/>
                    <a:pt x="784" y="13176"/>
                    <a:pt x="969" y="13176"/>
                  </a:cubicBezTo>
                  <a:cubicBezTo>
                    <a:pt x="1087" y="13176"/>
                    <a:pt x="1204" y="13108"/>
                    <a:pt x="1247" y="12950"/>
                  </a:cubicBezTo>
                  <a:cubicBezTo>
                    <a:pt x="1833" y="10860"/>
                    <a:pt x="2090" y="8697"/>
                    <a:pt x="2016" y="6571"/>
                  </a:cubicBezTo>
                  <a:cubicBezTo>
                    <a:pt x="1980" y="4408"/>
                    <a:pt x="1686" y="2282"/>
                    <a:pt x="1137" y="193"/>
                  </a:cubicBezTo>
                  <a:cubicBezTo>
                    <a:pt x="1100" y="64"/>
                    <a:pt x="990" y="0"/>
                    <a:pt x="8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5"/>
            <p:cNvSpPr/>
            <p:nvPr/>
          </p:nvSpPr>
          <p:spPr>
            <a:xfrm rot="3361624">
              <a:off x="342169" y="2414139"/>
              <a:ext cx="236050" cy="617999"/>
            </a:xfrm>
            <a:custGeom>
              <a:rect b="b" l="l" r="r" t="t"/>
              <a:pathLst>
                <a:path extrusionOk="0" h="24720" w="9442">
                  <a:moveTo>
                    <a:pt x="1334" y="1388"/>
                  </a:moveTo>
                  <a:cubicBezTo>
                    <a:pt x="2725" y="4292"/>
                    <a:pt x="4104" y="7184"/>
                    <a:pt x="5096" y="10225"/>
                  </a:cubicBezTo>
                  <a:cubicBezTo>
                    <a:pt x="5645" y="11875"/>
                    <a:pt x="6049" y="13598"/>
                    <a:pt x="6342" y="15358"/>
                  </a:cubicBezTo>
                  <a:cubicBezTo>
                    <a:pt x="6546" y="16787"/>
                    <a:pt x="6624" y="18248"/>
                    <a:pt x="6839" y="19681"/>
                  </a:cubicBezTo>
                  <a:lnTo>
                    <a:pt x="6839" y="19681"/>
                  </a:lnTo>
                  <a:cubicBezTo>
                    <a:pt x="6595" y="19180"/>
                    <a:pt x="6306" y="18693"/>
                    <a:pt x="6012" y="18217"/>
                  </a:cubicBezTo>
                  <a:cubicBezTo>
                    <a:pt x="5169" y="16934"/>
                    <a:pt x="4436" y="15614"/>
                    <a:pt x="3776" y="14221"/>
                  </a:cubicBezTo>
                  <a:cubicBezTo>
                    <a:pt x="2456" y="11472"/>
                    <a:pt x="1613" y="8502"/>
                    <a:pt x="1320" y="5497"/>
                  </a:cubicBezTo>
                  <a:cubicBezTo>
                    <a:pt x="1173" y="4121"/>
                    <a:pt x="1191" y="2745"/>
                    <a:pt x="1334" y="1388"/>
                  </a:cubicBezTo>
                  <a:close/>
                  <a:moveTo>
                    <a:pt x="1153" y="0"/>
                  </a:moveTo>
                  <a:cubicBezTo>
                    <a:pt x="1009" y="0"/>
                    <a:pt x="864" y="75"/>
                    <a:pt x="843" y="218"/>
                  </a:cubicBezTo>
                  <a:cubicBezTo>
                    <a:pt x="0" y="6266"/>
                    <a:pt x="1760" y="12498"/>
                    <a:pt x="5059" y="17630"/>
                  </a:cubicBezTo>
                  <a:cubicBezTo>
                    <a:pt x="5975" y="19060"/>
                    <a:pt x="7185" y="20490"/>
                    <a:pt x="7295" y="22286"/>
                  </a:cubicBezTo>
                  <a:cubicBezTo>
                    <a:pt x="7295" y="22359"/>
                    <a:pt x="7350" y="22396"/>
                    <a:pt x="7405" y="22396"/>
                  </a:cubicBezTo>
                  <a:cubicBezTo>
                    <a:pt x="7425" y="22396"/>
                    <a:pt x="7444" y="22391"/>
                    <a:pt x="7462" y="22382"/>
                  </a:cubicBezTo>
                  <a:lnTo>
                    <a:pt x="7462" y="22382"/>
                  </a:lnTo>
                  <a:cubicBezTo>
                    <a:pt x="7467" y="22399"/>
                    <a:pt x="7473" y="22416"/>
                    <a:pt x="7478" y="22433"/>
                  </a:cubicBezTo>
                  <a:cubicBezTo>
                    <a:pt x="7808" y="23239"/>
                    <a:pt x="8248" y="23972"/>
                    <a:pt x="8798" y="24632"/>
                  </a:cubicBezTo>
                  <a:cubicBezTo>
                    <a:pt x="8851" y="24693"/>
                    <a:pt x="8918" y="24719"/>
                    <a:pt x="8987" y="24719"/>
                  </a:cubicBezTo>
                  <a:cubicBezTo>
                    <a:pt x="9206" y="24719"/>
                    <a:pt x="9442" y="24461"/>
                    <a:pt x="9275" y="24265"/>
                  </a:cubicBezTo>
                  <a:cubicBezTo>
                    <a:pt x="8432" y="23019"/>
                    <a:pt x="7882" y="21626"/>
                    <a:pt x="7662" y="20123"/>
                  </a:cubicBezTo>
                  <a:cubicBezTo>
                    <a:pt x="7368" y="18620"/>
                    <a:pt x="7295" y="17080"/>
                    <a:pt x="7075" y="15577"/>
                  </a:cubicBezTo>
                  <a:cubicBezTo>
                    <a:pt x="6525" y="12132"/>
                    <a:pt x="5499" y="8759"/>
                    <a:pt x="3996" y="5570"/>
                  </a:cubicBezTo>
                  <a:cubicBezTo>
                    <a:pt x="3189" y="3737"/>
                    <a:pt x="2310" y="1941"/>
                    <a:pt x="1430" y="144"/>
                  </a:cubicBezTo>
                  <a:cubicBezTo>
                    <a:pt x="1381" y="47"/>
                    <a:pt x="1268" y="0"/>
                    <a:pt x="1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6" name="Google Shape;1216;p35"/>
          <p:cNvSpPr/>
          <p:nvPr/>
        </p:nvSpPr>
        <p:spPr>
          <a:xfrm rot="8792422">
            <a:off x="7350672" y="4368151"/>
            <a:ext cx="2126910" cy="1697048"/>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5"/>
          <p:cNvSpPr/>
          <p:nvPr/>
        </p:nvSpPr>
        <p:spPr>
          <a:xfrm rot="-5400000">
            <a:off x="-845590" y="259802"/>
            <a:ext cx="2127125" cy="643625"/>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8" name="Google Shape;1218;p35"/>
          <p:cNvGrpSpPr/>
          <p:nvPr/>
        </p:nvGrpSpPr>
        <p:grpSpPr>
          <a:xfrm>
            <a:off x="7203410" y="4295086"/>
            <a:ext cx="741626" cy="1195489"/>
            <a:chOff x="510547" y="4000024"/>
            <a:chExt cx="741626" cy="1195489"/>
          </a:xfrm>
        </p:grpSpPr>
        <p:sp>
          <p:nvSpPr>
            <p:cNvPr id="1219" name="Google Shape;1219;p35"/>
            <p:cNvSpPr/>
            <p:nvPr/>
          </p:nvSpPr>
          <p:spPr>
            <a:xfrm rot="3521228">
              <a:off x="718991" y="4602634"/>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5"/>
            <p:cNvSpPr/>
            <p:nvPr/>
          </p:nvSpPr>
          <p:spPr>
            <a:xfrm rot="3521228">
              <a:off x="750341" y="4705621"/>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5"/>
            <p:cNvSpPr/>
            <p:nvPr/>
          </p:nvSpPr>
          <p:spPr>
            <a:xfrm rot="3521228">
              <a:off x="792815" y="4611079"/>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5"/>
            <p:cNvSpPr/>
            <p:nvPr/>
          </p:nvSpPr>
          <p:spPr>
            <a:xfrm rot="3521228">
              <a:off x="968227" y="476729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5"/>
            <p:cNvSpPr/>
            <p:nvPr/>
          </p:nvSpPr>
          <p:spPr>
            <a:xfrm rot="3521228">
              <a:off x="814499" y="4746099"/>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5"/>
            <p:cNvSpPr/>
            <p:nvPr/>
          </p:nvSpPr>
          <p:spPr>
            <a:xfrm rot="3521228">
              <a:off x="698772" y="493144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5"/>
            <p:cNvSpPr/>
            <p:nvPr/>
          </p:nvSpPr>
          <p:spPr>
            <a:xfrm rot="3521228">
              <a:off x="868664" y="4628457"/>
              <a:ext cx="50993"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5"/>
            <p:cNvSpPr/>
            <p:nvPr/>
          </p:nvSpPr>
          <p:spPr>
            <a:xfrm rot="3521228">
              <a:off x="958561" y="446811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5"/>
            <p:cNvSpPr/>
            <p:nvPr/>
          </p:nvSpPr>
          <p:spPr>
            <a:xfrm rot="3521228">
              <a:off x="1071915" y="4475437"/>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5"/>
            <p:cNvSpPr/>
            <p:nvPr/>
          </p:nvSpPr>
          <p:spPr>
            <a:xfrm rot="3521228">
              <a:off x="829152" y="4393206"/>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5"/>
            <p:cNvSpPr/>
            <p:nvPr/>
          </p:nvSpPr>
          <p:spPr>
            <a:xfrm rot="3521228">
              <a:off x="1015556" y="4358308"/>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5"/>
            <p:cNvSpPr/>
            <p:nvPr/>
          </p:nvSpPr>
          <p:spPr>
            <a:xfrm rot="3521228">
              <a:off x="1029948" y="4243722"/>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5"/>
            <p:cNvSpPr/>
            <p:nvPr/>
          </p:nvSpPr>
          <p:spPr>
            <a:xfrm rot="3521228">
              <a:off x="1160244" y="4082961"/>
              <a:ext cx="28972" cy="22053"/>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5"/>
            <p:cNvSpPr/>
            <p:nvPr/>
          </p:nvSpPr>
          <p:spPr>
            <a:xfrm rot="3521228">
              <a:off x="1224353" y="4006194"/>
              <a:ext cx="25528" cy="19715"/>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5"/>
            <p:cNvSpPr/>
            <p:nvPr/>
          </p:nvSpPr>
          <p:spPr>
            <a:xfrm rot="3521228">
              <a:off x="853345" y="4922808"/>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5"/>
            <p:cNvSpPr/>
            <p:nvPr/>
          </p:nvSpPr>
          <p:spPr>
            <a:xfrm rot="3521228">
              <a:off x="565266" y="4687927"/>
              <a:ext cx="69539"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5"/>
            <p:cNvSpPr/>
            <p:nvPr/>
          </p:nvSpPr>
          <p:spPr>
            <a:xfrm rot="3521228">
              <a:off x="599388" y="5080071"/>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5"/>
            <p:cNvSpPr/>
            <p:nvPr/>
          </p:nvSpPr>
          <p:spPr>
            <a:xfrm rot="3521228">
              <a:off x="513749" y="5157130"/>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7" name="Google Shape;1237;p35"/>
          <p:cNvGrpSpPr/>
          <p:nvPr/>
        </p:nvGrpSpPr>
        <p:grpSpPr>
          <a:xfrm flipH="1" rot="-2700000">
            <a:off x="-653614" y="1606200"/>
            <a:ext cx="1388826" cy="792042"/>
            <a:chOff x="7639134" y="208231"/>
            <a:chExt cx="1388839" cy="792050"/>
          </a:xfrm>
        </p:grpSpPr>
        <p:sp>
          <p:nvSpPr>
            <p:cNvPr id="1238" name="Google Shape;1238;p35"/>
            <p:cNvSpPr/>
            <p:nvPr/>
          </p:nvSpPr>
          <p:spPr>
            <a:xfrm rot="-2013558">
              <a:off x="8257676" y="694644"/>
              <a:ext cx="26665" cy="19714"/>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5"/>
            <p:cNvSpPr/>
            <p:nvPr/>
          </p:nvSpPr>
          <p:spPr>
            <a:xfrm rot="-2013558">
              <a:off x="8358740" y="657517"/>
              <a:ext cx="28971" cy="20883"/>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5"/>
            <p:cNvSpPr/>
            <p:nvPr/>
          </p:nvSpPr>
          <p:spPr>
            <a:xfrm rot="-2013558">
              <a:off x="8264563" y="609486"/>
              <a:ext cx="35954"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5"/>
            <p:cNvSpPr/>
            <p:nvPr/>
          </p:nvSpPr>
          <p:spPr>
            <a:xfrm rot="-2013558">
              <a:off x="8412225" y="428513"/>
              <a:ext cx="37091" cy="30140"/>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5"/>
            <p:cNvSpPr/>
            <p:nvPr/>
          </p:nvSpPr>
          <p:spPr>
            <a:xfrm rot="-2013558">
              <a:off x="8397634" y="581155"/>
              <a:ext cx="38260" cy="32478"/>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5"/>
            <p:cNvSpPr/>
            <p:nvPr/>
          </p:nvSpPr>
          <p:spPr>
            <a:xfrm rot="-2013558">
              <a:off x="8594460" y="688205"/>
              <a:ext cx="32447" cy="40598"/>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5"/>
            <p:cNvSpPr/>
            <p:nvPr/>
          </p:nvSpPr>
          <p:spPr>
            <a:xfrm rot="-2013558">
              <a:off x="8282328" y="513861"/>
              <a:ext cx="50992" cy="54468"/>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5"/>
            <p:cNvSpPr/>
            <p:nvPr/>
          </p:nvSpPr>
          <p:spPr>
            <a:xfrm rot="-2013558">
              <a:off x="8109849" y="437003"/>
              <a:ext cx="53299" cy="39397"/>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5"/>
            <p:cNvSpPr/>
            <p:nvPr/>
          </p:nvSpPr>
          <p:spPr>
            <a:xfrm rot="-2013558">
              <a:off x="8112629" y="318716"/>
              <a:ext cx="57943" cy="44042"/>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5"/>
            <p:cNvSpPr/>
            <p:nvPr/>
          </p:nvSpPr>
          <p:spPr>
            <a:xfrm rot="-2013558">
              <a:off x="8038518" y="550374"/>
              <a:ext cx="73013" cy="56774"/>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5"/>
            <p:cNvSpPr/>
            <p:nvPr/>
          </p:nvSpPr>
          <p:spPr>
            <a:xfrm rot="-2013558">
              <a:off x="8002005" y="383669"/>
              <a:ext cx="49855" cy="44042"/>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5"/>
            <p:cNvSpPr/>
            <p:nvPr/>
          </p:nvSpPr>
          <p:spPr>
            <a:xfrm rot="-2013558">
              <a:off x="7887429" y="398579"/>
              <a:ext cx="25528" cy="19714"/>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5"/>
            <p:cNvSpPr/>
            <p:nvPr/>
          </p:nvSpPr>
          <p:spPr>
            <a:xfrm rot="-2013558">
              <a:off x="7721058" y="271757"/>
              <a:ext cx="28971" cy="22052"/>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5"/>
            <p:cNvSpPr/>
            <p:nvPr/>
          </p:nvSpPr>
          <p:spPr>
            <a:xfrm rot="-2013558">
              <a:off x="7642456" y="213644"/>
              <a:ext cx="25528" cy="19714"/>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5"/>
            <p:cNvSpPr/>
            <p:nvPr/>
          </p:nvSpPr>
          <p:spPr>
            <a:xfrm rot="-2013558">
              <a:off x="8566318" y="513109"/>
              <a:ext cx="66062" cy="48654"/>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5"/>
            <p:cNvSpPr/>
            <p:nvPr/>
          </p:nvSpPr>
          <p:spPr>
            <a:xfrm rot="-2013558">
              <a:off x="8344163" y="805278"/>
              <a:ext cx="69538" cy="54752"/>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5"/>
            <p:cNvSpPr/>
            <p:nvPr/>
          </p:nvSpPr>
          <p:spPr>
            <a:xfrm rot="-2013558">
              <a:off x="8738623" y="784210"/>
              <a:ext cx="38260" cy="30140"/>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5"/>
            <p:cNvSpPr/>
            <p:nvPr/>
          </p:nvSpPr>
          <p:spPr>
            <a:xfrm rot="-2013558">
              <a:off x="8818415" y="867350"/>
              <a:ext cx="38260" cy="29003"/>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5"/>
            <p:cNvSpPr/>
            <p:nvPr/>
          </p:nvSpPr>
          <p:spPr>
            <a:xfrm rot="-2013558">
              <a:off x="8981063" y="960045"/>
              <a:ext cx="41735" cy="31309"/>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7" name="Google Shape;1257;p35"/>
          <p:cNvSpPr/>
          <p:nvPr/>
        </p:nvSpPr>
        <p:spPr>
          <a:xfrm rot="7252578">
            <a:off x="7634698" y="4333703"/>
            <a:ext cx="2347112" cy="346459"/>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9050">
            <a:solidFill>
              <a:schemeClr val="accen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8" name="Google Shape;1258;p35"/>
          <p:cNvGrpSpPr/>
          <p:nvPr/>
        </p:nvGrpSpPr>
        <p:grpSpPr>
          <a:xfrm rot="-3104948">
            <a:off x="7998074" y="393640"/>
            <a:ext cx="1092878" cy="665174"/>
            <a:chOff x="7486891" y="184631"/>
            <a:chExt cx="1092889" cy="665181"/>
          </a:xfrm>
        </p:grpSpPr>
        <p:sp>
          <p:nvSpPr>
            <p:cNvPr id="1259" name="Google Shape;1259;p35"/>
            <p:cNvSpPr/>
            <p:nvPr/>
          </p:nvSpPr>
          <p:spPr>
            <a:xfrm rot="5315393">
              <a:off x="8108287" y="344182"/>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5"/>
            <p:cNvSpPr/>
            <p:nvPr/>
          </p:nvSpPr>
          <p:spPr>
            <a:xfrm rot="5315393">
              <a:off x="8083679" y="449586"/>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5"/>
            <p:cNvSpPr/>
            <p:nvPr/>
          </p:nvSpPr>
          <p:spPr>
            <a:xfrm rot="5315393">
              <a:off x="8164376" y="389798"/>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5"/>
            <p:cNvSpPr/>
            <p:nvPr/>
          </p:nvSpPr>
          <p:spPr>
            <a:xfrm rot="5315393">
              <a:off x="8238967" y="61307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5"/>
            <p:cNvSpPr/>
            <p:nvPr/>
          </p:nvSpPr>
          <p:spPr>
            <a:xfrm rot="5315393">
              <a:off x="8115610" y="518201"/>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5"/>
            <p:cNvSpPr/>
            <p:nvPr/>
          </p:nvSpPr>
          <p:spPr>
            <a:xfrm rot="5315393">
              <a:off x="7921253" y="61919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5"/>
            <p:cNvSpPr/>
            <p:nvPr/>
          </p:nvSpPr>
          <p:spPr>
            <a:xfrm rot="5315393">
              <a:off x="8214881" y="444931"/>
              <a:ext cx="50994"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5"/>
            <p:cNvSpPr/>
            <p:nvPr/>
          </p:nvSpPr>
          <p:spPr>
            <a:xfrm rot="5315393">
              <a:off x="8376349" y="35232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5"/>
            <p:cNvSpPr/>
            <p:nvPr/>
          </p:nvSpPr>
          <p:spPr>
            <a:xfrm rot="5315393">
              <a:off x="8469494" y="416028"/>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5"/>
            <p:cNvSpPr/>
            <p:nvPr/>
          </p:nvSpPr>
          <p:spPr>
            <a:xfrm rot="5315393">
              <a:off x="8295862" y="226633"/>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5"/>
            <p:cNvSpPr/>
            <p:nvPr/>
          </p:nvSpPr>
          <p:spPr>
            <a:xfrm rot="5315393">
              <a:off x="8479565" y="284379"/>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5"/>
            <p:cNvSpPr/>
            <p:nvPr/>
          </p:nvSpPr>
          <p:spPr>
            <a:xfrm rot="5315393">
              <a:off x="8556847" y="187776"/>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5"/>
            <p:cNvSpPr/>
            <p:nvPr/>
          </p:nvSpPr>
          <p:spPr>
            <a:xfrm rot="5315393">
              <a:off x="8055312" y="696606"/>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5"/>
            <p:cNvSpPr/>
            <p:nvPr/>
          </p:nvSpPr>
          <p:spPr>
            <a:xfrm rot="5315393">
              <a:off x="7920919" y="349843"/>
              <a:ext cx="69540"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5"/>
            <p:cNvSpPr/>
            <p:nvPr/>
          </p:nvSpPr>
          <p:spPr>
            <a:xfrm rot="5315393">
              <a:off x="7763228" y="700639"/>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5"/>
            <p:cNvSpPr/>
            <p:nvPr/>
          </p:nvSpPr>
          <p:spPr>
            <a:xfrm rot="5315393">
              <a:off x="7650858" y="724825"/>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5"/>
            <p:cNvSpPr/>
            <p:nvPr/>
          </p:nvSpPr>
          <p:spPr>
            <a:xfrm rot="5315393">
              <a:off x="7482187" y="812909"/>
              <a:ext cx="41736" cy="31310"/>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chemeClr val="accent2"/>
        </a:solidFill>
      </p:bgPr>
    </p:bg>
    <p:spTree>
      <p:nvGrpSpPr>
        <p:cNvPr id="1276" name="Shape 1276"/>
        <p:cNvGrpSpPr/>
        <p:nvPr/>
      </p:nvGrpSpPr>
      <p:grpSpPr>
        <a:xfrm>
          <a:off x="0" y="0"/>
          <a:ext cx="0" cy="0"/>
          <a:chOff x="0" y="0"/>
          <a:chExt cx="0" cy="0"/>
        </a:xfrm>
      </p:grpSpPr>
      <p:sp>
        <p:nvSpPr>
          <p:cNvPr id="1277" name="Google Shape;1277;p36"/>
          <p:cNvSpPr/>
          <p:nvPr/>
        </p:nvSpPr>
        <p:spPr>
          <a:xfrm>
            <a:off x="5080174" y="4349472"/>
            <a:ext cx="4560131" cy="978958"/>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6"/>
          <p:cNvSpPr/>
          <p:nvPr/>
        </p:nvSpPr>
        <p:spPr>
          <a:xfrm rot="4526122">
            <a:off x="6282160" y="3405557"/>
            <a:ext cx="1725018" cy="1024247"/>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6"/>
          <p:cNvSpPr/>
          <p:nvPr/>
        </p:nvSpPr>
        <p:spPr>
          <a:xfrm rot="-5113953">
            <a:off x="913876" y="4032650"/>
            <a:ext cx="1169735" cy="588417"/>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6"/>
          <p:cNvSpPr/>
          <p:nvPr/>
        </p:nvSpPr>
        <p:spPr>
          <a:xfrm rot="7199918">
            <a:off x="1809134" y="1397134"/>
            <a:ext cx="5748086" cy="4367581"/>
          </a:xfrm>
          <a:custGeom>
            <a:rect b="b" l="l" r="r" t="t"/>
            <a:pathLst>
              <a:path extrusionOk="0" h="54326" w="74161">
                <a:moveTo>
                  <a:pt x="27432" y="1"/>
                </a:moveTo>
                <a:cubicBezTo>
                  <a:pt x="26716" y="1"/>
                  <a:pt x="26003" y="58"/>
                  <a:pt x="25295" y="191"/>
                </a:cubicBezTo>
                <a:cubicBezTo>
                  <a:pt x="20603" y="1035"/>
                  <a:pt x="17157" y="4994"/>
                  <a:pt x="14371" y="8879"/>
                </a:cubicBezTo>
                <a:cubicBezTo>
                  <a:pt x="13198" y="10566"/>
                  <a:pt x="12025" y="12252"/>
                  <a:pt x="10925" y="13975"/>
                </a:cubicBezTo>
                <a:cubicBezTo>
                  <a:pt x="10302" y="14965"/>
                  <a:pt x="9789" y="16101"/>
                  <a:pt x="9019" y="16981"/>
                </a:cubicBezTo>
                <a:cubicBezTo>
                  <a:pt x="8579" y="17457"/>
                  <a:pt x="8139" y="18007"/>
                  <a:pt x="7809" y="18594"/>
                </a:cubicBezTo>
                <a:cubicBezTo>
                  <a:pt x="6929" y="19950"/>
                  <a:pt x="6123" y="21380"/>
                  <a:pt x="5390" y="22809"/>
                </a:cubicBezTo>
                <a:cubicBezTo>
                  <a:pt x="3923" y="25705"/>
                  <a:pt x="2714" y="28711"/>
                  <a:pt x="1797" y="31827"/>
                </a:cubicBezTo>
                <a:cubicBezTo>
                  <a:pt x="661" y="35603"/>
                  <a:pt x="1" y="40002"/>
                  <a:pt x="2237" y="43265"/>
                </a:cubicBezTo>
                <a:cubicBezTo>
                  <a:pt x="3154" y="44474"/>
                  <a:pt x="4253" y="45501"/>
                  <a:pt x="5536" y="46271"/>
                </a:cubicBezTo>
                <a:cubicBezTo>
                  <a:pt x="11805" y="50523"/>
                  <a:pt x="19430" y="52246"/>
                  <a:pt x="26945" y="53236"/>
                </a:cubicBezTo>
                <a:cubicBezTo>
                  <a:pt x="32638" y="53963"/>
                  <a:pt x="38362" y="54325"/>
                  <a:pt x="44080" y="54325"/>
                </a:cubicBezTo>
                <a:cubicBezTo>
                  <a:pt x="53642" y="54325"/>
                  <a:pt x="63188" y="53311"/>
                  <a:pt x="72547" y="51293"/>
                </a:cubicBezTo>
                <a:cubicBezTo>
                  <a:pt x="73097" y="51183"/>
                  <a:pt x="73610" y="51036"/>
                  <a:pt x="74160" y="50926"/>
                </a:cubicBezTo>
                <a:lnTo>
                  <a:pt x="74160" y="4187"/>
                </a:lnTo>
                <a:lnTo>
                  <a:pt x="74014" y="4260"/>
                </a:lnTo>
                <a:cubicBezTo>
                  <a:pt x="73794" y="4407"/>
                  <a:pt x="73574" y="4517"/>
                  <a:pt x="73354" y="4627"/>
                </a:cubicBezTo>
                <a:cubicBezTo>
                  <a:pt x="71778" y="5360"/>
                  <a:pt x="69871" y="5434"/>
                  <a:pt x="68185" y="5580"/>
                </a:cubicBezTo>
                <a:cubicBezTo>
                  <a:pt x="66956" y="5667"/>
                  <a:pt x="65727" y="5708"/>
                  <a:pt x="64500" y="5708"/>
                </a:cubicBezTo>
                <a:cubicBezTo>
                  <a:pt x="62617" y="5708"/>
                  <a:pt x="60739" y="5611"/>
                  <a:pt x="58874" y="5434"/>
                </a:cubicBezTo>
                <a:cubicBezTo>
                  <a:pt x="50736" y="4700"/>
                  <a:pt x="42634" y="3344"/>
                  <a:pt x="34716" y="1291"/>
                </a:cubicBezTo>
                <a:cubicBezTo>
                  <a:pt x="32336" y="668"/>
                  <a:pt x="29868" y="1"/>
                  <a:pt x="274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6"/>
          <p:cNvSpPr txBox="1"/>
          <p:nvPr>
            <p:ph type="title"/>
          </p:nvPr>
        </p:nvSpPr>
        <p:spPr>
          <a:xfrm>
            <a:off x="2757150" y="2486300"/>
            <a:ext cx="36297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82" name="Google Shape;1282;p36"/>
          <p:cNvSpPr txBox="1"/>
          <p:nvPr>
            <p:ph hasCustomPrompt="1" idx="2" type="title"/>
          </p:nvPr>
        </p:nvSpPr>
        <p:spPr>
          <a:xfrm>
            <a:off x="3291300" y="1102168"/>
            <a:ext cx="2561400" cy="121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9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83" name="Google Shape;1283;p36"/>
          <p:cNvSpPr txBox="1"/>
          <p:nvPr>
            <p:ph idx="1" type="subTitle"/>
          </p:nvPr>
        </p:nvSpPr>
        <p:spPr>
          <a:xfrm>
            <a:off x="3291288" y="3222250"/>
            <a:ext cx="2561400" cy="684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solidFill>
                  <a:schemeClr val="lt2"/>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284" name="Google Shape;1284;p36"/>
          <p:cNvSpPr/>
          <p:nvPr/>
        </p:nvSpPr>
        <p:spPr>
          <a:xfrm rot="-3663011">
            <a:off x="-919084" y="157972"/>
            <a:ext cx="3264630" cy="2604828"/>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5" name="Google Shape;1285;p36"/>
          <p:cNvGrpSpPr/>
          <p:nvPr/>
        </p:nvGrpSpPr>
        <p:grpSpPr>
          <a:xfrm>
            <a:off x="1575997" y="1235649"/>
            <a:ext cx="741626" cy="1195489"/>
            <a:chOff x="510547" y="4000024"/>
            <a:chExt cx="741626" cy="1195489"/>
          </a:xfrm>
        </p:grpSpPr>
        <p:sp>
          <p:nvSpPr>
            <p:cNvPr id="1286" name="Google Shape;1286;p36"/>
            <p:cNvSpPr/>
            <p:nvPr/>
          </p:nvSpPr>
          <p:spPr>
            <a:xfrm rot="3521228">
              <a:off x="718991" y="4602634"/>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6"/>
            <p:cNvSpPr/>
            <p:nvPr/>
          </p:nvSpPr>
          <p:spPr>
            <a:xfrm rot="3521228">
              <a:off x="750341" y="4705621"/>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6"/>
            <p:cNvSpPr/>
            <p:nvPr/>
          </p:nvSpPr>
          <p:spPr>
            <a:xfrm rot="3521228">
              <a:off x="792815" y="4611079"/>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6"/>
            <p:cNvSpPr/>
            <p:nvPr/>
          </p:nvSpPr>
          <p:spPr>
            <a:xfrm rot="3521228">
              <a:off x="968227" y="476729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6"/>
            <p:cNvSpPr/>
            <p:nvPr/>
          </p:nvSpPr>
          <p:spPr>
            <a:xfrm rot="3521228">
              <a:off x="814499" y="4746099"/>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6"/>
            <p:cNvSpPr/>
            <p:nvPr/>
          </p:nvSpPr>
          <p:spPr>
            <a:xfrm rot="3521228">
              <a:off x="698772" y="493144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6"/>
            <p:cNvSpPr/>
            <p:nvPr/>
          </p:nvSpPr>
          <p:spPr>
            <a:xfrm rot="3521228">
              <a:off x="868664" y="4628457"/>
              <a:ext cx="50993"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6"/>
            <p:cNvSpPr/>
            <p:nvPr/>
          </p:nvSpPr>
          <p:spPr>
            <a:xfrm rot="3521228">
              <a:off x="958561" y="446811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6"/>
            <p:cNvSpPr/>
            <p:nvPr/>
          </p:nvSpPr>
          <p:spPr>
            <a:xfrm rot="3521228">
              <a:off x="1071915" y="4475437"/>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6"/>
            <p:cNvSpPr/>
            <p:nvPr/>
          </p:nvSpPr>
          <p:spPr>
            <a:xfrm rot="3521228">
              <a:off x="829152" y="4393206"/>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6"/>
            <p:cNvSpPr/>
            <p:nvPr/>
          </p:nvSpPr>
          <p:spPr>
            <a:xfrm rot="3521228">
              <a:off x="1015556" y="4358308"/>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6"/>
            <p:cNvSpPr/>
            <p:nvPr/>
          </p:nvSpPr>
          <p:spPr>
            <a:xfrm rot="3521228">
              <a:off x="1029948" y="4243722"/>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6"/>
            <p:cNvSpPr/>
            <p:nvPr/>
          </p:nvSpPr>
          <p:spPr>
            <a:xfrm rot="3521228">
              <a:off x="1160244" y="4082961"/>
              <a:ext cx="28972" cy="22053"/>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6"/>
            <p:cNvSpPr/>
            <p:nvPr/>
          </p:nvSpPr>
          <p:spPr>
            <a:xfrm rot="3521228">
              <a:off x="1224353" y="4006194"/>
              <a:ext cx="25528" cy="19715"/>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6"/>
            <p:cNvSpPr/>
            <p:nvPr/>
          </p:nvSpPr>
          <p:spPr>
            <a:xfrm rot="3521228">
              <a:off x="853345" y="4922808"/>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6"/>
            <p:cNvSpPr/>
            <p:nvPr/>
          </p:nvSpPr>
          <p:spPr>
            <a:xfrm rot="3521228">
              <a:off x="565266" y="4687927"/>
              <a:ext cx="69539"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6"/>
            <p:cNvSpPr/>
            <p:nvPr/>
          </p:nvSpPr>
          <p:spPr>
            <a:xfrm rot="3521228">
              <a:off x="599388" y="5080071"/>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6"/>
            <p:cNvSpPr/>
            <p:nvPr/>
          </p:nvSpPr>
          <p:spPr>
            <a:xfrm rot="3521228">
              <a:off x="513749" y="5157130"/>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4" name="Google Shape;1304;p36"/>
          <p:cNvGrpSpPr/>
          <p:nvPr/>
        </p:nvGrpSpPr>
        <p:grpSpPr>
          <a:xfrm rot="1148821">
            <a:off x="1603130" y="352098"/>
            <a:ext cx="745391" cy="1353253"/>
            <a:chOff x="4614150" y="3299838"/>
            <a:chExt cx="745375" cy="1353225"/>
          </a:xfrm>
        </p:grpSpPr>
        <p:sp>
          <p:nvSpPr>
            <p:cNvPr id="1305" name="Google Shape;1305;p36"/>
            <p:cNvSpPr/>
            <p:nvPr/>
          </p:nvSpPr>
          <p:spPr>
            <a:xfrm>
              <a:off x="4614150" y="3299838"/>
              <a:ext cx="392375" cy="1353225"/>
            </a:xfrm>
            <a:custGeom>
              <a:rect b="b" l="l" r="r" t="t"/>
              <a:pathLst>
                <a:path extrusionOk="0" h="54129" w="15695">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6"/>
            <p:cNvSpPr/>
            <p:nvPr/>
          </p:nvSpPr>
          <p:spPr>
            <a:xfrm>
              <a:off x="4966375" y="3928438"/>
              <a:ext cx="105750" cy="68825"/>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6"/>
            <p:cNvSpPr/>
            <p:nvPr/>
          </p:nvSpPr>
          <p:spPr>
            <a:xfrm>
              <a:off x="4885025" y="4000888"/>
              <a:ext cx="221825" cy="150500"/>
            </a:xfrm>
            <a:custGeom>
              <a:rect b="b" l="l" r="r" t="t"/>
              <a:pathLst>
                <a:path extrusionOk="0" h="6020" w="8873">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6"/>
            <p:cNvSpPr/>
            <p:nvPr/>
          </p:nvSpPr>
          <p:spPr>
            <a:xfrm>
              <a:off x="4826900" y="3820363"/>
              <a:ext cx="94175" cy="404475"/>
            </a:xfrm>
            <a:custGeom>
              <a:rect b="b" l="l" r="r" t="t"/>
              <a:pathLst>
                <a:path extrusionOk="0" h="16179" w="3767">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6"/>
            <p:cNvSpPr/>
            <p:nvPr/>
          </p:nvSpPr>
          <p:spPr>
            <a:xfrm>
              <a:off x="4792125" y="4126163"/>
              <a:ext cx="278775" cy="191100"/>
            </a:xfrm>
            <a:custGeom>
              <a:rect b="b" l="l" r="r" t="t"/>
              <a:pathLst>
                <a:path extrusionOk="0" h="7644" w="11151">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6"/>
            <p:cNvSpPr/>
            <p:nvPr/>
          </p:nvSpPr>
          <p:spPr>
            <a:xfrm>
              <a:off x="4949500" y="3520763"/>
              <a:ext cx="410025" cy="513450"/>
            </a:xfrm>
            <a:custGeom>
              <a:rect b="b" l="l" r="r" t="t"/>
              <a:pathLst>
                <a:path extrusionOk="0" h="20538" w="16401">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6"/>
            <p:cNvSpPr/>
            <p:nvPr/>
          </p:nvSpPr>
          <p:spPr>
            <a:xfrm>
              <a:off x="4966375" y="3928438"/>
              <a:ext cx="105750" cy="68825"/>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2" name="Google Shape;1312;p36"/>
          <p:cNvSpPr/>
          <p:nvPr/>
        </p:nvSpPr>
        <p:spPr>
          <a:xfrm rot="1215257">
            <a:off x="7284082" y="171046"/>
            <a:ext cx="2347136" cy="346463"/>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9050">
            <a:solidFill>
              <a:schemeClr val="l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bg>
      <p:bgPr>
        <a:solidFill>
          <a:schemeClr val="accent2"/>
        </a:solidFill>
      </p:bgPr>
    </p:bg>
    <p:spTree>
      <p:nvGrpSpPr>
        <p:cNvPr id="1313" name="Shape 1313"/>
        <p:cNvGrpSpPr/>
        <p:nvPr/>
      </p:nvGrpSpPr>
      <p:grpSpPr>
        <a:xfrm>
          <a:off x="0" y="0"/>
          <a:ext cx="0" cy="0"/>
          <a:chOff x="0" y="0"/>
          <a:chExt cx="0" cy="0"/>
        </a:xfrm>
      </p:grpSpPr>
      <p:sp>
        <p:nvSpPr>
          <p:cNvPr id="1314" name="Google Shape;1314;p37"/>
          <p:cNvSpPr/>
          <p:nvPr/>
        </p:nvSpPr>
        <p:spPr>
          <a:xfrm flipH="1" rot="5113953">
            <a:off x="1940298" y="3638775"/>
            <a:ext cx="1169735" cy="588417"/>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7"/>
          <p:cNvSpPr/>
          <p:nvPr/>
        </p:nvSpPr>
        <p:spPr>
          <a:xfrm flipH="1" rot="-1329676">
            <a:off x="597677" y="-596595"/>
            <a:ext cx="2795674" cy="1358161"/>
          </a:xfrm>
          <a:custGeom>
            <a:rect b="b" l="l" r="r" t="t"/>
            <a:pathLst>
              <a:path extrusionOk="0" h="54326" w="74161">
                <a:moveTo>
                  <a:pt x="27432" y="1"/>
                </a:moveTo>
                <a:cubicBezTo>
                  <a:pt x="26716" y="1"/>
                  <a:pt x="26003" y="58"/>
                  <a:pt x="25295" y="191"/>
                </a:cubicBezTo>
                <a:cubicBezTo>
                  <a:pt x="20603" y="1035"/>
                  <a:pt x="17157" y="4994"/>
                  <a:pt x="14371" y="8879"/>
                </a:cubicBezTo>
                <a:cubicBezTo>
                  <a:pt x="13198" y="10566"/>
                  <a:pt x="12025" y="12252"/>
                  <a:pt x="10925" y="13975"/>
                </a:cubicBezTo>
                <a:cubicBezTo>
                  <a:pt x="10302" y="14965"/>
                  <a:pt x="9789" y="16101"/>
                  <a:pt x="9019" y="16981"/>
                </a:cubicBezTo>
                <a:cubicBezTo>
                  <a:pt x="8579" y="17457"/>
                  <a:pt x="8139" y="18007"/>
                  <a:pt x="7809" y="18594"/>
                </a:cubicBezTo>
                <a:cubicBezTo>
                  <a:pt x="6929" y="19950"/>
                  <a:pt x="6123" y="21380"/>
                  <a:pt x="5390" y="22809"/>
                </a:cubicBezTo>
                <a:cubicBezTo>
                  <a:pt x="3923" y="25705"/>
                  <a:pt x="2714" y="28711"/>
                  <a:pt x="1797" y="31827"/>
                </a:cubicBezTo>
                <a:cubicBezTo>
                  <a:pt x="661" y="35603"/>
                  <a:pt x="1" y="40002"/>
                  <a:pt x="2237" y="43265"/>
                </a:cubicBezTo>
                <a:cubicBezTo>
                  <a:pt x="3154" y="44474"/>
                  <a:pt x="4253" y="45501"/>
                  <a:pt x="5536" y="46271"/>
                </a:cubicBezTo>
                <a:cubicBezTo>
                  <a:pt x="11805" y="50523"/>
                  <a:pt x="19430" y="52246"/>
                  <a:pt x="26945" y="53236"/>
                </a:cubicBezTo>
                <a:cubicBezTo>
                  <a:pt x="32638" y="53963"/>
                  <a:pt x="38362" y="54325"/>
                  <a:pt x="44080" y="54325"/>
                </a:cubicBezTo>
                <a:cubicBezTo>
                  <a:pt x="53642" y="54325"/>
                  <a:pt x="63188" y="53311"/>
                  <a:pt x="72547" y="51293"/>
                </a:cubicBezTo>
                <a:cubicBezTo>
                  <a:pt x="73097" y="51183"/>
                  <a:pt x="73610" y="51036"/>
                  <a:pt x="74160" y="50926"/>
                </a:cubicBezTo>
                <a:lnTo>
                  <a:pt x="74160" y="4187"/>
                </a:lnTo>
                <a:lnTo>
                  <a:pt x="74014" y="4260"/>
                </a:lnTo>
                <a:cubicBezTo>
                  <a:pt x="73794" y="4407"/>
                  <a:pt x="73574" y="4517"/>
                  <a:pt x="73354" y="4627"/>
                </a:cubicBezTo>
                <a:cubicBezTo>
                  <a:pt x="71778" y="5360"/>
                  <a:pt x="69871" y="5434"/>
                  <a:pt x="68185" y="5580"/>
                </a:cubicBezTo>
                <a:cubicBezTo>
                  <a:pt x="66956" y="5667"/>
                  <a:pt x="65727" y="5708"/>
                  <a:pt x="64500" y="5708"/>
                </a:cubicBezTo>
                <a:cubicBezTo>
                  <a:pt x="62617" y="5708"/>
                  <a:pt x="60739" y="5611"/>
                  <a:pt x="58874" y="5434"/>
                </a:cubicBezTo>
                <a:cubicBezTo>
                  <a:pt x="50736" y="4700"/>
                  <a:pt x="42634" y="3344"/>
                  <a:pt x="34716" y="1291"/>
                </a:cubicBezTo>
                <a:cubicBezTo>
                  <a:pt x="32336" y="668"/>
                  <a:pt x="29868" y="1"/>
                  <a:pt x="274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7"/>
          <p:cNvSpPr/>
          <p:nvPr/>
        </p:nvSpPr>
        <p:spPr>
          <a:xfrm flipH="1" rot="7562034">
            <a:off x="-326789" y="-245701"/>
            <a:ext cx="2274575" cy="1358133"/>
          </a:xfrm>
          <a:custGeom>
            <a:rect b="b" l="l" r="r" t="t"/>
            <a:pathLst>
              <a:path extrusionOk="0" h="54326" w="74161">
                <a:moveTo>
                  <a:pt x="27432" y="1"/>
                </a:moveTo>
                <a:cubicBezTo>
                  <a:pt x="26716" y="1"/>
                  <a:pt x="26003" y="58"/>
                  <a:pt x="25295" y="191"/>
                </a:cubicBezTo>
                <a:cubicBezTo>
                  <a:pt x="20603" y="1035"/>
                  <a:pt x="17157" y="4994"/>
                  <a:pt x="14371" y="8879"/>
                </a:cubicBezTo>
                <a:cubicBezTo>
                  <a:pt x="13198" y="10566"/>
                  <a:pt x="12025" y="12252"/>
                  <a:pt x="10925" y="13975"/>
                </a:cubicBezTo>
                <a:cubicBezTo>
                  <a:pt x="10302" y="14965"/>
                  <a:pt x="9789" y="16101"/>
                  <a:pt x="9019" y="16981"/>
                </a:cubicBezTo>
                <a:cubicBezTo>
                  <a:pt x="8579" y="17457"/>
                  <a:pt x="8139" y="18007"/>
                  <a:pt x="7809" y="18594"/>
                </a:cubicBezTo>
                <a:cubicBezTo>
                  <a:pt x="6929" y="19950"/>
                  <a:pt x="6123" y="21380"/>
                  <a:pt x="5390" y="22809"/>
                </a:cubicBezTo>
                <a:cubicBezTo>
                  <a:pt x="3923" y="25705"/>
                  <a:pt x="2714" y="28711"/>
                  <a:pt x="1797" y="31827"/>
                </a:cubicBezTo>
                <a:cubicBezTo>
                  <a:pt x="661" y="35603"/>
                  <a:pt x="1" y="40002"/>
                  <a:pt x="2237" y="43265"/>
                </a:cubicBezTo>
                <a:cubicBezTo>
                  <a:pt x="3154" y="44474"/>
                  <a:pt x="4253" y="45501"/>
                  <a:pt x="5536" y="46271"/>
                </a:cubicBezTo>
                <a:cubicBezTo>
                  <a:pt x="11805" y="50523"/>
                  <a:pt x="19430" y="52246"/>
                  <a:pt x="26945" y="53236"/>
                </a:cubicBezTo>
                <a:cubicBezTo>
                  <a:pt x="32638" y="53963"/>
                  <a:pt x="38362" y="54325"/>
                  <a:pt x="44080" y="54325"/>
                </a:cubicBezTo>
                <a:cubicBezTo>
                  <a:pt x="53642" y="54325"/>
                  <a:pt x="63188" y="53311"/>
                  <a:pt x="72547" y="51293"/>
                </a:cubicBezTo>
                <a:cubicBezTo>
                  <a:pt x="73097" y="51183"/>
                  <a:pt x="73610" y="51036"/>
                  <a:pt x="74160" y="50926"/>
                </a:cubicBezTo>
                <a:lnTo>
                  <a:pt x="74160" y="4187"/>
                </a:lnTo>
                <a:lnTo>
                  <a:pt x="74014" y="4260"/>
                </a:lnTo>
                <a:cubicBezTo>
                  <a:pt x="73794" y="4407"/>
                  <a:pt x="73574" y="4517"/>
                  <a:pt x="73354" y="4627"/>
                </a:cubicBezTo>
                <a:cubicBezTo>
                  <a:pt x="71778" y="5360"/>
                  <a:pt x="69871" y="5434"/>
                  <a:pt x="68185" y="5580"/>
                </a:cubicBezTo>
                <a:cubicBezTo>
                  <a:pt x="66956" y="5667"/>
                  <a:pt x="65727" y="5708"/>
                  <a:pt x="64500" y="5708"/>
                </a:cubicBezTo>
                <a:cubicBezTo>
                  <a:pt x="62617" y="5708"/>
                  <a:pt x="60739" y="5611"/>
                  <a:pt x="58874" y="5434"/>
                </a:cubicBezTo>
                <a:cubicBezTo>
                  <a:pt x="50736" y="4700"/>
                  <a:pt x="42634" y="3344"/>
                  <a:pt x="34716" y="1291"/>
                </a:cubicBezTo>
                <a:cubicBezTo>
                  <a:pt x="32336" y="668"/>
                  <a:pt x="29868" y="1"/>
                  <a:pt x="274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7"/>
          <p:cNvSpPr/>
          <p:nvPr/>
        </p:nvSpPr>
        <p:spPr>
          <a:xfrm flipH="1" rot="-615543">
            <a:off x="2454845" y="1608606"/>
            <a:ext cx="1270085" cy="1024319"/>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7"/>
          <p:cNvSpPr/>
          <p:nvPr/>
        </p:nvSpPr>
        <p:spPr>
          <a:xfrm>
            <a:off x="2845300" y="978299"/>
            <a:ext cx="6298679" cy="3311713"/>
          </a:xfrm>
          <a:custGeom>
            <a:rect b="b" l="l" r="r" t="t"/>
            <a:pathLst>
              <a:path extrusionOk="0" h="54326" w="74161">
                <a:moveTo>
                  <a:pt x="27432" y="1"/>
                </a:moveTo>
                <a:cubicBezTo>
                  <a:pt x="26716" y="1"/>
                  <a:pt x="26003" y="58"/>
                  <a:pt x="25295" y="191"/>
                </a:cubicBezTo>
                <a:cubicBezTo>
                  <a:pt x="20603" y="1035"/>
                  <a:pt x="17157" y="4994"/>
                  <a:pt x="14371" y="8879"/>
                </a:cubicBezTo>
                <a:cubicBezTo>
                  <a:pt x="13198" y="10566"/>
                  <a:pt x="12025" y="12252"/>
                  <a:pt x="10925" y="13975"/>
                </a:cubicBezTo>
                <a:cubicBezTo>
                  <a:pt x="10302" y="14965"/>
                  <a:pt x="9789" y="16101"/>
                  <a:pt x="9019" y="16981"/>
                </a:cubicBezTo>
                <a:cubicBezTo>
                  <a:pt x="8579" y="17457"/>
                  <a:pt x="8139" y="18007"/>
                  <a:pt x="7809" y="18594"/>
                </a:cubicBezTo>
                <a:cubicBezTo>
                  <a:pt x="6929" y="19950"/>
                  <a:pt x="6123" y="21380"/>
                  <a:pt x="5390" y="22809"/>
                </a:cubicBezTo>
                <a:cubicBezTo>
                  <a:pt x="3923" y="25705"/>
                  <a:pt x="2714" y="28711"/>
                  <a:pt x="1797" y="31827"/>
                </a:cubicBezTo>
                <a:cubicBezTo>
                  <a:pt x="661" y="35603"/>
                  <a:pt x="1" y="40002"/>
                  <a:pt x="2237" y="43265"/>
                </a:cubicBezTo>
                <a:cubicBezTo>
                  <a:pt x="3154" y="44474"/>
                  <a:pt x="4253" y="45501"/>
                  <a:pt x="5536" y="46271"/>
                </a:cubicBezTo>
                <a:cubicBezTo>
                  <a:pt x="11805" y="50523"/>
                  <a:pt x="19430" y="52246"/>
                  <a:pt x="26945" y="53236"/>
                </a:cubicBezTo>
                <a:cubicBezTo>
                  <a:pt x="32638" y="53963"/>
                  <a:pt x="38362" y="54325"/>
                  <a:pt x="44080" y="54325"/>
                </a:cubicBezTo>
                <a:cubicBezTo>
                  <a:pt x="53642" y="54325"/>
                  <a:pt x="63188" y="53311"/>
                  <a:pt x="72547" y="51293"/>
                </a:cubicBezTo>
                <a:cubicBezTo>
                  <a:pt x="73097" y="51183"/>
                  <a:pt x="73610" y="51036"/>
                  <a:pt x="74160" y="50926"/>
                </a:cubicBezTo>
                <a:lnTo>
                  <a:pt x="74160" y="4187"/>
                </a:lnTo>
                <a:lnTo>
                  <a:pt x="74014" y="4260"/>
                </a:lnTo>
                <a:cubicBezTo>
                  <a:pt x="73794" y="4407"/>
                  <a:pt x="73574" y="4517"/>
                  <a:pt x="73354" y="4627"/>
                </a:cubicBezTo>
                <a:cubicBezTo>
                  <a:pt x="71778" y="5360"/>
                  <a:pt x="69871" y="5434"/>
                  <a:pt x="68185" y="5580"/>
                </a:cubicBezTo>
                <a:cubicBezTo>
                  <a:pt x="66956" y="5667"/>
                  <a:pt x="65727" y="5708"/>
                  <a:pt x="64500" y="5708"/>
                </a:cubicBezTo>
                <a:cubicBezTo>
                  <a:pt x="62617" y="5708"/>
                  <a:pt x="60739" y="5611"/>
                  <a:pt x="58874" y="5434"/>
                </a:cubicBezTo>
                <a:cubicBezTo>
                  <a:pt x="50736" y="4700"/>
                  <a:pt x="42634" y="3344"/>
                  <a:pt x="34716" y="1291"/>
                </a:cubicBezTo>
                <a:cubicBezTo>
                  <a:pt x="32336" y="668"/>
                  <a:pt x="29868" y="1"/>
                  <a:pt x="274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7"/>
          <p:cNvSpPr txBox="1"/>
          <p:nvPr>
            <p:ph type="title"/>
          </p:nvPr>
        </p:nvSpPr>
        <p:spPr>
          <a:xfrm>
            <a:off x="2977575" y="1858750"/>
            <a:ext cx="3629700" cy="7443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3600"/>
              <a:buNone/>
              <a:defRPr sz="4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20" name="Google Shape;1320;p37"/>
          <p:cNvSpPr txBox="1"/>
          <p:nvPr>
            <p:ph hasCustomPrompt="1" idx="2" type="title"/>
          </p:nvPr>
        </p:nvSpPr>
        <p:spPr>
          <a:xfrm>
            <a:off x="6723775" y="1863975"/>
            <a:ext cx="1707000" cy="1197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9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21" name="Google Shape;1321;p37"/>
          <p:cNvSpPr txBox="1"/>
          <p:nvPr>
            <p:ph idx="1" type="subTitle"/>
          </p:nvPr>
        </p:nvSpPr>
        <p:spPr>
          <a:xfrm>
            <a:off x="4045875" y="2603025"/>
            <a:ext cx="2561400" cy="6159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1600"/>
              <a:buNone/>
              <a:defRPr>
                <a:solidFill>
                  <a:schemeClr val="lt2"/>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1322" name="Google Shape;1322;p37"/>
          <p:cNvGrpSpPr/>
          <p:nvPr/>
        </p:nvGrpSpPr>
        <p:grpSpPr>
          <a:xfrm flipH="1">
            <a:off x="3335511" y="4061399"/>
            <a:ext cx="741626" cy="1195489"/>
            <a:chOff x="510547" y="4000024"/>
            <a:chExt cx="741626" cy="1195489"/>
          </a:xfrm>
        </p:grpSpPr>
        <p:sp>
          <p:nvSpPr>
            <p:cNvPr id="1323" name="Google Shape;1323;p37"/>
            <p:cNvSpPr/>
            <p:nvPr/>
          </p:nvSpPr>
          <p:spPr>
            <a:xfrm rot="3521228">
              <a:off x="718991" y="4602634"/>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7"/>
            <p:cNvSpPr/>
            <p:nvPr/>
          </p:nvSpPr>
          <p:spPr>
            <a:xfrm rot="3521228">
              <a:off x="750341" y="4705621"/>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7"/>
            <p:cNvSpPr/>
            <p:nvPr/>
          </p:nvSpPr>
          <p:spPr>
            <a:xfrm rot="3521228">
              <a:off x="792815" y="4611079"/>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7"/>
            <p:cNvSpPr/>
            <p:nvPr/>
          </p:nvSpPr>
          <p:spPr>
            <a:xfrm rot="3521228">
              <a:off x="968227" y="476729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7"/>
            <p:cNvSpPr/>
            <p:nvPr/>
          </p:nvSpPr>
          <p:spPr>
            <a:xfrm rot="3521228">
              <a:off x="814499" y="4746099"/>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7"/>
            <p:cNvSpPr/>
            <p:nvPr/>
          </p:nvSpPr>
          <p:spPr>
            <a:xfrm rot="3521228">
              <a:off x="698772" y="493144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7"/>
            <p:cNvSpPr/>
            <p:nvPr/>
          </p:nvSpPr>
          <p:spPr>
            <a:xfrm rot="3521228">
              <a:off x="868664" y="4628457"/>
              <a:ext cx="50993"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7"/>
            <p:cNvSpPr/>
            <p:nvPr/>
          </p:nvSpPr>
          <p:spPr>
            <a:xfrm rot="3521228">
              <a:off x="958561" y="446811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7"/>
            <p:cNvSpPr/>
            <p:nvPr/>
          </p:nvSpPr>
          <p:spPr>
            <a:xfrm rot="3521228">
              <a:off x="1071915" y="4475437"/>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7"/>
            <p:cNvSpPr/>
            <p:nvPr/>
          </p:nvSpPr>
          <p:spPr>
            <a:xfrm rot="3521228">
              <a:off x="829152" y="4393206"/>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7"/>
            <p:cNvSpPr/>
            <p:nvPr/>
          </p:nvSpPr>
          <p:spPr>
            <a:xfrm rot="3521228">
              <a:off x="1015556" y="4358308"/>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7"/>
            <p:cNvSpPr/>
            <p:nvPr/>
          </p:nvSpPr>
          <p:spPr>
            <a:xfrm rot="3521228">
              <a:off x="1029948" y="4243722"/>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7"/>
            <p:cNvSpPr/>
            <p:nvPr/>
          </p:nvSpPr>
          <p:spPr>
            <a:xfrm rot="3521228">
              <a:off x="1160244" y="4082961"/>
              <a:ext cx="28972" cy="22053"/>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7"/>
            <p:cNvSpPr/>
            <p:nvPr/>
          </p:nvSpPr>
          <p:spPr>
            <a:xfrm rot="3521228">
              <a:off x="1224353" y="4006194"/>
              <a:ext cx="25528" cy="19715"/>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7"/>
            <p:cNvSpPr/>
            <p:nvPr/>
          </p:nvSpPr>
          <p:spPr>
            <a:xfrm rot="3521228">
              <a:off x="853345" y="4922808"/>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7"/>
            <p:cNvSpPr/>
            <p:nvPr/>
          </p:nvSpPr>
          <p:spPr>
            <a:xfrm rot="3521228">
              <a:off x="565266" y="4687927"/>
              <a:ext cx="69539"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7"/>
            <p:cNvSpPr/>
            <p:nvPr/>
          </p:nvSpPr>
          <p:spPr>
            <a:xfrm rot="3521228">
              <a:off x="599388" y="5080071"/>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7"/>
            <p:cNvSpPr/>
            <p:nvPr/>
          </p:nvSpPr>
          <p:spPr>
            <a:xfrm rot="3521228">
              <a:off x="513749" y="5157130"/>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1" name="Google Shape;1341;p37"/>
          <p:cNvSpPr/>
          <p:nvPr/>
        </p:nvSpPr>
        <p:spPr>
          <a:xfrm rot="700138">
            <a:off x="-352073" y="4331759"/>
            <a:ext cx="4560146" cy="1325564"/>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2" name="Google Shape;1342;p37"/>
          <p:cNvGrpSpPr/>
          <p:nvPr/>
        </p:nvGrpSpPr>
        <p:grpSpPr>
          <a:xfrm flipH="1" rot="2700000">
            <a:off x="1033244" y="3026265"/>
            <a:ext cx="745368" cy="1353212"/>
            <a:chOff x="4614150" y="3299838"/>
            <a:chExt cx="745375" cy="1353225"/>
          </a:xfrm>
        </p:grpSpPr>
        <p:sp>
          <p:nvSpPr>
            <p:cNvPr id="1343" name="Google Shape;1343;p37"/>
            <p:cNvSpPr/>
            <p:nvPr/>
          </p:nvSpPr>
          <p:spPr>
            <a:xfrm>
              <a:off x="4614150" y="3299838"/>
              <a:ext cx="392375" cy="1353225"/>
            </a:xfrm>
            <a:custGeom>
              <a:rect b="b" l="l" r="r" t="t"/>
              <a:pathLst>
                <a:path extrusionOk="0" h="54129" w="15695">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7"/>
            <p:cNvSpPr/>
            <p:nvPr/>
          </p:nvSpPr>
          <p:spPr>
            <a:xfrm>
              <a:off x="4966375" y="3928438"/>
              <a:ext cx="105750" cy="68825"/>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7"/>
            <p:cNvSpPr/>
            <p:nvPr/>
          </p:nvSpPr>
          <p:spPr>
            <a:xfrm>
              <a:off x="4885025" y="4000888"/>
              <a:ext cx="221825" cy="150500"/>
            </a:xfrm>
            <a:custGeom>
              <a:rect b="b" l="l" r="r" t="t"/>
              <a:pathLst>
                <a:path extrusionOk="0" h="6020" w="8873">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7"/>
            <p:cNvSpPr/>
            <p:nvPr/>
          </p:nvSpPr>
          <p:spPr>
            <a:xfrm>
              <a:off x="4826900" y="3820363"/>
              <a:ext cx="94175" cy="404475"/>
            </a:xfrm>
            <a:custGeom>
              <a:rect b="b" l="l" r="r" t="t"/>
              <a:pathLst>
                <a:path extrusionOk="0" h="16179" w="3767">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7"/>
            <p:cNvSpPr/>
            <p:nvPr/>
          </p:nvSpPr>
          <p:spPr>
            <a:xfrm>
              <a:off x="4792125" y="4126163"/>
              <a:ext cx="278775" cy="191100"/>
            </a:xfrm>
            <a:custGeom>
              <a:rect b="b" l="l" r="r" t="t"/>
              <a:pathLst>
                <a:path extrusionOk="0" h="7644" w="11151">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7"/>
            <p:cNvSpPr/>
            <p:nvPr/>
          </p:nvSpPr>
          <p:spPr>
            <a:xfrm>
              <a:off x="4949500" y="3520763"/>
              <a:ext cx="410025" cy="513450"/>
            </a:xfrm>
            <a:custGeom>
              <a:rect b="b" l="l" r="r" t="t"/>
              <a:pathLst>
                <a:path extrusionOk="0" h="20538" w="16401">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7"/>
            <p:cNvSpPr/>
            <p:nvPr/>
          </p:nvSpPr>
          <p:spPr>
            <a:xfrm>
              <a:off x="4966375" y="3928438"/>
              <a:ext cx="105750" cy="68825"/>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0" name="Google Shape;1350;p37"/>
          <p:cNvSpPr/>
          <p:nvPr/>
        </p:nvSpPr>
        <p:spPr>
          <a:xfrm flipH="1" rot="-2554494">
            <a:off x="-989768" y="422502"/>
            <a:ext cx="3170747" cy="1555306"/>
          </a:xfrm>
          <a:custGeom>
            <a:rect b="b" l="l" r="r" t="t"/>
            <a:pathLst>
              <a:path extrusionOk="0" h="62210" w="85084">
                <a:moveTo>
                  <a:pt x="1" y="1"/>
                </a:moveTo>
                <a:lnTo>
                  <a:pt x="1" y="221"/>
                </a:lnTo>
                <a:lnTo>
                  <a:pt x="1064" y="1430"/>
                </a:lnTo>
                <a:cubicBezTo>
                  <a:pt x="3740" y="4400"/>
                  <a:pt x="6489" y="7479"/>
                  <a:pt x="8432" y="11035"/>
                </a:cubicBezTo>
                <a:cubicBezTo>
                  <a:pt x="10265" y="14444"/>
                  <a:pt x="11401" y="18256"/>
                  <a:pt x="12464" y="21886"/>
                </a:cubicBezTo>
                <a:cubicBezTo>
                  <a:pt x="14774" y="29987"/>
                  <a:pt x="17193" y="38345"/>
                  <a:pt x="18146" y="46850"/>
                </a:cubicBezTo>
                <a:cubicBezTo>
                  <a:pt x="18220" y="47290"/>
                  <a:pt x="18256" y="47803"/>
                  <a:pt x="18330" y="48279"/>
                </a:cubicBezTo>
                <a:cubicBezTo>
                  <a:pt x="18623" y="51065"/>
                  <a:pt x="18916" y="53961"/>
                  <a:pt x="20089" y="56527"/>
                </a:cubicBezTo>
                <a:cubicBezTo>
                  <a:pt x="20749" y="58067"/>
                  <a:pt x="21775" y="59423"/>
                  <a:pt x="23095" y="60523"/>
                </a:cubicBezTo>
                <a:cubicBezTo>
                  <a:pt x="24342" y="61549"/>
                  <a:pt x="25918" y="62136"/>
                  <a:pt x="27531" y="62209"/>
                </a:cubicBezTo>
                <a:lnTo>
                  <a:pt x="27604" y="62209"/>
                </a:lnTo>
                <a:cubicBezTo>
                  <a:pt x="31930" y="62136"/>
                  <a:pt x="34789" y="58030"/>
                  <a:pt x="37062" y="53998"/>
                </a:cubicBezTo>
                <a:cubicBezTo>
                  <a:pt x="39005" y="50515"/>
                  <a:pt x="41021" y="46886"/>
                  <a:pt x="42451" y="43001"/>
                </a:cubicBezTo>
                <a:cubicBezTo>
                  <a:pt x="43770" y="39371"/>
                  <a:pt x="44540" y="35522"/>
                  <a:pt x="45310" y="31783"/>
                </a:cubicBezTo>
                <a:cubicBezTo>
                  <a:pt x="45750" y="29620"/>
                  <a:pt x="46226" y="27348"/>
                  <a:pt x="46740" y="25148"/>
                </a:cubicBezTo>
                <a:cubicBezTo>
                  <a:pt x="46960" y="24085"/>
                  <a:pt x="47399" y="23059"/>
                  <a:pt x="48059" y="22179"/>
                </a:cubicBezTo>
                <a:cubicBezTo>
                  <a:pt x="48792" y="21336"/>
                  <a:pt x="49892" y="20859"/>
                  <a:pt x="50845" y="20419"/>
                </a:cubicBezTo>
                <a:lnTo>
                  <a:pt x="85047" y="5316"/>
                </a:lnTo>
                <a:lnTo>
                  <a:pt x="85084" y="5170"/>
                </a:lnTo>
                <a:lnTo>
                  <a:pt x="85084" y="5170"/>
                </a:lnTo>
                <a:lnTo>
                  <a:pt x="50809" y="20309"/>
                </a:lnTo>
                <a:cubicBezTo>
                  <a:pt x="49819" y="20749"/>
                  <a:pt x="48719" y="21226"/>
                  <a:pt x="47949" y="22105"/>
                </a:cubicBezTo>
                <a:cubicBezTo>
                  <a:pt x="47289" y="22985"/>
                  <a:pt x="46850" y="24012"/>
                  <a:pt x="46630" y="25111"/>
                </a:cubicBezTo>
                <a:cubicBezTo>
                  <a:pt x="46080" y="27311"/>
                  <a:pt x="45603" y="29584"/>
                  <a:pt x="45163" y="31747"/>
                </a:cubicBezTo>
                <a:cubicBezTo>
                  <a:pt x="44430" y="35486"/>
                  <a:pt x="43660" y="39335"/>
                  <a:pt x="42304" y="42964"/>
                </a:cubicBezTo>
                <a:cubicBezTo>
                  <a:pt x="40948" y="46813"/>
                  <a:pt x="38895" y="50405"/>
                  <a:pt x="36952" y="53925"/>
                </a:cubicBezTo>
                <a:cubicBezTo>
                  <a:pt x="34716" y="57920"/>
                  <a:pt x="31856" y="61989"/>
                  <a:pt x="27604" y="62026"/>
                </a:cubicBezTo>
                <a:lnTo>
                  <a:pt x="27567" y="62026"/>
                </a:lnTo>
                <a:cubicBezTo>
                  <a:pt x="25111" y="62026"/>
                  <a:pt x="21922" y="60303"/>
                  <a:pt x="20236" y="56454"/>
                </a:cubicBezTo>
                <a:cubicBezTo>
                  <a:pt x="19099" y="53888"/>
                  <a:pt x="18769" y="50992"/>
                  <a:pt x="18476" y="48206"/>
                </a:cubicBezTo>
                <a:cubicBezTo>
                  <a:pt x="18440" y="47766"/>
                  <a:pt x="18366" y="47253"/>
                  <a:pt x="18330" y="46776"/>
                </a:cubicBezTo>
                <a:cubicBezTo>
                  <a:pt x="17340" y="38272"/>
                  <a:pt x="14920" y="29914"/>
                  <a:pt x="12611" y="21812"/>
                </a:cubicBezTo>
                <a:cubicBezTo>
                  <a:pt x="11548" y="18146"/>
                  <a:pt x="10448" y="14371"/>
                  <a:pt x="8579" y="10925"/>
                </a:cubicBezTo>
                <a:cubicBezTo>
                  <a:pt x="6636" y="7369"/>
                  <a:pt x="3886" y="4290"/>
                  <a:pt x="1210" y="1320"/>
                </a:cubicBezTo>
                <a:lnTo>
                  <a:pt x="1" y="1"/>
                </a:lnTo>
                <a:close/>
              </a:path>
            </a:pathLst>
          </a:cu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1" name="Google Shape;1351;p37"/>
          <p:cNvGrpSpPr/>
          <p:nvPr/>
        </p:nvGrpSpPr>
        <p:grpSpPr>
          <a:xfrm rot="1521179">
            <a:off x="275753" y="2728980"/>
            <a:ext cx="696301" cy="1016200"/>
            <a:chOff x="8379850" y="2829899"/>
            <a:chExt cx="696291" cy="1016185"/>
          </a:xfrm>
        </p:grpSpPr>
        <p:sp>
          <p:nvSpPr>
            <p:cNvPr id="1352" name="Google Shape;1352;p37"/>
            <p:cNvSpPr/>
            <p:nvPr/>
          </p:nvSpPr>
          <p:spPr>
            <a:xfrm rot="1098150">
              <a:off x="8979542" y="2837624"/>
              <a:ext cx="56577" cy="45770"/>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7"/>
            <p:cNvSpPr/>
            <p:nvPr/>
          </p:nvSpPr>
          <p:spPr>
            <a:xfrm rot="1098150">
              <a:off x="9012001" y="3084611"/>
              <a:ext cx="58162" cy="47439"/>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7"/>
            <p:cNvSpPr/>
            <p:nvPr/>
          </p:nvSpPr>
          <p:spPr>
            <a:xfrm rot="1098150">
              <a:off x="8763840" y="2928263"/>
              <a:ext cx="84156" cy="62752"/>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7"/>
            <p:cNvSpPr/>
            <p:nvPr/>
          </p:nvSpPr>
          <p:spPr>
            <a:xfrm rot="1098150">
              <a:off x="8801407" y="3201905"/>
              <a:ext cx="67341" cy="55116"/>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7"/>
            <p:cNvSpPr/>
            <p:nvPr/>
          </p:nvSpPr>
          <p:spPr>
            <a:xfrm rot="1098150">
              <a:off x="8620318" y="3212924"/>
              <a:ext cx="67300" cy="56660"/>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7"/>
            <p:cNvSpPr/>
            <p:nvPr/>
          </p:nvSpPr>
          <p:spPr>
            <a:xfrm rot="1098150">
              <a:off x="8658451" y="3359891"/>
              <a:ext cx="62752" cy="47439"/>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7"/>
            <p:cNvSpPr/>
            <p:nvPr/>
          </p:nvSpPr>
          <p:spPr>
            <a:xfrm rot="1098150">
              <a:off x="8543867" y="3485047"/>
              <a:ext cx="64254" cy="52029"/>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7"/>
            <p:cNvSpPr/>
            <p:nvPr/>
          </p:nvSpPr>
          <p:spPr>
            <a:xfrm rot="1098150">
              <a:off x="8447139" y="3632337"/>
              <a:ext cx="67341" cy="50527"/>
            </a:xfrm>
            <a:custGeom>
              <a:rect b="b" l="l" r="r" t="t"/>
              <a:pathLst>
                <a:path extrusionOk="0" h="1211" w="1614">
                  <a:moveTo>
                    <a:pt x="807" y="1"/>
                  </a:moveTo>
                  <a:cubicBezTo>
                    <a:pt x="1" y="1"/>
                    <a:pt x="1" y="1210"/>
                    <a:pt x="807" y="1210"/>
                  </a:cubicBezTo>
                  <a:cubicBezTo>
                    <a:pt x="1613" y="1210"/>
                    <a:pt x="1613" y="1"/>
                    <a:pt x="8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7"/>
            <p:cNvSpPr/>
            <p:nvPr/>
          </p:nvSpPr>
          <p:spPr>
            <a:xfrm rot="1098150">
              <a:off x="8385711" y="3789991"/>
              <a:ext cx="62752" cy="47439"/>
            </a:xfrm>
            <a:custGeom>
              <a:rect b="b" l="l" r="r" t="t"/>
              <a:pathLst>
                <a:path extrusionOk="0" h="1137" w="1504">
                  <a:moveTo>
                    <a:pt x="770" y="1"/>
                  </a:moveTo>
                  <a:cubicBezTo>
                    <a:pt x="1" y="1"/>
                    <a:pt x="1" y="1137"/>
                    <a:pt x="770" y="1137"/>
                  </a:cubicBezTo>
                  <a:cubicBezTo>
                    <a:pt x="1504" y="1137"/>
                    <a:pt x="1504" y="1"/>
                    <a:pt x="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1" name="Google Shape;1361;p37"/>
          <p:cNvSpPr/>
          <p:nvPr/>
        </p:nvSpPr>
        <p:spPr>
          <a:xfrm>
            <a:off x="3496234" y="4768875"/>
            <a:ext cx="6086768" cy="969815"/>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nvGrpSpPr>
          <p:cNvPr id="1362" name="Google Shape;1362;p37"/>
          <p:cNvGrpSpPr/>
          <p:nvPr/>
        </p:nvGrpSpPr>
        <p:grpSpPr>
          <a:xfrm>
            <a:off x="7632116" y="978309"/>
            <a:ext cx="1379824" cy="774177"/>
            <a:chOff x="7705016" y="792509"/>
            <a:chExt cx="1379824" cy="774177"/>
          </a:xfrm>
        </p:grpSpPr>
        <p:sp>
          <p:nvSpPr>
            <p:cNvPr id="1363" name="Google Shape;1363;p37"/>
            <p:cNvSpPr/>
            <p:nvPr/>
          </p:nvSpPr>
          <p:spPr>
            <a:xfrm rot="5315393">
              <a:off x="8326412" y="1061057"/>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7"/>
            <p:cNvSpPr/>
            <p:nvPr/>
          </p:nvSpPr>
          <p:spPr>
            <a:xfrm rot="5315393">
              <a:off x="8301804" y="1166461"/>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7"/>
            <p:cNvSpPr/>
            <p:nvPr/>
          </p:nvSpPr>
          <p:spPr>
            <a:xfrm rot="5315393">
              <a:off x="8382501" y="1106673"/>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7"/>
            <p:cNvSpPr/>
            <p:nvPr/>
          </p:nvSpPr>
          <p:spPr>
            <a:xfrm rot="5315393">
              <a:off x="8457092" y="1329953"/>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7"/>
            <p:cNvSpPr/>
            <p:nvPr/>
          </p:nvSpPr>
          <p:spPr>
            <a:xfrm rot="5315393">
              <a:off x="8333735" y="1235076"/>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7"/>
            <p:cNvSpPr/>
            <p:nvPr/>
          </p:nvSpPr>
          <p:spPr>
            <a:xfrm rot="5315393">
              <a:off x="8139378" y="1336074"/>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7"/>
            <p:cNvSpPr/>
            <p:nvPr/>
          </p:nvSpPr>
          <p:spPr>
            <a:xfrm rot="5315393">
              <a:off x="8433006" y="1161806"/>
              <a:ext cx="50994"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7"/>
            <p:cNvSpPr/>
            <p:nvPr/>
          </p:nvSpPr>
          <p:spPr>
            <a:xfrm rot="5315393">
              <a:off x="8594474" y="1069195"/>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7"/>
            <p:cNvSpPr/>
            <p:nvPr/>
          </p:nvSpPr>
          <p:spPr>
            <a:xfrm rot="5315393">
              <a:off x="8687619" y="1132903"/>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7"/>
            <p:cNvSpPr/>
            <p:nvPr/>
          </p:nvSpPr>
          <p:spPr>
            <a:xfrm rot="5315393">
              <a:off x="8513987" y="943508"/>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7"/>
            <p:cNvSpPr/>
            <p:nvPr/>
          </p:nvSpPr>
          <p:spPr>
            <a:xfrm rot="5315393">
              <a:off x="8697690" y="1001254"/>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7"/>
            <p:cNvSpPr/>
            <p:nvPr/>
          </p:nvSpPr>
          <p:spPr>
            <a:xfrm rot="5315393">
              <a:off x="8774972" y="904651"/>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7"/>
            <p:cNvSpPr/>
            <p:nvPr/>
          </p:nvSpPr>
          <p:spPr>
            <a:xfrm rot="5315393">
              <a:off x="8967251" y="830946"/>
              <a:ext cx="28972" cy="22053"/>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7"/>
            <p:cNvSpPr/>
            <p:nvPr/>
          </p:nvSpPr>
          <p:spPr>
            <a:xfrm rot="5315393">
              <a:off x="9061908" y="795654"/>
              <a:ext cx="25528" cy="19715"/>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7"/>
            <p:cNvSpPr/>
            <p:nvPr/>
          </p:nvSpPr>
          <p:spPr>
            <a:xfrm rot="5315393">
              <a:off x="8273437" y="1413481"/>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7"/>
            <p:cNvSpPr/>
            <p:nvPr/>
          </p:nvSpPr>
          <p:spPr>
            <a:xfrm rot="5315393">
              <a:off x="8139044" y="1066718"/>
              <a:ext cx="69540"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7"/>
            <p:cNvSpPr/>
            <p:nvPr/>
          </p:nvSpPr>
          <p:spPr>
            <a:xfrm rot="5315393">
              <a:off x="7981353" y="1417514"/>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7"/>
            <p:cNvSpPr/>
            <p:nvPr/>
          </p:nvSpPr>
          <p:spPr>
            <a:xfrm rot="5315393">
              <a:off x="7868983" y="1441700"/>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7"/>
            <p:cNvSpPr/>
            <p:nvPr/>
          </p:nvSpPr>
          <p:spPr>
            <a:xfrm rot="5315393">
              <a:off x="7700312" y="1529784"/>
              <a:ext cx="41736" cy="31310"/>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2" name="Google Shape;1382;p37"/>
          <p:cNvSpPr/>
          <p:nvPr/>
        </p:nvSpPr>
        <p:spPr>
          <a:xfrm flipH="1" rot="-3839057">
            <a:off x="2023448" y="80390"/>
            <a:ext cx="1544334" cy="776853"/>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_1">
    <p:bg>
      <p:bgPr>
        <a:solidFill>
          <a:schemeClr val="accent2"/>
        </a:solidFill>
      </p:bgPr>
    </p:bg>
    <p:spTree>
      <p:nvGrpSpPr>
        <p:cNvPr id="1383" name="Shape 1383"/>
        <p:cNvGrpSpPr/>
        <p:nvPr/>
      </p:nvGrpSpPr>
      <p:grpSpPr>
        <a:xfrm>
          <a:off x="0" y="0"/>
          <a:ext cx="0" cy="0"/>
          <a:chOff x="0" y="0"/>
          <a:chExt cx="0" cy="0"/>
        </a:xfrm>
      </p:grpSpPr>
      <p:sp>
        <p:nvSpPr>
          <p:cNvPr id="1384" name="Google Shape;1384;p38"/>
          <p:cNvSpPr/>
          <p:nvPr/>
        </p:nvSpPr>
        <p:spPr>
          <a:xfrm flipH="1" rot="5113953">
            <a:off x="1289456" y="3598600"/>
            <a:ext cx="1169735" cy="588417"/>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8"/>
          <p:cNvSpPr/>
          <p:nvPr/>
        </p:nvSpPr>
        <p:spPr>
          <a:xfrm rot="-6937796">
            <a:off x="2401240" y="2491029"/>
            <a:ext cx="1725027" cy="1024252"/>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8"/>
          <p:cNvSpPr/>
          <p:nvPr/>
        </p:nvSpPr>
        <p:spPr>
          <a:xfrm flipH="1" rot="-7199953">
            <a:off x="1587922" y="687176"/>
            <a:ext cx="6626073" cy="5034714"/>
          </a:xfrm>
          <a:custGeom>
            <a:rect b="b" l="l" r="r" t="t"/>
            <a:pathLst>
              <a:path extrusionOk="0" h="54326" w="74161">
                <a:moveTo>
                  <a:pt x="27432" y="1"/>
                </a:moveTo>
                <a:cubicBezTo>
                  <a:pt x="26716" y="1"/>
                  <a:pt x="26003" y="58"/>
                  <a:pt x="25295" y="191"/>
                </a:cubicBezTo>
                <a:cubicBezTo>
                  <a:pt x="20603" y="1035"/>
                  <a:pt x="17157" y="4994"/>
                  <a:pt x="14371" y="8879"/>
                </a:cubicBezTo>
                <a:cubicBezTo>
                  <a:pt x="13198" y="10566"/>
                  <a:pt x="12025" y="12252"/>
                  <a:pt x="10925" y="13975"/>
                </a:cubicBezTo>
                <a:cubicBezTo>
                  <a:pt x="10302" y="14965"/>
                  <a:pt x="9789" y="16101"/>
                  <a:pt x="9019" y="16981"/>
                </a:cubicBezTo>
                <a:cubicBezTo>
                  <a:pt x="8579" y="17457"/>
                  <a:pt x="8139" y="18007"/>
                  <a:pt x="7809" y="18594"/>
                </a:cubicBezTo>
                <a:cubicBezTo>
                  <a:pt x="6929" y="19950"/>
                  <a:pt x="6123" y="21380"/>
                  <a:pt x="5390" y="22809"/>
                </a:cubicBezTo>
                <a:cubicBezTo>
                  <a:pt x="3923" y="25705"/>
                  <a:pt x="2714" y="28711"/>
                  <a:pt x="1797" y="31827"/>
                </a:cubicBezTo>
                <a:cubicBezTo>
                  <a:pt x="661" y="35603"/>
                  <a:pt x="1" y="40002"/>
                  <a:pt x="2237" y="43265"/>
                </a:cubicBezTo>
                <a:cubicBezTo>
                  <a:pt x="3154" y="44474"/>
                  <a:pt x="4253" y="45501"/>
                  <a:pt x="5536" y="46271"/>
                </a:cubicBezTo>
                <a:cubicBezTo>
                  <a:pt x="11805" y="50523"/>
                  <a:pt x="19430" y="52246"/>
                  <a:pt x="26945" y="53236"/>
                </a:cubicBezTo>
                <a:cubicBezTo>
                  <a:pt x="32638" y="53963"/>
                  <a:pt x="38362" y="54325"/>
                  <a:pt x="44080" y="54325"/>
                </a:cubicBezTo>
                <a:cubicBezTo>
                  <a:pt x="53642" y="54325"/>
                  <a:pt x="63188" y="53311"/>
                  <a:pt x="72547" y="51293"/>
                </a:cubicBezTo>
                <a:cubicBezTo>
                  <a:pt x="73097" y="51183"/>
                  <a:pt x="73610" y="51036"/>
                  <a:pt x="74160" y="50926"/>
                </a:cubicBezTo>
                <a:lnTo>
                  <a:pt x="74160" y="4187"/>
                </a:lnTo>
                <a:lnTo>
                  <a:pt x="74014" y="4260"/>
                </a:lnTo>
                <a:cubicBezTo>
                  <a:pt x="73794" y="4407"/>
                  <a:pt x="73574" y="4517"/>
                  <a:pt x="73354" y="4627"/>
                </a:cubicBezTo>
                <a:cubicBezTo>
                  <a:pt x="71778" y="5360"/>
                  <a:pt x="69871" y="5434"/>
                  <a:pt x="68185" y="5580"/>
                </a:cubicBezTo>
                <a:cubicBezTo>
                  <a:pt x="66956" y="5667"/>
                  <a:pt x="65727" y="5708"/>
                  <a:pt x="64500" y="5708"/>
                </a:cubicBezTo>
                <a:cubicBezTo>
                  <a:pt x="62617" y="5708"/>
                  <a:pt x="60739" y="5611"/>
                  <a:pt x="58874" y="5434"/>
                </a:cubicBezTo>
                <a:cubicBezTo>
                  <a:pt x="50736" y="4700"/>
                  <a:pt x="42634" y="3344"/>
                  <a:pt x="34716" y="1291"/>
                </a:cubicBezTo>
                <a:cubicBezTo>
                  <a:pt x="32336" y="668"/>
                  <a:pt x="29868" y="1"/>
                  <a:pt x="274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8"/>
          <p:cNvSpPr/>
          <p:nvPr/>
        </p:nvSpPr>
        <p:spPr>
          <a:xfrm flipH="1" rot="-700138">
            <a:off x="4884086" y="4264354"/>
            <a:ext cx="4560146" cy="1325564"/>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8"/>
          <p:cNvSpPr/>
          <p:nvPr/>
        </p:nvSpPr>
        <p:spPr>
          <a:xfrm rot="700138">
            <a:off x="-981614" y="4287759"/>
            <a:ext cx="4560146" cy="1325564"/>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9" name="Google Shape;1389;p38"/>
          <p:cNvGrpSpPr/>
          <p:nvPr/>
        </p:nvGrpSpPr>
        <p:grpSpPr>
          <a:xfrm flipH="1" rot="2700000">
            <a:off x="403703" y="2982265"/>
            <a:ext cx="745368" cy="1353212"/>
            <a:chOff x="4614150" y="3299838"/>
            <a:chExt cx="745375" cy="1353225"/>
          </a:xfrm>
        </p:grpSpPr>
        <p:sp>
          <p:nvSpPr>
            <p:cNvPr id="1390" name="Google Shape;1390;p38"/>
            <p:cNvSpPr/>
            <p:nvPr/>
          </p:nvSpPr>
          <p:spPr>
            <a:xfrm>
              <a:off x="4614150" y="3299838"/>
              <a:ext cx="392375" cy="1353225"/>
            </a:xfrm>
            <a:custGeom>
              <a:rect b="b" l="l" r="r" t="t"/>
              <a:pathLst>
                <a:path extrusionOk="0" h="54129" w="15695">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8"/>
            <p:cNvSpPr/>
            <p:nvPr/>
          </p:nvSpPr>
          <p:spPr>
            <a:xfrm>
              <a:off x="4966375" y="3928438"/>
              <a:ext cx="105750" cy="68825"/>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8"/>
            <p:cNvSpPr/>
            <p:nvPr/>
          </p:nvSpPr>
          <p:spPr>
            <a:xfrm>
              <a:off x="4885025" y="4000888"/>
              <a:ext cx="221825" cy="150500"/>
            </a:xfrm>
            <a:custGeom>
              <a:rect b="b" l="l" r="r" t="t"/>
              <a:pathLst>
                <a:path extrusionOk="0" h="6020" w="8873">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8"/>
            <p:cNvSpPr/>
            <p:nvPr/>
          </p:nvSpPr>
          <p:spPr>
            <a:xfrm>
              <a:off x="4826900" y="3820363"/>
              <a:ext cx="94175" cy="404475"/>
            </a:xfrm>
            <a:custGeom>
              <a:rect b="b" l="l" r="r" t="t"/>
              <a:pathLst>
                <a:path extrusionOk="0" h="16179" w="3767">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8"/>
            <p:cNvSpPr/>
            <p:nvPr/>
          </p:nvSpPr>
          <p:spPr>
            <a:xfrm>
              <a:off x="4792125" y="4126163"/>
              <a:ext cx="278775" cy="191100"/>
            </a:xfrm>
            <a:custGeom>
              <a:rect b="b" l="l" r="r" t="t"/>
              <a:pathLst>
                <a:path extrusionOk="0" h="7644" w="11151">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8"/>
            <p:cNvSpPr/>
            <p:nvPr/>
          </p:nvSpPr>
          <p:spPr>
            <a:xfrm>
              <a:off x="4949500" y="3520763"/>
              <a:ext cx="410025" cy="513450"/>
            </a:xfrm>
            <a:custGeom>
              <a:rect b="b" l="l" r="r" t="t"/>
              <a:pathLst>
                <a:path extrusionOk="0" h="20538" w="16401">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8"/>
            <p:cNvSpPr/>
            <p:nvPr/>
          </p:nvSpPr>
          <p:spPr>
            <a:xfrm>
              <a:off x="4966375" y="3928438"/>
              <a:ext cx="105750" cy="68825"/>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7" name="Google Shape;1397;p38"/>
          <p:cNvSpPr/>
          <p:nvPr/>
        </p:nvSpPr>
        <p:spPr>
          <a:xfrm flipH="1" rot="-2554494">
            <a:off x="-317621" y="396752"/>
            <a:ext cx="3170747" cy="1555306"/>
          </a:xfrm>
          <a:custGeom>
            <a:rect b="b" l="l" r="r" t="t"/>
            <a:pathLst>
              <a:path extrusionOk="0" h="62210" w="85084">
                <a:moveTo>
                  <a:pt x="1" y="1"/>
                </a:moveTo>
                <a:lnTo>
                  <a:pt x="1" y="221"/>
                </a:lnTo>
                <a:lnTo>
                  <a:pt x="1064" y="1430"/>
                </a:lnTo>
                <a:cubicBezTo>
                  <a:pt x="3740" y="4400"/>
                  <a:pt x="6489" y="7479"/>
                  <a:pt x="8432" y="11035"/>
                </a:cubicBezTo>
                <a:cubicBezTo>
                  <a:pt x="10265" y="14444"/>
                  <a:pt x="11401" y="18256"/>
                  <a:pt x="12464" y="21886"/>
                </a:cubicBezTo>
                <a:cubicBezTo>
                  <a:pt x="14774" y="29987"/>
                  <a:pt x="17193" y="38345"/>
                  <a:pt x="18146" y="46850"/>
                </a:cubicBezTo>
                <a:cubicBezTo>
                  <a:pt x="18220" y="47290"/>
                  <a:pt x="18256" y="47803"/>
                  <a:pt x="18330" y="48279"/>
                </a:cubicBezTo>
                <a:cubicBezTo>
                  <a:pt x="18623" y="51065"/>
                  <a:pt x="18916" y="53961"/>
                  <a:pt x="20089" y="56527"/>
                </a:cubicBezTo>
                <a:cubicBezTo>
                  <a:pt x="20749" y="58067"/>
                  <a:pt x="21775" y="59423"/>
                  <a:pt x="23095" y="60523"/>
                </a:cubicBezTo>
                <a:cubicBezTo>
                  <a:pt x="24342" y="61549"/>
                  <a:pt x="25918" y="62136"/>
                  <a:pt x="27531" y="62209"/>
                </a:cubicBezTo>
                <a:lnTo>
                  <a:pt x="27604" y="62209"/>
                </a:lnTo>
                <a:cubicBezTo>
                  <a:pt x="31930" y="62136"/>
                  <a:pt x="34789" y="58030"/>
                  <a:pt x="37062" y="53998"/>
                </a:cubicBezTo>
                <a:cubicBezTo>
                  <a:pt x="39005" y="50515"/>
                  <a:pt x="41021" y="46886"/>
                  <a:pt x="42451" y="43001"/>
                </a:cubicBezTo>
                <a:cubicBezTo>
                  <a:pt x="43770" y="39371"/>
                  <a:pt x="44540" y="35522"/>
                  <a:pt x="45310" y="31783"/>
                </a:cubicBezTo>
                <a:cubicBezTo>
                  <a:pt x="45750" y="29620"/>
                  <a:pt x="46226" y="27348"/>
                  <a:pt x="46740" y="25148"/>
                </a:cubicBezTo>
                <a:cubicBezTo>
                  <a:pt x="46960" y="24085"/>
                  <a:pt x="47399" y="23059"/>
                  <a:pt x="48059" y="22179"/>
                </a:cubicBezTo>
                <a:cubicBezTo>
                  <a:pt x="48792" y="21336"/>
                  <a:pt x="49892" y="20859"/>
                  <a:pt x="50845" y="20419"/>
                </a:cubicBezTo>
                <a:lnTo>
                  <a:pt x="85047" y="5316"/>
                </a:lnTo>
                <a:lnTo>
                  <a:pt x="85084" y="5170"/>
                </a:lnTo>
                <a:lnTo>
                  <a:pt x="85084" y="5170"/>
                </a:lnTo>
                <a:lnTo>
                  <a:pt x="50809" y="20309"/>
                </a:lnTo>
                <a:cubicBezTo>
                  <a:pt x="49819" y="20749"/>
                  <a:pt x="48719" y="21226"/>
                  <a:pt x="47949" y="22105"/>
                </a:cubicBezTo>
                <a:cubicBezTo>
                  <a:pt x="47289" y="22985"/>
                  <a:pt x="46850" y="24012"/>
                  <a:pt x="46630" y="25111"/>
                </a:cubicBezTo>
                <a:cubicBezTo>
                  <a:pt x="46080" y="27311"/>
                  <a:pt x="45603" y="29584"/>
                  <a:pt x="45163" y="31747"/>
                </a:cubicBezTo>
                <a:cubicBezTo>
                  <a:pt x="44430" y="35486"/>
                  <a:pt x="43660" y="39335"/>
                  <a:pt x="42304" y="42964"/>
                </a:cubicBezTo>
                <a:cubicBezTo>
                  <a:pt x="40948" y="46813"/>
                  <a:pt x="38895" y="50405"/>
                  <a:pt x="36952" y="53925"/>
                </a:cubicBezTo>
                <a:cubicBezTo>
                  <a:pt x="34716" y="57920"/>
                  <a:pt x="31856" y="61989"/>
                  <a:pt x="27604" y="62026"/>
                </a:cubicBezTo>
                <a:lnTo>
                  <a:pt x="27567" y="62026"/>
                </a:lnTo>
                <a:cubicBezTo>
                  <a:pt x="25111" y="62026"/>
                  <a:pt x="21922" y="60303"/>
                  <a:pt x="20236" y="56454"/>
                </a:cubicBezTo>
                <a:cubicBezTo>
                  <a:pt x="19099" y="53888"/>
                  <a:pt x="18769" y="50992"/>
                  <a:pt x="18476" y="48206"/>
                </a:cubicBezTo>
                <a:cubicBezTo>
                  <a:pt x="18440" y="47766"/>
                  <a:pt x="18366" y="47253"/>
                  <a:pt x="18330" y="46776"/>
                </a:cubicBezTo>
                <a:cubicBezTo>
                  <a:pt x="17340" y="38272"/>
                  <a:pt x="14920" y="29914"/>
                  <a:pt x="12611" y="21812"/>
                </a:cubicBezTo>
                <a:cubicBezTo>
                  <a:pt x="11548" y="18146"/>
                  <a:pt x="10448" y="14371"/>
                  <a:pt x="8579" y="10925"/>
                </a:cubicBezTo>
                <a:cubicBezTo>
                  <a:pt x="6636" y="7369"/>
                  <a:pt x="3886" y="4290"/>
                  <a:pt x="1210" y="1320"/>
                </a:cubicBezTo>
                <a:lnTo>
                  <a:pt x="1"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8"/>
          <p:cNvSpPr/>
          <p:nvPr/>
        </p:nvSpPr>
        <p:spPr>
          <a:xfrm rot="-7562034">
            <a:off x="-457603" y="-25976"/>
            <a:ext cx="2274575" cy="1358133"/>
          </a:xfrm>
          <a:custGeom>
            <a:rect b="b" l="l" r="r" t="t"/>
            <a:pathLst>
              <a:path extrusionOk="0" h="54326" w="74161">
                <a:moveTo>
                  <a:pt x="27432" y="1"/>
                </a:moveTo>
                <a:cubicBezTo>
                  <a:pt x="26716" y="1"/>
                  <a:pt x="26003" y="58"/>
                  <a:pt x="25295" y="191"/>
                </a:cubicBezTo>
                <a:cubicBezTo>
                  <a:pt x="20603" y="1035"/>
                  <a:pt x="17157" y="4994"/>
                  <a:pt x="14371" y="8879"/>
                </a:cubicBezTo>
                <a:cubicBezTo>
                  <a:pt x="13198" y="10566"/>
                  <a:pt x="12025" y="12252"/>
                  <a:pt x="10925" y="13975"/>
                </a:cubicBezTo>
                <a:cubicBezTo>
                  <a:pt x="10302" y="14965"/>
                  <a:pt x="9789" y="16101"/>
                  <a:pt x="9019" y="16981"/>
                </a:cubicBezTo>
                <a:cubicBezTo>
                  <a:pt x="8579" y="17457"/>
                  <a:pt x="8139" y="18007"/>
                  <a:pt x="7809" y="18594"/>
                </a:cubicBezTo>
                <a:cubicBezTo>
                  <a:pt x="6929" y="19950"/>
                  <a:pt x="6123" y="21380"/>
                  <a:pt x="5390" y="22809"/>
                </a:cubicBezTo>
                <a:cubicBezTo>
                  <a:pt x="3923" y="25705"/>
                  <a:pt x="2714" y="28711"/>
                  <a:pt x="1797" y="31827"/>
                </a:cubicBezTo>
                <a:cubicBezTo>
                  <a:pt x="661" y="35603"/>
                  <a:pt x="1" y="40002"/>
                  <a:pt x="2237" y="43265"/>
                </a:cubicBezTo>
                <a:cubicBezTo>
                  <a:pt x="3154" y="44474"/>
                  <a:pt x="4253" y="45501"/>
                  <a:pt x="5536" y="46271"/>
                </a:cubicBezTo>
                <a:cubicBezTo>
                  <a:pt x="11805" y="50523"/>
                  <a:pt x="19430" y="52246"/>
                  <a:pt x="26945" y="53236"/>
                </a:cubicBezTo>
                <a:cubicBezTo>
                  <a:pt x="32638" y="53963"/>
                  <a:pt x="38362" y="54325"/>
                  <a:pt x="44080" y="54325"/>
                </a:cubicBezTo>
                <a:cubicBezTo>
                  <a:pt x="53642" y="54325"/>
                  <a:pt x="63188" y="53311"/>
                  <a:pt x="72547" y="51293"/>
                </a:cubicBezTo>
                <a:cubicBezTo>
                  <a:pt x="73097" y="51183"/>
                  <a:pt x="73610" y="51036"/>
                  <a:pt x="74160" y="50926"/>
                </a:cubicBezTo>
                <a:lnTo>
                  <a:pt x="74160" y="4187"/>
                </a:lnTo>
                <a:lnTo>
                  <a:pt x="74014" y="4260"/>
                </a:lnTo>
                <a:cubicBezTo>
                  <a:pt x="73794" y="4407"/>
                  <a:pt x="73574" y="4517"/>
                  <a:pt x="73354" y="4627"/>
                </a:cubicBezTo>
                <a:cubicBezTo>
                  <a:pt x="71778" y="5360"/>
                  <a:pt x="69871" y="5434"/>
                  <a:pt x="68185" y="5580"/>
                </a:cubicBezTo>
                <a:cubicBezTo>
                  <a:pt x="66956" y="5667"/>
                  <a:pt x="65727" y="5708"/>
                  <a:pt x="64500" y="5708"/>
                </a:cubicBezTo>
                <a:cubicBezTo>
                  <a:pt x="62617" y="5708"/>
                  <a:pt x="60739" y="5611"/>
                  <a:pt x="58874" y="5434"/>
                </a:cubicBezTo>
                <a:cubicBezTo>
                  <a:pt x="50736" y="4700"/>
                  <a:pt x="42634" y="3344"/>
                  <a:pt x="34716" y="1291"/>
                </a:cubicBezTo>
                <a:cubicBezTo>
                  <a:pt x="32336" y="668"/>
                  <a:pt x="29868" y="1"/>
                  <a:pt x="274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9" name="Google Shape;1399;p38"/>
          <p:cNvGrpSpPr/>
          <p:nvPr/>
        </p:nvGrpSpPr>
        <p:grpSpPr>
          <a:xfrm rot="1521179">
            <a:off x="184028" y="1494180"/>
            <a:ext cx="696301" cy="1016200"/>
            <a:chOff x="8379850" y="2829899"/>
            <a:chExt cx="696291" cy="1016185"/>
          </a:xfrm>
        </p:grpSpPr>
        <p:sp>
          <p:nvSpPr>
            <p:cNvPr id="1400" name="Google Shape;1400;p38"/>
            <p:cNvSpPr/>
            <p:nvPr/>
          </p:nvSpPr>
          <p:spPr>
            <a:xfrm rot="1098150">
              <a:off x="8979542" y="2837624"/>
              <a:ext cx="56577" cy="45770"/>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8"/>
            <p:cNvSpPr/>
            <p:nvPr/>
          </p:nvSpPr>
          <p:spPr>
            <a:xfrm rot="1098150">
              <a:off x="9012001" y="3084611"/>
              <a:ext cx="58162" cy="47439"/>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8"/>
            <p:cNvSpPr/>
            <p:nvPr/>
          </p:nvSpPr>
          <p:spPr>
            <a:xfrm rot="1098150">
              <a:off x="8763840" y="2928263"/>
              <a:ext cx="84156" cy="62752"/>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8"/>
            <p:cNvSpPr/>
            <p:nvPr/>
          </p:nvSpPr>
          <p:spPr>
            <a:xfrm rot="1098150">
              <a:off x="8801407" y="3201905"/>
              <a:ext cx="67341" cy="55116"/>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8"/>
            <p:cNvSpPr/>
            <p:nvPr/>
          </p:nvSpPr>
          <p:spPr>
            <a:xfrm rot="1098150">
              <a:off x="8620318" y="3212924"/>
              <a:ext cx="67300" cy="56660"/>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8"/>
            <p:cNvSpPr/>
            <p:nvPr/>
          </p:nvSpPr>
          <p:spPr>
            <a:xfrm rot="1098150">
              <a:off x="8658451" y="3359891"/>
              <a:ext cx="62752" cy="47439"/>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8"/>
            <p:cNvSpPr/>
            <p:nvPr/>
          </p:nvSpPr>
          <p:spPr>
            <a:xfrm rot="1098150">
              <a:off x="8543867" y="3485047"/>
              <a:ext cx="64254" cy="52029"/>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8"/>
            <p:cNvSpPr/>
            <p:nvPr/>
          </p:nvSpPr>
          <p:spPr>
            <a:xfrm rot="1098150">
              <a:off x="8447139" y="3632337"/>
              <a:ext cx="67341" cy="50527"/>
            </a:xfrm>
            <a:custGeom>
              <a:rect b="b" l="l" r="r" t="t"/>
              <a:pathLst>
                <a:path extrusionOk="0" h="1211" w="1614">
                  <a:moveTo>
                    <a:pt x="807" y="1"/>
                  </a:moveTo>
                  <a:cubicBezTo>
                    <a:pt x="1" y="1"/>
                    <a:pt x="1" y="1210"/>
                    <a:pt x="807" y="1210"/>
                  </a:cubicBezTo>
                  <a:cubicBezTo>
                    <a:pt x="1613" y="1210"/>
                    <a:pt x="1613" y="1"/>
                    <a:pt x="8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8"/>
            <p:cNvSpPr/>
            <p:nvPr/>
          </p:nvSpPr>
          <p:spPr>
            <a:xfrm rot="1098150">
              <a:off x="8385711" y="3789991"/>
              <a:ext cx="62752" cy="47439"/>
            </a:xfrm>
            <a:custGeom>
              <a:rect b="b" l="l" r="r" t="t"/>
              <a:pathLst>
                <a:path extrusionOk="0" h="1137" w="1504">
                  <a:moveTo>
                    <a:pt x="770" y="1"/>
                  </a:moveTo>
                  <a:cubicBezTo>
                    <a:pt x="1" y="1"/>
                    <a:pt x="1" y="1137"/>
                    <a:pt x="770" y="1137"/>
                  </a:cubicBezTo>
                  <a:cubicBezTo>
                    <a:pt x="1504" y="1137"/>
                    <a:pt x="1504" y="1"/>
                    <a:pt x="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9" name="Google Shape;1409;p38"/>
          <p:cNvSpPr txBox="1"/>
          <p:nvPr>
            <p:ph type="title"/>
          </p:nvPr>
        </p:nvSpPr>
        <p:spPr>
          <a:xfrm>
            <a:off x="1315200" y="1858747"/>
            <a:ext cx="3629700" cy="841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sz="4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10" name="Google Shape;1410;p38"/>
          <p:cNvSpPr txBox="1"/>
          <p:nvPr>
            <p:ph hasCustomPrompt="1" idx="2" type="title"/>
          </p:nvPr>
        </p:nvSpPr>
        <p:spPr>
          <a:xfrm>
            <a:off x="4994958" y="1863975"/>
            <a:ext cx="1979100" cy="1197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9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411" name="Google Shape;1411;p38"/>
          <p:cNvSpPr txBox="1"/>
          <p:nvPr>
            <p:ph idx="1" type="subTitle"/>
          </p:nvPr>
        </p:nvSpPr>
        <p:spPr>
          <a:xfrm>
            <a:off x="2383500" y="2533977"/>
            <a:ext cx="2561400" cy="684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a:solidFill>
                  <a:schemeClr val="lt2"/>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1412" name="Google Shape;1412;p38"/>
          <p:cNvGrpSpPr/>
          <p:nvPr/>
        </p:nvGrpSpPr>
        <p:grpSpPr>
          <a:xfrm>
            <a:off x="927647" y="824399"/>
            <a:ext cx="741626" cy="1195489"/>
            <a:chOff x="510547" y="4000024"/>
            <a:chExt cx="741626" cy="1195489"/>
          </a:xfrm>
        </p:grpSpPr>
        <p:sp>
          <p:nvSpPr>
            <p:cNvPr id="1413" name="Google Shape;1413;p38"/>
            <p:cNvSpPr/>
            <p:nvPr/>
          </p:nvSpPr>
          <p:spPr>
            <a:xfrm rot="3521228">
              <a:off x="718991" y="4602634"/>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8"/>
            <p:cNvSpPr/>
            <p:nvPr/>
          </p:nvSpPr>
          <p:spPr>
            <a:xfrm rot="3521228">
              <a:off x="750341" y="4705621"/>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8"/>
            <p:cNvSpPr/>
            <p:nvPr/>
          </p:nvSpPr>
          <p:spPr>
            <a:xfrm rot="3521228">
              <a:off x="792815" y="4611079"/>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8"/>
            <p:cNvSpPr/>
            <p:nvPr/>
          </p:nvSpPr>
          <p:spPr>
            <a:xfrm rot="3521228">
              <a:off x="968227" y="476729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8"/>
            <p:cNvSpPr/>
            <p:nvPr/>
          </p:nvSpPr>
          <p:spPr>
            <a:xfrm rot="3521228">
              <a:off x="814499" y="4746099"/>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8"/>
            <p:cNvSpPr/>
            <p:nvPr/>
          </p:nvSpPr>
          <p:spPr>
            <a:xfrm rot="3521228">
              <a:off x="698772" y="493144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8"/>
            <p:cNvSpPr/>
            <p:nvPr/>
          </p:nvSpPr>
          <p:spPr>
            <a:xfrm rot="3521228">
              <a:off x="868664" y="4628457"/>
              <a:ext cx="50993"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8"/>
            <p:cNvSpPr/>
            <p:nvPr/>
          </p:nvSpPr>
          <p:spPr>
            <a:xfrm rot="3521228">
              <a:off x="958561" y="446811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8"/>
            <p:cNvSpPr/>
            <p:nvPr/>
          </p:nvSpPr>
          <p:spPr>
            <a:xfrm rot="3521228">
              <a:off x="1071915" y="4475437"/>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8"/>
            <p:cNvSpPr/>
            <p:nvPr/>
          </p:nvSpPr>
          <p:spPr>
            <a:xfrm rot="3521228">
              <a:off x="829152" y="4393206"/>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8"/>
            <p:cNvSpPr/>
            <p:nvPr/>
          </p:nvSpPr>
          <p:spPr>
            <a:xfrm rot="3521228">
              <a:off x="1015556" y="4358308"/>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8"/>
            <p:cNvSpPr/>
            <p:nvPr/>
          </p:nvSpPr>
          <p:spPr>
            <a:xfrm rot="3521228">
              <a:off x="1029948" y="4243722"/>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8"/>
            <p:cNvSpPr/>
            <p:nvPr/>
          </p:nvSpPr>
          <p:spPr>
            <a:xfrm rot="3521228">
              <a:off x="1160244" y="4082961"/>
              <a:ext cx="28972" cy="22053"/>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8"/>
            <p:cNvSpPr/>
            <p:nvPr/>
          </p:nvSpPr>
          <p:spPr>
            <a:xfrm rot="3521228">
              <a:off x="1224353" y="4006194"/>
              <a:ext cx="25528" cy="19715"/>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8"/>
            <p:cNvSpPr/>
            <p:nvPr/>
          </p:nvSpPr>
          <p:spPr>
            <a:xfrm rot="3521228">
              <a:off x="853345" y="4922808"/>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8"/>
            <p:cNvSpPr/>
            <p:nvPr/>
          </p:nvSpPr>
          <p:spPr>
            <a:xfrm rot="3521228">
              <a:off x="565266" y="4687927"/>
              <a:ext cx="69539"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8"/>
            <p:cNvSpPr/>
            <p:nvPr/>
          </p:nvSpPr>
          <p:spPr>
            <a:xfrm rot="3521228">
              <a:off x="599388" y="5080071"/>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8"/>
            <p:cNvSpPr/>
            <p:nvPr/>
          </p:nvSpPr>
          <p:spPr>
            <a:xfrm rot="3521228">
              <a:off x="513749" y="5157130"/>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1" name="Google Shape;1431;p38"/>
          <p:cNvGrpSpPr/>
          <p:nvPr/>
        </p:nvGrpSpPr>
        <p:grpSpPr>
          <a:xfrm rot="1521179">
            <a:off x="7505403" y="147555"/>
            <a:ext cx="696301" cy="1016200"/>
            <a:chOff x="8379850" y="2829899"/>
            <a:chExt cx="696291" cy="1016185"/>
          </a:xfrm>
        </p:grpSpPr>
        <p:sp>
          <p:nvSpPr>
            <p:cNvPr id="1432" name="Google Shape;1432;p38"/>
            <p:cNvSpPr/>
            <p:nvPr/>
          </p:nvSpPr>
          <p:spPr>
            <a:xfrm rot="1098150">
              <a:off x="8979542" y="2837624"/>
              <a:ext cx="56577" cy="45770"/>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8"/>
            <p:cNvSpPr/>
            <p:nvPr/>
          </p:nvSpPr>
          <p:spPr>
            <a:xfrm rot="1098150">
              <a:off x="9012001" y="3084611"/>
              <a:ext cx="58162" cy="47439"/>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8"/>
            <p:cNvSpPr/>
            <p:nvPr/>
          </p:nvSpPr>
          <p:spPr>
            <a:xfrm rot="1098150">
              <a:off x="8763840" y="2928263"/>
              <a:ext cx="84156" cy="62752"/>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8"/>
            <p:cNvSpPr/>
            <p:nvPr/>
          </p:nvSpPr>
          <p:spPr>
            <a:xfrm rot="1098150">
              <a:off x="8801407" y="3201905"/>
              <a:ext cx="67341" cy="55116"/>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8"/>
            <p:cNvSpPr/>
            <p:nvPr/>
          </p:nvSpPr>
          <p:spPr>
            <a:xfrm rot="1098150">
              <a:off x="8620318" y="3212924"/>
              <a:ext cx="67300" cy="56660"/>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8"/>
            <p:cNvSpPr/>
            <p:nvPr/>
          </p:nvSpPr>
          <p:spPr>
            <a:xfrm rot="1098150">
              <a:off x="8658451" y="3359891"/>
              <a:ext cx="62752" cy="47439"/>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8"/>
            <p:cNvSpPr/>
            <p:nvPr/>
          </p:nvSpPr>
          <p:spPr>
            <a:xfrm rot="1098150">
              <a:off x="8543867" y="3485047"/>
              <a:ext cx="64254" cy="52029"/>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8"/>
            <p:cNvSpPr/>
            <p:nvPr/>
          </p:nvSpPr>
          <p:spPr>
            <a:xfrm rot="1098150">
              <a:off x="8447139" y="3632337"/>
              <a:ext cx="67341" cy="50527"/>
            </a:xfrm>
            <a:custGeom>
              <a:rect b="b" l="l" r="r" t="t"/>
              <a:pathLst>
                <a:path extrusionOk="0" h="1211" w="1614">
                  <a:moveTo>
                    <a:pt x="807" y="1"/>
                  </a:moveTo>
                  <a:cubicBezTo>
                    <a:pt x="1" y="1"/>
                    <a:pt x="1" y="1210"/>
                    <a:pt x="807" y="1210"/>
                  </a:cubicBezTo>
                  <a:cubicBezTo>
                    <a:pt x="1613" y="1210"/>
                    <a:pt x="1613" y="1"/>
                    <a:pt x="8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8"/>
            <p:cNvSpPr/>
            <p:nvPr/>
          </p:nvSpPr>
          <p:spPr>
            <a:xfrm rot="1098150">
              <a:off x="8385711" y="3789991"/>
              <a:ext cx="62752" cy="47439"/>
            </a:xfrm>
            <a:custGeom>
              <a:rect b="b" l="l" r="r" t="t"/>
              <a:pathLst>
                <a:path extrusionOk="0" h="1137" w="1504">
                  <a:moveTo>
                    <a:pt x="770" y="1"/>
                  </a:moveTo>
                  <a:cubicBezTo>
                    <a:pt x="1" y="1"/>
                    <a:pt x="1" y="1137"/>
                    <a:pt x="770" y="1137"/>
                  </a:cubicBezTo>
                  <a:cubicBezTo>
                    <a:pt x="1504" y="1137"/>
                    <a:pt x="1504" y="1"/>
                    <a:pt x="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1" name="Google Shape;1441;p38"/>
          <p:cNvSpPr/>
          <p:nvPr/>
        </p:nvSpPr>
        <p:spPr>
          <a:xfrm rot="-9856020">
            <a:off x="7114207" y="-134098"/>
            <a:ext cx="2269020" cy="1347178"/>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8"/>
          <p:cNvSpPr/>
          <p:nvPr/>
        </p:nvSpPr>
        <p:spPr>
          <a:xfrm rot="10800000">
            <a:off x="-2230133" y="4313167"/>
            <a:ext cx="4537583" cy="982558"/>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1_2">
    <p:bg>
      <p:bgPr>
        <a:solidFill>
          <a:schemeClr val="accent2"/>
        </a:solidFill>
      </p:bgPr>
    </p:bg>
    <p:spTree>
      <p:nvGrpSpPr>
        <p:cNvPr id="1443" name="Shape 1443"/>
        <p:cNvGrpSpPr/>
        <p:nvPr/>
      </p:nvGrpSpPr>
      <p:grpSpPr>
        <a:xfrm>
          <a:off x="0" y="0"/>
          <a:ext cx="0" cy="0"/>
          <a:chOff x="0" y="0"/>
          <a:chExt cx="0" cy="0"/>
        </a:xfrm>
      </p:grpSpPr>
      <p:sp>
        <p:nvSpPr>
          <p:cNvPr id="1444" name="Google Shape;1444;p39"/>
          <p:cNvSpPr/>
          <p:nvPr/>
        </p:nvSpPr>
        <p:spPr>
          <a:xfrm rot="-5113953">
            <a:off x="335051" y="888125"/>
            <a:ext cx="1169735" cy="588417"/>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9"/>
          <p:cNvSpPr/>
          <p:nvPr/>
        </p:nvSpPr>
        <p:spPr>
          <a:xfrm rot="4292073">
            <a:off x="7100142" y="2099970"/>
            <a:ext cx="1725007" cy="1024240"/>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9"/>
          <p:cNvSpPr/>
          <p:nvPr/>
        </p:nvSpPr>
        <p:spPr>
          <a:xfrm rot="10074180">
            <a:off x="-147371" y="1087096"/>
            <a:ext cx="8295758" cy="5489193"/>
          </a:xfrm>
          <a:custGeom>
            <a:rect b="b" l="l" r="r" t="t"/>
            <a:pathLst>
              <a:path extrusionOk="0" h="54326" w="74161">
                <a:moveTo>
                  <a:pt x="27432" y="1"/>
                </a:moveTo>
                <a:cubicBezTo>
                  <a:pt x="26716" y="1"/>
                  <a:pt x="26003" y="58"/>
                  <a:pt x="25295" y="191"/>
                </a:cubicBezTo>
                <a:cubicBezTo>
                  <a:pt x="20603" y="1035"/>
                  <a:pt x="17157" y="4994"/>
                  <a:pt x="14371" y="8879"/>
                </a:cubicBezTo>
                <a:cubicBezTo>
                  <a:pt x="13198" y="10566"/>
                  <a:pt x="12025" y="12252"/>
                  <a:pt x="10925" y="13975"/>
                </a:cubicBezTo>
                <a:cubicBezTo>
                  <a:pt x="10302" y="14965"/>
                  <a:pt x="9789" y="16101"/>
                  <a:pt x="9019" y="16981"/>
                </a:cubicBezTo>
                <a:cubicBezTo>
                  <a:pt x="8579" y="17457"/>
                  <a:pt x="8139" y="18007"/>
                  <a:pt x="7809" y="18594"/>
                </a:cubicBezTo>
                <a:cubicBezTo>
                  <a:pt x="6929" y="19950"/>
                  <a:pt x="6123" y="21380"/>
                  <a:pt x="5390" y="22809"/>
                </a:cubicBezTo>
                <a:cubicBezTo>
                  <a:pt x="3923" y="25705"/>
                  <a:pt x="2714" y="28711"/>
                  <a:pt x="1797" y="31827"/>
                </a:cubicBezTo>
                <a:cubicBezTo>
                  <a:pt x="661" y="35603"/>
                  <a:pt x="1" y="40002"/>
                  <a:pt x="2237" y="43265"/>
                </a:cubicBezTo>
                <a:cubicBezTo>
                  <a:pt x="3154" y="44474"/>
                  <a:pt x="4253" y="45501"/>
                  <a:pt x="5536" y="46271"/>
                </a:cubicBezTo>
                <a:cubicBezTo>
                  <a:pt x="11805" y="50523"/>
                  <a:pt x="19430" y="52246"/>
                  <a:pt x="26945" y="53236"/>
                </a:cubicBezTo>
                <a:cubicBezTo>
                  <a:pt x="32638" y="53963"/>
                  <a:pt x="38362" y="54325"/>
                  <a:pt x="44080" y="54325"/>
                </a:cubicBezTo>
                <a:cubicBezTo>
                  <a:pt x="53642" y="54325"/>
                  <a:pt x="63188" y="53311"/>
                  <a:pt x="72547" y="51293"/>
                </a:cubicBezTo>
                <a:cubicBezTo>
                  <a:pt x="73097" y="51183"/>
                  <a:pt x="73610" y="51036"/>
                  <a:pt x="74160" y="50926"/>
                </a:cubicBezTo>
                <a:lnTo>
                  <a:pt x="74160" y="4187"/>
                </a:lnTo>
                <a:lnTo>
                  <a:pt x="74014" y="4260"/>
                </a:lnTo>
                <a:cubicBezTo>
                  <a:pt x="73794" y="4407"/>
                  <a:pt x="73574" y="4517"/>
                  <a:pt x="73354" y="4627"/>
                </a:cubicBezTo>
                <a:cubicBezTo>
                  <a:pt x="71778" y="5360"/>
                  <a:pt x="69871" y="5434"/>
                  <a:pt x="68185" y="5580"/>
                </a:cubicBezTo>
                <a:cubicBezTo>
                  <a:pt x="66956" y="5667"/>
                  <a:pt x="65727" y="5708"/>
                  <a:pt x="64500" y="5708"/>
                </a:cubicBezTo>
                <a:cubicBezTo>
                  <a:pt x="62617" y="5708"/>
                  <a:pt x="60739" y="5611"/>
                  <a:pt x="58874" y="5434"/>
                </a:cubicBezTo>
                <a:cubicBezTo>
                  <a:pt x="50736" y="4700"/>
                  <a:pt x="42634" y="3344"/>
                  <a:pt x="34716" y="1291"/>
                </a:cubicBezTo>
                <a:cubicBezTo>
                  <a:pt x="32336" y="668"/>
                  <a:pt x="29868" y="1"/>
                  <a:pt x="274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9"/>
          <p:cNvSpPr/>
          <p:nvPr/>
        </p:nvSpPr>
        <p:spPr>
          <a:xfrm>
            <a:off x="-282700" y="4398077"/>
            <a:ext cx="4560131" cy="1604018"/>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8" name="Google Shape;1448;p39"/>
          <p:cNvGrpSpPr/>
          <p:nvPr/>
        </p:nvGrpSpPr>
        <p:grpSpPr>
          <a:xfrm rot="2418179">
            <a:off x="7127173" y="849579"/>
            <a:ext cx="745341" cy="1353163"/>
            <a:chOff x="4614150" y="3299838"/>
            <a:chExt cx="745375" cy="1353225"/>
          </a:xfrm>
        </p:grpSpPr>
        <p:sp>
          <p:nvSpPr>
            <p:cNvPr id="1449" name="Google Shape;1449;p39"/>
            <p:cNvSpPr/>
            <p:nvPr/>
          </p:nvSpPr>
          <p:spPr>
            <a:xfrm>
              <a:off x="4614150" y="3299838"/>
              <a:ext cx="392375" cy="1353225"/>
            </a:xfrm>
            <a:custGeom>
              <a:rect b="b" l="l" r="r" t="t"/>
              <a:pathLst>
                <a:path extrusionOk="0" h="54129" w="15695">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9"/>
            <p:cNvSpPr/>
            <p:nvPr/>
          </p:nvSpPr>
          <p:spPr>
            <a:xfrm>
              <a:off x="4966375" y="3928438"/>
              <a:ext cx="105750" cy="68825"/>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9"/>
            <p:cNvSpPr/>
            <p:nvPr/>
          </p:nvSpPr>
          <p:spPr>
            <a:xfrm>
              <a:off x="4885025" y="4000888"/>
              <a:ext cx="221825" cy="150500"/>
            </a:xfrm>
            <a:custGeom>
              <a:rect b="b" l="l" r="r" t="t"/>
              <a:pathLst>
                <a:path extrusionOk="0" h="6020" w="8873">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9"/>
            <p:cNvSpPr/>
            <p:nvPr/>
          </p:nvSpPr>
          <p:spPr>
            <a:xfrm>
              <a:off x="4826900" y="3820363"/>
              <a:ext cx="94175" cy="404475"/>
            </a:xfrm>
            <a:custGeom>
              <a:rect b="b" l="l" r="r" t="t"/>
              <a:pathLst>
                <a:path extrusionOk="0" h="16179" w="3767">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9"/>
            <p:cNvSpPr/>
            <p:nvPr/>
          </p:nvSpPr>
          <p:spPr>
            <a:xfrm>
              <a:off x="4792125" y="4126163"/>
              <a:ext cx="278775" cy="191100"/>
            </a:xfrm>
            <a:custGeom>
              <a:rect b="b" l="l" r="r" t="t"/>
              <a:pathLst>
                <a:path extrusionOk="0" h="7644" w="11151">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9"/>
            <p:cNvSpPr/>
            <p:nvPr/>
          </p:nvSpPr>
          <p:spPr>
            <a:xfrm>
              <a:off x="4949500" y="3520763"/>
              <a:ext cx="410025" cy="513450"/>
            </a:xfrm>
            <a:custGeom>
              <a:rect b="b" l="l" r="r" t="t"/>
              <a:pathLst>
                <a:path extrusionOk="0" h="20538" w="16401">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9"/>
            <p:cNvSpPr/>
            <p:nvPr/>
          </p:nvSpPr>
          <p:spPr>
            <a:xfrm>
              <a:off x="4966375" y="3928438"/>
              <a:ext cx="105750" cy="68825"/>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6" name="Google Shape;1456;p39"/>
          <p:cNvGrpSpPr/>
          <p:nvPr/>
        </p:nvGrpSpPr>
        <p:grpSpPr>
          <a:xfrm rot="2943301">
            <a:off x="7236583" y="3582151"/>
            <a:ext cx="741587" cy="1195427"/>
            <a:chOff x="510547" y="4000024"/>
            <a:chExt cx="741626" cy="1195489"/>
          </a:xfrm>
        </p:grpSpPr>
        <p:sp>
          <p:nvSpPr>
            <p:cNvPr id="1457" name="Google Shape;1457;p39"/>
            <p:cNvSpPr/>
            <p:nvPr/>
          </p:nvSpPr>
          <p:spPr>
            <a:xfrm rot="3521228">
              <a:off x="718991" y="4602634"/>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9"/>
            <p:cNvSpPr/>
            <p:nvPr/>
          </p:nvSpPr>
          <p:spPr>
            <a:xfrm rot="3521228">
              <a:off x="750341" y="4705621"/>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9"/>
            <p:cNvSpPr/>
            <p:nvPr/>
          </p:nvSpPr>
          <p:spPr>
            <a:xfrm rot="3521228">
              <a:off x="792815" y="4611079"/>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9"/>
            <p:cNvSpPr/>
            <p:nvPr/>
          </p:nvSpPr>
          <p:spPr>
            <a:xfrm rot="3521228">
              <a:off x="968227" y="476729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9"/>
            <p:cNvSpPr/>
            <p:nvPr/>
          </p:nvSpPr>
          <p:spPr>
            <a:xfrm rot="3521228">
              <a:off x="814499" y="4746099"/>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9"/>
            <p:cNvSpPr/>
            <p:nvPr/>
          </p:nvSpPr>
          <p:spPr>
            <a:xfrm rot="3521228">
              <a:off x="698772" y="493144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9"/>
            <p:cNvSpPr/>
            <p:nvPr/>
          </p:nvSpPr>
          <p:spPr>
            <a:xfrm rot="3521228">
              <a:off x="868664" y="4628457"/>
              <a:ext cx="50993"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9"/>
            <p:cNvSpPr/>
            <p:nvPr/>
          </p:nvSpPr>
          <p:spPr>
            <a:xfrm rot="3521228">
              <a:off x="958561" y="446811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9"/>
            <p:cNvSpPr/>
            <p:nvPr/>
          </p:nvSpPr>
          <p:spPr>
            <a:xfrm rot="3521228">
              <a:off x="1071915" y="4475437"/>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9"/>
            <p:cNvSpPr/>
            <p:nvPr/>
          </p:nvSpPr>
          <p:spPr>
            <a:xfrm rot="3521228">
              <a:off x="829152" y="4393206"/>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9"/>
            <p:cNvSpPr/>
            <p:nvPr/>
          </p:nvSpPr>
          <p:spPr>
            <a:xfrm rot="3521228">
              <a:off x="1015556" y="4358308"/>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9"/>
            <p:cNvSpPr/>
            <p:nvPr/>
          </p:nvSpPr>
          <p:spPr>
            <a:xfrm rot="3521228">
              <a:off x="1029948" y="4243722"/>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9"/>
            <p:cNvSpPr/>
            <p:nvPr/>
          </p:nvSpPr>
          <p:spPr>
            <a:xfrm rot="3521228">
              <a:off x="1160244" y="4082961"/>
              <a:ext cx="28972" cy="22053"/>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9"/>
            <p:cNvSpPr/>
            <p:nvPr/>
          </p:nvSpPr>
          <p:spPr>
            <a:xfrm rot="3521228">
              <a:off x="1224353" y="4006194"/>
              <a:ext cx="25528" cy="19715"/>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9"/>
            <p:cNvSpPr/>
            <p:nvPr/>
          </p:nvSpPr>
          <p:spPr>
            <a:xfrm rot="3521228">
              <a:off x="853345" y="4922808"/>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9"/>
            <p:cNvSpPr/>
            <p:nvPr/>
          </p:nvSpPr>
          <p:spPr>
            <a:xfrm rot="3521228">
              <a:off x="565266" y="4687927"/>
              <a:ext cx="69539"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9"/>
            <p:cNvSpPr/>
            <p:nvPr/>
          </p:nvSpPr>
          <p:spPr>
            <a:xfrm rot="3521228">
              <a:off x="599388" y="5080071"/>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9"/>
            <p:cNvSpPr/>
            <p:nvPr/>
          </p:nvSpPr>
          <p:spPr>
            <a:xfrm rot="3521228">
              <a:off x="513749" y="5157130"/>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5" name="Google Shape;1475;p39"/>
          <p:cNvSpPr/>
          <p:nvPr/>
        </p:nvSpPr>
        <p:spPr>
          <a:xfrm rot="-2700000">
            <a:off x="-658608" y="455099"/>
            <a:ext cx="2347027" cy="346447"/>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9050">
            <a:solidFill>
              <a:schemeClr val="l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9"/>
          <p:cNvSpPr txBox="1"/>
          <p:nvPr>
            <p:ph type="title"/>
          </p:nvPr>
        </p:nvSpPr>
        <p:spPr>
          <a:xfrm>
            <a:off x="2684300" y="1858750"/>
            <a:ext cx="4398300" cy="727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4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77" name="Google Shape;1477;p39"/>
          <p:cNvSpPr txBox="1"/>
          <p:nvPr>
            <p:ph hasCustomPrompt="1" idx="2" type="title"/>
          </p:nvPr>
        </p:nvSpPr>
        <p:spPr>
          <a:xfrm>
            <a:off x="713225" y="1863975"/>
            <a:ext cx="1742400" cy="1197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0"/>
              <a:buNone/>
              <a:defRPr sz="9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478" name="Google Shape;1478;p39"/>
          <p:cNvSpPr txBox="1"/>
          <p:nvPr>
            <p:ph idx="1" type="subTitle"/>
          </p:nvPr>
        </p:nvSpPr>
        <p:spPr>
          <a:xfrm>
            <a:off x="2684300" y="2586250"/>
            <a:ext cx="2561400" cy="63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solidFill>
                  <a:schemeClr val="lt1"/>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1479" name="Google Shape;1479;p39"/>
          <p:cNvGrpSpPr/>
          <p:nvPr/>
        </p:nvGrpSpPr>
        <p:grpSpPr>
          <a:xfrm rot="2943301">
            <a:off x="6148558" y="3582151"/>
            <a:ext cx="741587" cy="1195427"/>
            <a:chOff x="510547" y="4000024"/>
            <a:chExt cx="741626" cy="1195489"/>
          </a:xfrm>
        </p:grpSpPr>
        <p:sp>
          <p:nvSpPr>
            <p:cNvPr id="1480" name="Google Shape;1480;p39"/>
            <p:cNvSpPr/>
            <p:nvPr/>
          </p:nvSpPr>
          <p:spPr>
            <a:xfrm rot="3521228">
              <a:off x="718991" y="4602634"/>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9"/>
            <p:cNvSpPr/>
            <p:nvPr/>
          </p:nvSpPr>
          <p:spPr>
            <a:xfrm rot="3521228">
              <a:off x="750341" y="4705621"/>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9"/>
            <p:cNvSpPr/>
            <p:nvPr/>
          </p:nvSpPr>
          <p:spPr>
            <a:xfrm rot="3521228">
              <a:off x="792815" y="4611079"/>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9"/>
            <p:cNvSpPr/>
            <p:nvPr/>
          </p:nvSpPr>
          <p:spPr>
            <a:xfrm rot="3521228">
              <a:off x="968227" y="476729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9"/>
            <p:cNvSpPr/>
            <p:nvPr/>
          </p:nvSpPr>
          <p:spPr>
            <a:xfrm rot="3521228">
              <a:off x="814499" y="4746099"/>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9"/>
            <p:cNvSpPr/>
            <p:nvPr/>
          </p:nvSpPr>
          <p:spPr>
            <a:xfrm rot="3521228">
              <a:off x="698772" y="493144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9"/>
            <p:cNvSpPr/>
            <p:nvPr/>
          </p:nvSpPr>
          <p:spPr>
            <a:xfrm rot="3521228">
              <a:off x="868664" y="4628457"/>
              <a:ext cx="50993"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9"/>
            <p:cNvSpPr/>
            <p:nvPr/>
          </p:nvSpPr>
          <p:spPr>
            <a:xfrm rot="3521228">
              <a:off x="958561" y="446811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9"/>
            <p:cNvSpPr/>
            <p:nvPr/>
          </p:nvSpPr>
          <p:spPr>
            <a:xfrm rot="3521228">
              <a:off x="1071915" y="4475437"/>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9"/>
            <p:cNvSpPr/>
            <p:nvPr/>
          </p:nvSpPr>
          <p:spPr>
            <a:xfrm rot="3521228">
              <a:off x="829152" y="4393206"/>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9"/>
            <p:cNvSpPr/>
            <p:nvPr/>
          </p:nvSpPr>
          <p:spPr>
            <a:xfrm rot="3521228">
              <a:off x="1015556" y="4358308"/>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9"/>
            <p:cNvSpPr/>
            <p:nvPr/>
          </p:nvSpPr>
          <p:spPr>
            <a:xfrm rot="3521228">
              <a:off x="1029948" y="4243722"/>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9"/>
            <p:cNvSpPr/>
            <p:nvPr/>
          </p:nvSpPr>
          <p:spPr>
            <a:xfrm rot="3521228">
              <a:off x="1160244" y="4082961"/>
              <a:ext cx="28972" cy="22053"/>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9"/>
            <p:cNvSpPr/>
            <p:nvPr/>
          </p:nvSpPr>
          <p:spPr>
            <a:xfrm rot="3521228">
              <a:off x="1224353" y="4006194"/>
              <a:ext cx="25528" cy="19715"/>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9"/>
            <p:cNvSpPr/>
            <p:nvPr/>
          </p:nvSpPr>
          <p:spPr>
            <a:xfrm rot="3521228">
              <a:off x="853345" y="4922808"/>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9"/>
            <p:cNvSpPr/>
            <p:nvPr/>
          </p:nvSpPr>
          <p:spPr>
            <a:xfrm rot="3521228">
              <a:off x="565266" y="4687927"/>
              <a:ext cx="69539"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9"/>
            <p:cNvSpPr/>
            <p:nvPr/>
          </p:nvSpPr>
          <p:spPr>
            <a:xfrm rot="3521228">
              <a:off x="599388" y="5080071"/>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9"/>
            <p:cNvSpPr/>
            <p:nvPr/>
          </p:nvSpPr>
          <p:spPr>
            <a:xfrm rot="3521228">
              <a:off x="513749" y="5157130"/>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8" name="Google Shape;1498;p39"/>
          <p:cNvSpPr/>
          <p:nvPr/>
        </p:nvSpPr>
        <p:spPr>
          <a:xfrm>
            <a:off x="5996895" y="-104126"/>
            <a:ext cx="3191964" cy="965824"/>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9" name="Google Shape;1499;p39"/>
          <p:cNvGrpSpPr/>
          <p:nvPr/>
        </p:nvGrpSpPr>
        <p:grpSpPr>
          <a:xfrm rot="3207471">
            <a:off x="1744711" y="200472"/>
            <a:ext cx="741608" cy="1195461"/>
            <a:chOff x="510547" y="4000024"/>
            <a:chExt cx="741626" cy="1195489"/>
          </a:xfrm>
        </p:grpSpPr>
        <p:sp>
          <p:nvSpPr>
            <p:cNvPr id="1500" name="Google Shape;1500;p39"/>
            <p:cNvSpPr/>
            <p:nvPr/>
          </p:nvSpPr>
          <p:spPr>
            <a:xfrm rot="3521228">
              <a:off x="718991" y="4602634"/>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9"/>
            <p:cNvSpPr/>
            <p:nvPr/>
          </p:nvSpPr>
          <p:spPr>
            <a:xfrm rot="3521228">
              <a:off x="750341" y="4705621"/>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9"/>
            <p:cNvSpPr/>
            <p:nvPr/>
          </p:nvSpPr>
          <p:spPr>
            <a:xfrm rot="3521228">
              <a:off x="792815" y="4611079"/>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9"/>
            <p:cNvSpPr/>
            <p:nvPr/>
          </p:nvSpPr>
          <p:spPr>
            <a:xfrm rot="3521228">
              <a:off x="968227" y="476729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9"/>
            <p:cNvSpPr/>
            <p:nvPr/>
          </p:nvSpPr>
          <p:spPr>
            <a:xfrm rot="3521228">
              <a:off x="814499" y="4746099"/>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9"/>
            <p:cNvSpPr/>
            <p:nvPr/>
          </p:nvSpPr>
          <p:spPr>
            <a:xfrm rot="3521228">
              <a:off x="698772" y="493144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9"/>
            <p:cNvSpPr/>
            <p:nvPr/>
          </p:nvSpPr>
          <p:spPr>
            <a:xfrm rot="3521228">
              <a:off x="868664" y="4628457"/>
              <a:ext cx="50993"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9"/>
            <p:cNvSpPr/>
            <p:nvPr/>
          </p:nvSpPr>
          <p:spPr>
            <a:xfrm rot="3521228">
              <a:off x="958561" y="446811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9"/>
            <p:cNvSpPr/>
            <p:nvPr/>
          </p:nvSpPr>
          <p:spPr>
            <a:xfrm rot="3521228">
              <a:off x="1071915" y="4475437"/>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9"/>
            <p:cNvSpPr/>
            <p:nvPr/>
          </p:nvSpPr>
          <p:spPr>
            <a:xfrm rot="3521228">
              <a:off x="829152" y="4393206"/>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9"/>
            <p:cNvSpPr/>
            <p:nvPr/>
          </p:nvSpPr>
          <p:spPr>
            <a:xfrm rot="3521228">
              <a:off x="1015556" y="4358308"/>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9"/>
            <p:cNvSpPr/>
            <p:nvPr/>
          </p:nvSpPr>
          <p:spPr>
            <a:xfrm rot="3521228">
              <a:off x="1029948" y="4243722"/>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9"/>
            <p:cNvSpPr/>
            <p:nvPr/>
          </p:nvSpPr>
          <p:spPr>
            <a:xfrm rot="3521228">
              <a:off x="1160244" y="4082961"/>
              <a:ext cx="28972" cy="22053"/>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9"/>
            <p:cNvSpPr/>
            <p:nvPr/>
          </p:nvSpPr>
          <p:spPr>
            <a:xfrm rot="3521228">
              <a:off x="1224353" y="4006194"/>
              <a:ext cx="25528" cy="19715"/>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9"/>
            <p:cNvSpPr/>
            <p:nvPr/>
          </p:nvSpPr>
          <p:spPr>
            <a:xfrm rot="3521228">
              <a:off x="853345" y="4922808"/>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9"/>
            <p:cNvSpPr/>
            <p:nvPr/>
          </p:nvSpPr>
          <p:spPr>
            <a:xfrm rot="3521228">
              <a:off x="565266" y="4687927"/>
              <a:ext cx="69539"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9"/>
            <p:cNvSpPr/>
            <p:nvPr/>
          </p:nvSpPr>
          <p:spPr>
            <a:xfrm rot="3521228">
              <a:off x="599388" y="5080071"/>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9"/>
            <p:cNvSpPr/>
            <p:nvPr/>
          </p:nvSpPr>
          <p:spPr>
            <a:xfrm rot="3521228">
              <a:off x="513749" y="5157130"/>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_1_1_1">
    <p:spTree>
      <p:nvGrpSpPr>
        <p:cNvPr id="1518" name="Shape 1518"/>
        <p:cNvGrpSpPr/>
        <p:nvPr/>
      </p:nvGrpSpPr>
      <p:grpSpPr>
        <a:xfrm>
          <a:off x="0" y="0"/>
          <a:ext cx="0" cy="0"/>
          <a:chOff x="0" y="0"/>
          <a:chExt cx="0" cy="0"/>
        </a:xfrm>
      </p:grpSpPr>
      <p:grpSp>
        <p:nvGrpSpPr>
          <p:cNvPr id="1519" name="Google Shape;1519;p40"/>
          <p:cNvGrpSpPr/>
          <p:nvPr/>
        </p:nvGrpSpPr>
        <p:grpSpPr>
          <a:xfrm>
            <a:off x="7748687" y="3256134"/>
            <a:ext cx="1395308" cy="1361806"/>
            <a:chOff x="-586438" y="2246659"/>
            <a:chExt cx="1395308" cy="1361806"/>
          </a:xfrm>
        </p:grpSpPr>
        <p:sp>
          <p:nvSpPr>
            <p:cNvPr id="1520" name="Google Shape;1520;p40"/>
            <p:cNvSpPr/>
            <p:nvPr/>
          </p:nvSpPr>
          <p:spPr>
            <a:xfrm rot="3361624">
              <a:off x="-354384" y="2400039"/>
              <a:ext cx="931198" cy="1055048"/>
            </a:xfrm>
            <a:custGeom>
              <a:rect b="b" l="l" r="r" t="t"/>
              <a:pathLst>
                <a:path extrusionOk="0" h="42202" w="37248">
                  <a:moveTo>
                    <a:pt x="2456" y="1880"/>
                  </a:moveTo>
                  <a:lnTo>
                    <a:pt x="10047" y="6560"/>
                  </a:lnTo>
                  <a:lnTo>
                    <a:pt x="14885" y="9529"/>
                  </a:lnTo>
                  <a:cubicBezTo>
                    <a:pt x="16425" y="10482"/>
                    <a:pt x="18001" y="11362"/>
                    <a:pt x="19468" y="12425"/>
                  </a:cubicBezTo>
                  <a:cubicBezTo>
                    <a:pt x="20170" y="12905"/>
                    <a:pt x="20817" y="13451"/>
                    <a:pt x="21402" y="14058"/>
                  </a:cubicBezTo>
                  <a:lnTo>
                    <a:pt x="21402" y="14058"/>
                  </a:lnTo>
                  <a:cubicBezTo>
                    <a:pt x="18808" y="12956"/>
                    <a:pt x="16269" y="11697"/>
                    <a:pt x="13822" y="10299"/>
                  </a:cubicBezTo>
                  <a:cubicBezTo>
                    <a:pt x="10743" y="8502"/>
                    <a:pt x="7810" y="6450"/>
                    <a:pt x="5061" y="4177"/>
                  </a:cubicBezTo>
                  <a:cubicBezTo>
                    <a:pt x="4159" y="3442"/>
                    <a:pt x="3293" y="2672"/>
                    <a:pt x="2456" y="1880"/>
                  </a:cubicBezTo>
                  <a:close/>
                  <a:moveTo>
                    <a:pt x="415" y="1"/>
                  </a:moveTo>
                  <a:cubicBezTo>
                    <a:pt x="179" y="1"/>
                    <a:pt x="0" y="295"/>
                    <a:pt x="186" y="511"/>
                  </a:cubicBezTo>
                  <a:cubicBezTo>
                    <a:pt x="2752" y="3040"/>
                    <a:pt x="5501" y="5350"/>
                    <a:pt x="8434" y="7476"/>
                  </a:cubicBezTo>
                  <a:cubicBezTo>
                    <a:pt x="11366" y="9565"/>
                    <a:pt x="14482" y="11435"/>
                    <a:pt x="17745" y="13011"/>
                  </a:cubicBezTo>
                  <a:cubicBezTo>
                    <a:pt x="19190" y="13719"/>
                    <a:pt x="20684" y="14380"/>
                    <a:pt x="22205" y="14974"/>
                  </a:cubicBezTo>
                  <a:lnTo>
                    <a:pt x="22205" y="14974"/>
                  </a:lnTo>
                  <a:cubicBezTo>
                    <a:pt x="22470" y="15307"/>
                    <a:pt x="22718" y="15655"/>
                    <a:pt x="22950" y="16017"/>
                  </a:cubicBezTo>
                  <a:cubicBezTo>
                    <a:pt x="23903" y="17484"/>
                    <a:pt x="24673" y="19097"/>
                    <a:pt x="25480" y="20673"/>
                  </a:cubicBezTo>
                  <a:cubicBezTo>
                    <a:pt x="27276" y="24045"/>
                    <a:pt x="29036" y="27381"/>
                    <a:pt x="30832" y="30754"/>
                  </a:cubicBezTo>
                  <a:cubicBezTo>
                    <a:pt x="32628" y="34126"/>
                    <a:pt x="34388" y="37499"/>
                    <a:pt x="36221" y="40871"/>
                  </a:cubicBezTo>
                  <a:lnTo>
                    <a:pt x="36917" y="42118"/>
                  </a:lnTo>
                  <a:cubicBezTo>
                    <a:pt x="36941" y="42177"/>
                    <a:pt x="36988" y="42202"/>
                    <a:pt x="37037" y="42202"/>
                  </a:cubicBezTo>
                  <a:cubicBezTo>
                    <a:pt x="37138" y="42202"/>
                    <a:pt x="37248" y="42095"/>
                    <a:pt x="37174" y="41971"/>
                  </a:cubicBezTo>
                  <a:lnTo>
                    <a:pt x="37174" y="41971"/>
                  </a:lnTo>
                  <a:lnTo>
                    <a:pt x="37174" y="42008"/>
                  </a:lnTo>
                  <a:cubicBezTo>
                    <a:pt x="35451" y="38562"/>
                    <a:pt x="33691" y="35153"/>
                    <a:pt x="31932" y="31744"/>
                  </a:cubicBezTo>
                  <a:cubicBezTo>
                    <a:pt x="30135" y="28298"/>
                    <a:pt x="28376" y="24925"/>
                    <a:pt x="26579" y="21516"/>
                  </a:cubicBezTo>
                  <a:cubicBezTo>
                    <a:pt x="25736" y="19866"/>
                    <a:pt x="24930" y="18253"/>
                    <a:pt x="24050" y="16640"/>
                  </a:cubicBezTo>
                  <a:cubicBezTo>
                    <a:pt x="23811" y="16205"/>
                    <a:pt x="23549" y="15783"/>
                    <a:pt x="23266" y="15375"/>
                  </a:cubicBezTo>
                  <a:lnTo>
                    <a:pt x="23266" y="15375"/>
                  </a:lnTo>
                  <a:cubicBezTo>
                    <a:pt x="23283" y="15382"/>
                    <a:pt x="23300" y="15388"/>
                    <a:pt x="23317" y="15394"/>
                  </a:cubicBezTo>
                  <a:cubicBezTo>
                    <a:pt x="23345" y="15405"/>
                    <a:pt x="23372" y="15409"/>
                    <a:pt x="23397" y="15409"/>
                  </a:cubicBezTo>
                  <a:cubicBezTo>
                    <a:pt x="23634" y="15409"/>
                    <a:pt x="23725" y="14980"/>
                    <a:pt x="23427" y="14881"/>
                  </a:cubicBezTo>
                  <a:cubicBezTo>
                    <a:pt x="23176" y="14783"/>
                    <a:pt x="22926" y="14684"/>
                    <a:pt x="22676" y="14584"/>
                  </a:cubicBezTo>
                  <a:lnTo>
                    <a:pt x="22676" y="14584"/>
                  </a:lnTo>
                  <a:cubicBezTo>
                    <a:pt x="22149" y="13924"/>
                    <a:pt x="21565" y="13311"/>
                    <a:pt x="20934" y="12755"/>
                  </a:cubicBezTo>
                  <a:cubicBezTo>
                    <a:pt x="19504" y="11692"/>
                    <a:pt x="18038" y="10739"/>
                    <a:pt x="16498" y="9859"/>
                  </a:cubicBezTo>
                  <a:lnTo>
                    <a:pt x="11586" y="6816"/>
                  </a:lnTo>
                  <a:lnTo>
                    <a:pt x="1762" y="804"/>
                  </a:lnTo>
                  <a:lnTo>
                    <a:pt x="651" y="97"/>
                  </a:lnTo>
                  <a:lnTo>
                    <a:pt x="651" y="97"/>
                  </a:lnTo>
                  <a:cubicBezTo>
                    <a:pt x="643" y="89"/>
                    <a:pt x="634" y="80"/>
                    <a:pt x="625" y="71"/>
                  </a:cubicBezTo>
                  <a:lnTo>
                    <a:pt x="621" y="78"/>
                  </a:lnTo>
                  <a:lnTo>
                    <a:pt x="552" y="34"/>
                  </a:lnTo>
                  <a:cubicBezTo>
                    <a:pt x="506" y="11"/>
                    <a:pt x="459" y="1"/>
                    <a:pt x="4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0"/>
            <p:cNvSpPr/>
            <p:nvPr/>
          </p:nvSpPr>
          <p:spPr>
            <a:xfrm rot="3361624">
              <a:off x="316904" y="2857778"/>
              <a:ext cx="33025" cy="118625"/>
            </a:xfrm>
            <a:custGeom>
              <a:rect b="b" l="l" r="r" t="t"/>
              <a:pathLst>
                <a:path extrusionOk="0" h="4745" w="1321">
                  <a:moveTo>
                    <a:pt x="639" y="1472"/>
                  </a:moveTo>
                  <a:lnTo>
                    <a:pt x="639" y="1472"/>
                  </a:lnTo>
                  <a:cubicBezTo>
                    <a:pt x="735" y="2324"/>
                    <a:pt x="667" y="3191"/>
                    <a:pt x="435" y="4014"/>
                  </a:cubicBezTo>
                  <a:lnTo>
                    <a:pt x="435" y="4014"/>
                  </a:lnTo>
                  <a:cubicBezTo>
                    <a:pt x="431" y="3162"/>
                    <a:pt x="499" y="2312"/>
                    <a:pt x="639" y="1472"/>
                  </a:cubicBezTo>
                  <a:close/>
                  <a:moveTo>
                    <a:pt x="661" y="0"/>
                  </a:moveTo>
                  <a:cubicBezTo>
                    <a:pt x="569" y="0"/>
                    <a:pt x="477" y="55"/>
                    <a:pt x="441" y="165"/>
                  </a:cubicBezTo>
                  <a:cubicBezTo>
                    <a:pt x="74" y="1558"/>
                    <a:pt x="1" y="2988"/>
                    <a:pt x="184" y="4381"/>
                  </a:cubicBezTo>
                  <a:cubicBezTo>
                    <a:pt x="198" y="4449"/>
                    <a:pt x="236" y="4487"/>
                    <a:pt x="281" y="4498"/>
                  </a:cubicBezTo>
                  <a:lnTo>
                    <a:pt x="281" y="4498"/>
                  </a:lnTo>
                  <a:cubicBezTo>
                    <a:pt x="250" y="4652"/>
                    <a:pt x="378" y="4745"/>
                    <a:pt x="517" y="4745"/>
                  </a:cubicBezTo>
                  <a:cubicBezTo>
                    <a:pt x="613" y="4745"/>
                    <a:pt x="714" y="4700"/>
                    <a:pt x="771" y="4601"/>
                  </a:cubicBezTo>
                  <a:cubicBezTo>
                    <a:pt x="1284" y="3171"/>
                    <a:pt x="1320" y="1595"/>
                    <a:pt x="880" y="165"/>
                  </a:cubicBezTo>
                  <a:cubicBezTo>
                    <a:pt x="844" y="55"/>
                    <a:pt x="752" y="0"/>
                    <a:pt x="6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0"/>
            <p:cNvSpPr/>
            <p:nvPr/>
          </p:nvSpPr>
          <p:spPr>
            <a:xfrm rot="3361624">
              <a:off x="288699" y="2899478"/>
              <a:ext cx="38525" cy="261799"/>
            </a:xfrm>
            <a:custGeom>
              <a:rect b="b" l="l" r="r" t="t"/>
              <a:pathLst>
                <a:path extrusionOk="0" h="10472" w="1541">
                  <a:moveTo>
                    <a:pt x="757" y="1375"/>
                  </a:moveTo>
                  <a:lnTo>
                    <a:pt x="757" y="1375"/>
                  </a:lnTo>
                  <a:cubicBezTo>
                    <a:pt x="970" y="2562"/>
                    <a:pt x="1029" y="3765"/>
                    <a:pt x="917" y="4968"/>
                  </a:cubicBezTo>
                  <a:cubicBezTo>
                    <a:pt x="844" y="5738"/>
                    <a:pt x="697" y="6544"/>
                    <a:pt x="514" y="7314"/>
                  </a:cubicBezTo>
                  <a:cubicBezTo>
                    <a:pt x="513" y="7317"/>
                    <a:pt x="512" y="7320"/>
                    <a:pt x="510" y="7323"/>
                  </a:cubicBezTo>
                  <a:lnTo>
                    <a:pt x="510" y="7323"/>
                  </a:lnTo>
                  <a:cubicBezTo>
                    <a:pt x="464" y="6662"/>
                    <a:pt x="441" y="5968"/>
                    <a:pt x="441" y="5298"/>
                  </a:cubicBezTo>
                  <a:cubicBezTo>
                    <a:pt x="441" y="3984"/>
                    <a:pt x="552" y="2671"/>
                    <a:pt x="757" y="1375"/>
                  </a:cubicBezTo>
                  <a:close/>
                  <a:moveTo>
                    <a:pt x="734" y="1"/>
                  </a:moveTo>
                  <a:cubicBezTo>
                    <a:pt x="642" y="1"/>
                    <a:pt x="551" y="56"/>
                    <a:pt x="514" y="166"/>
                  </a:cubicBezTo>
                  <a:cubicBezTo>
                    <a:pt x="148" y="1852"/>
                    <a:pt x="1" y="3575"/>
                    <a:pt x="38" y="5298"/>
                  </a:cubicBezTo>
                  <a:cubicBezTo>
                    <a:pt x="38" y="6141"/>
                    <a:pt x="74" y="7021"/>
                    <a:pt x="184" y="7864"/>
                  </a:cubicBezTo>
                  <a:cubicBezTo>
                    <a:pt x="197" y="8014"/>
                    <a:pt x="211" y="8163"/>
                    <a:pt x="228" y="8311"/>
                  </a:cubicBezTo>
                  <a:lnTo>
                    <a:pt x="228" y="8311"/>
                  </a:lnTo>
                  <a:cubicBezTo>
                    <a:pt x="152" y="8732"/>
                    <a:pt x="127" y="9159"/>
                    <a:pt x="148" y="9587"/>
                  </a:cubicBezTo>
                  <a:cubicBezTo>
                    <a:pt x="148" y="9752"/>
                    <a:pt x="267" y="9834"/>
                    <a:pt x="386" y="9834"/>
                  </a:cubicBezTo>
                  <a:cubicBezTo>
                    <a:pt x="424" y="9834"/>
                    <a:pt x="461" y="9826"/>
                    <a:pt x="495" y="9809"/>
                  </a:cubicBezTo>
                  <a:lnTo>
                    <a:pt x="495" y="9809"/>
                  </a:lnTo>
                  <a:cubicBezTo>
                    <a:pt x="545" y="10006"/>
                    <a:pt x="600" y="10201"/>
                    <a:pt x="661" y="10393"/>
                  </a:cubicBezTo>
                  <a:cubicBezTo>
                    <a:pt x="678" y="10444"/>
                    <a:pt x="726" y="10472"/>
                    <a:pt x="774" y="10472"/>
                  </a:cubicBezTo>
                  <a:cubicBezTo>
                    <a:pt x="828" y="10472"/>
                    <a:pt x="881" y="10435"/>
                    <a:pt x="881" y="10357"/>
                  </a:cubicBezTo>
                  <a:lnTo>
                    <a:pt x="881" y="10320"/>
                  </a:lnTo>
                  <a:cubicBezTo>
                    <a:pt x="822" y="9889"/>
                    <a:pt x="753" y="9449"/>
                    <a:pt x="690" y="9003"/>
                  </a:cubicBezTo>
                  <a:lnTo>
                    <a:pt x="690" y="9003"/>
                  </a:lnTo>
                  <a:cubicBezTo>
                    <a:pt x="773" y="8393"/>
                    <a:pt x="897" y="7788"/>
                    <a:pt x="1064" y="7204"/>
                  </a:cubicBezTo>
                  <a:cubicBezTo>
                    <a:pt x="1247" y="6434"/>
                    <a:pt x="1357" y="5664"/>
                    <a:pt x="1431" y="4858"/>
                  </a:cubicBezTo>
                  <a:cubicBezTo>
                    <a:pt x="1541" y="3282"/>
                    <a:pt x="1357" y="1705"/>
                    <a:pt x="954" y="166"/>
                  </a:cubicBezTo>
                  <a:cubicBezTo>
                    <a:pt x="917" y="56"/>
                    <a:pt x="826" y="1"/>
                    <a:pt x="7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0"/>
            <p:cNvSpPr/>
            <p:nvPr/>
          </p:nvSpPr>
          <p:spPr>
            <a:xfrm rot="3361624">
              <a:off x="2117" y="2853097"/>
              <a:ext cx="336899" cy="244375"/>
            </a:xfrm>
            <a:custGeom>
              <a:rect b="b" l="l" r="r" t="t"/>
              <a:pathLst>
                <a:path extrusionOk="0" h="9775" w="13476">
                  <a:moveTo>
                    <a:pt x="1793" y="925"/>
                  </a:moveTo>
                  <a:cubicBezTo>
                    <a:pt x="5163" y="1974"/>
                    <a:pt x="8204" y="3873"/>
                    <a:pt x="10574" y="6498"/>
                  </a:cubicBezTo>
                  <a:cubicBezTo>
                    <a:pt x="11302" y="7259"/>
                    <a:pt x="11940" y="8080"/>
                    <a:pt x="12516" y="8961"/>
                  </a:cubicBezTo>
                  <a:lnTo>
                    <a:pt x="12516" y="8961"/>
                  </a:lnTo>
                  <a:cubicBezTo>
                    <a:pt x="8852" y="7596"/>
                    <a:pt x="6232" y="4636"/>
                    <a:pt x="3315" y="2136"/>
                  </a:cubicBezTo>
                  <a:cubicBezTo>
                    <a:pt x="2828" y="1710"/>
                    <a:pt x="2319" y="1306"/>
                    <a:pt x="1793" y="925"/>
                  </a:cubicBezTo>
                  <a:close/>
                  <a:moveTo>
                    <a:pt x="12920" y="9101"/>
                  </a:moveTo>
                  <a:lnTo>
                    <a:pt x="12923" y="9105"/>
                  </a:lnTo>
                  <a:lnTo>
                    <a:pt x="12923" y="9105"/>
                  </a:lnTo>
                  <a:cubicBezTo>
                    <a:pt x="12923" y="9104"/>
                    <a:pt x="12922" y="9104"/>
                    <a:pt x="12921" y="9104"/>
                  </a:cubicBezTo>
                  <a:lnTo>
                    <a:pt x="12921" y="9104"/>
                  </a:lnTo>
                  <a:cubicBezTo>
                    <a:pt x="12921" y="9103"/>
                    <a:pt x="12920" y="9102"/>
                    <a:pt x="12920" y="9101"/>
                  </a:cubicBezTo>
                  <a:close/>
                  <a:moveTo>
                    <a:pt x="386" y="1"/>
                  </a:moveTo>
                  <a:cubicBezTo>
                    <a:pt x="136" y="1"/>
                    <a:pt x="1" y="355"/>
                    <a:pt x="236" y="523"/>
                  </a:cubicBezTo>
                  <a:cubicBezTo>
                    <a:pt x="3829" y="2686"/>
                    <a:pt x="6321" y="6132"/>
                    <a:pt x="9877" y="8331"/>
                  </a:cubicBezTo>
                  <a:cubicBezTo>
                    <a:pt x="10830" y="8954"/>
                    <a:pt x="11857" y="9431"/>
                    <a:pt x="12956" y="9761"/>
                  </a:cubicBezTo>
                  <a:cubicBezTo>
                    <a:pt x="12991" y="9770"/>
                    <a:pt x="13023" y="9774"/>
                    <a:pt x="13054" y="9774"/>
                  </a:cubicBezTo>
                  <a:cubicBezTo>
                    <a:pt x="13381" y="9774"/>
                    <a:pt x="13475" y="9275"/>
                    <a:pt x="13140" y="9174"/>
                  </a:cubicBezTo>
                  <a:cubicBezTo>
                    <a:pt x="13073" y="9153"/>
                    <a:pt x="13007" y="9132"/>
                    <a:pt x="12941" y="9110"/>
                  </a:cubicBezTo>
                  <a:lnTo>
                    <a:pt x="12941" y="9110"/>
                  </a:lnTo>
                  <a:cubicBezTo>
                    <a:pt x="10851" y="5494"/>
                    <a:pt x="7631" y="2682"/>
                    <a:pt x="3792" y="1073"/>
                  </a:cubicBezTo>
                  <a:cubicBezTo>
                    <a:pt x="2692" y="633"/>
                    <a:pt x="1592" y="266"/>
                    <a:pt x="456" y="10"/>
                  </a:cubicBezTo>
                  <a:cubicBezTo>
                    <a:pt x="432" y="4"/>
                    <a:pt x="409" y="1"/>
                    <a:pt x="3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0"/>
            <p:cNvSpPr/>
            <p:nvPr/>
          </p:nvSpPr>
          <p:spPr>
            <a:xfrm rot="3361624">
              <a:off x="220682" y="3011322"/>
              <a:ext cx="52250" cy="329399"/>
            </a:xfrm>
            <a:custGeom>
              <a:rect b="b" l="l" r="r" t="t"/>
              <a:pathLst>
                <a:path extrusionOk="0" h="13176" w="2090">
                  <a:moveTo>
                    <a:pt x="897" y="1697"/>
                  </a:moveTo>
                  <a:cubicBezTo>
                    <a:pt x="1435" y="4326"/>
                    <a:pt x="1524" y="7020"/>
                    <a:pt x="1210" y="9687"/>
                  </a:cubicBezTo>
                  <a:cubicBezTo>
                    <a:pt x="1147" y="10271"/>
                    <a:pt x="1049" y="10854"/>
                    <a:pt x="936" y="11438"/>
                  </a:cubicBezTo>
                  <a:lnTo>
                    <a:pt x="936" y="11438"/>
                  </a:lnTo>
                  <a:cubicBezTo>
                    <a:pt x="827" y="10793"/>
                    <a:pt x="729" y="10148"/>
                    <a:pt x="660" y="9504"/>
                  </a:cubicBezTo>
                  <a:cubicBezTo>
                    <a:pt x="587" y="8514"/>
                    <a:pt x="513" y="7488"/>
                    <a:pt x="513" y="6461"/>
                  </a:cubicBezTo>
                  <a:cubicBezTo>
                    <a:pt x="513" y="4862"/>
                    <a:pt x="647" y="3262"/>
                    <a:pt x="897" y="1697"/>
                  </a:cubicBezTo>
                  <a:close/>
                  <a:moveTo>
                    <a:pt x="880" y="0"/>
                  </a:moveTo>
                  <a:cubicBezTo>
                    <a:pt x="770" y="0"/>
                    <a:pt x="660" y="64"/>
                    <a:pt x="623" y="193"/>
                  </a:cubicBezTo>
                  <a:cubicBezTo>
                    <a:pt x="184" y="2246"/>
                    <a:pt x="0" y="4335"/>
                    <a:pt x="0" y="6461"/>
                  </a:cubicBezTo>
                  <a:cubicBezTo>
                    <a:pt x="0" y="8514"/>
                    <a:pt x="212" y="10566"/>
                    <a:pt x="706" y="12550"/>
                  </a:cubicBezTo>
                  <a:lnTo>
                    <a:pt x="706" y="12550"/>
                  </a:lnTo>
                  <a:cubicBezTo>
                    <a:pt x="691" y="12622"/>
                    <a:pt x="676" y="12694"/>
                    <a:pt x="660" y="12766"/>
                  </a:cubicBezTo>
                  <a:cubicBezTo>
                    <a:pt x="593" y="13012"/>
                    <a:pt x="784" y="13176"/>
                    <a:pt x="969" y="13176"/>
                  </a:cubicBezTo>
                  <a:cubicBezTo>
                    <a:pt x="1087" y="13176"/>
                    <a:pt x="1204" y="13108"/>
                    <a:pt x="1247" y="12950"/>
                  </a:cubicBezTo>
                  <a:cubicBezTo>
                    <a:pt x="1833" y="10860"/>
                    <a:pt x="2090" y="8697"/>
                    <a:pt x="2016" y="6571"/>
                  </a:cubicBezTo>
                  <a:cubicBezTo>
                    <a:pt x="1980" y="4408"/>
                    <a:pt x="1686" y="2282"/>
                    <a:pt x="1137" y="193"/>
                  </a:cubicBezTo>
                  <a:cubicBezTo>
                    <a:pt x="1100" y="64"/>
                    <a:pt x="990" y="0"/>
                    <a:pt x="8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0"/>
            <p:cNvSpPr/>
            <p:nvPr/>
          </p:nvSpPr>
          <p:spPr>
            <a:xfrm rot="3361624">
              <a:off x="342169" y="2414139"/>
              <a:ext cx="236050" cy="617999"/>
            </a:xfrm>
            <a:custGeom>
              <a:rect b="b" l="l" r="r" t="t"/>
              <a:pathLst>
                <a:path extrusionOk="0" h="24720" w="9442">
                  <a:moveTo>
                    <a:pt x="1334" y="1388"/>
                  </a:moveTo>
                  <a:cubicBezTo>
                    <a:pt x="2725" y="4292"/>
                    <a:pt x="4104" y="7184"/>
                    <a:pt x="5096" y="10225"/>
                  </a:cubicBezTo>
                  <a:cubicBezTo>
                    <a:pt x="5645" y="11875"/>
                    <a:pt x="6049" y="13598"/>
                    <a:pt x="6342" y="15358"/>
                  </a:cubicBezTo>
                  <a:cubicBezTo>
                    <a:pt x="6546" y="16787"/>
                    <a:pt x="6624" y="18248"/>
                    <a:pt x="6839" y="19681"/>
                  </a:cubicBezTo>
                  <a:lnTo>
                    <a:pt x="6839" y="19681"/>
                  </a:lnTo>
                  <a:cubicBezTo>
                    <a:pt x="6595" y="19180"/>
                    <a:pt x="6306" y="18693"/>
                    <a:pt x="6012" y="18217"/>
                  </a:cubicBezTo>
                  <a:cubicBezTo>
                    <a:pt x="5169" y="16934"/>
                    <a:pt x="4436" y="15614"/>
                    <a:pt x="3776" y="14221"/>
                  </a:cubicBezTo>
                  <a:cubicBezTo>
                    <a:pt x="2456" y="11472"/>
                    <a:pt x="1613" y="8502"/>
                    <a:pt x="1320" y="5497"/>
                  </a:cubicBezTo>
                  <a:cubicBezTo>
                    <a:pt x="1173" y="4121"/>
                    <a:pt x="1191" y="2745"/>
                    <a:pt x="1334" y="1388"/>
                  </a:cubicBezTo>
                  <a:close/>
                  <a:moveTo>
                    <a:pt x="1153" y="0"/>
                  </a:moveTo>
                  <a:cubicBezTo>
                    <a:pt x="1009" y="0"/>
                    <a:pt x="864" y="75"/>
                    <a:pt x="843" y="218"/>
                  </a:cubicBezTo>
                  <a:cubicBezTo>
                    <a:pt x="0" y="6266"/>
                    <a:pt x="1760" y="12498"/>
                    <a:pt x="5059" y="17630"/>
                  </a:cubicBezTo>
                  <a:cubicBezTo>
                    <a:pt x="5975" y="19060"/>
                    <a:pt x="7185" y="20490"/>
                    <a:pt x="7295" y="22286"/>
                  </a:cubicBezTo>
                  <a:cubicBezTo>
                    <a:pt x="7295" y="22359"/>
                    <a:pt x="7350" y="22396"/>
                    <a:pt x="7405" y="22396"/>
                  </a:cubicBezTo>
                  <a:cubicBezTo>
                    <a:pt x="7425" y="22396"/>
                    <a:pt x="7444" y="22391"/>
                    <a:pt x="7462" y="22382"/>
                  </a:cubicBezTo>
                  <a:lnTo>
                    <a:pt x="7462" y="22382"/>
                  </a:lnTo>
                  <a:cubicBezTo>
                    <a:pt x="7467" y="22399"/>
                    <a:pt x="7473" y="22416"/>
                    <a:pt x="7478" y="22433"/>
                  </a:cubicBezTo>
                  <a:cubicBezTo>
                    <a:pt x="7808" y="23239"/>
                    <a:pt x="8248" y="23972"/>
                    <a:pt x="8798" y="24632"/>
                  </a:cubicBezTo>
                  <a:cubicBezTo>
                    <a:pt x="8851" y="24693"/>
                    <a:pt x="8918" y="24719"/>
                    <a:pt x="8987" y="24719"/>
                  </a:cubicBezTo>
                  <a:cubicBezTo>
                    <a:pt x="9206" y="24719"/>
                    <a:pt x="9442" y="24461"/>
                    <a:pt x="9275" y="24265"/>
                  </a:cubicBezTo>
                  <a:cubicBezTo>
                    <a:pt x="8432" y="23019"/>
                    <a:pt x="7882" y="21626"/>
                    <a:pt x="7662" y="20123"/>
                  </a:cubicBezTo>
                  <a:cubicBezTo>
                    <a:pt x="7368" y="18620"/>
                    <a:pt x="7295" y="17080"/>
                    <a:pt x="7075" y="15577"/>
                  </a:cubicBezTo>
                  <a:cubicBezTo>
                    <a:pt x="6525" y="12132"/>
                    <a:pt x="5499" y="8759"/>
                    <a:pt x="3996" y="5570"/>
                  </a:cubicBezTo>
                  <a:cubicBezTo>
                    <a:pt x="3189" y="3737"/>
                    <a:pt x="2310" y="1941"/>
                    <a:pt x="1430" y="144"/>
                  </a:cubicBezTo>
                  <a:cubicBezTo>
                    <a:pt x="1381" y="47"/>
                    <a:pt x="1268" y="0"/>
                    <a:pt x="1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6" name="Google Shape;1526;p40"/>
          <p:cNvSpPr/>
          <p:nvPr/>
        </p:nvSpPr>
        <p:spPr>
          <a:xfrm rot="8792422">
            <a:off x="7350672" y="4368151"/>
            <a:ext cx="2126910" cy="1697048"/>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40"/>
          <p:cNvSpPr txBox="1"/>
          <p:nvPr>
            <p:ph type="ctrTitle"/>
          </p:nvPr>
        </p:nvSpPr>
        <p:spPr>
          <a:xfrm>
            <a:off x="1042425" y="1638775"/>
            <a:ext cx="2758200" cy="76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solidFill>
                  <a:schemeClr val="accent3"/>
                </a:solidFill>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p:txBody>
      </p:sp>
      <p:sp>
        <p:nvSpPr>
          <p:cNvPr id="1528" name="Google Shape;1528;p40"/>
          <p:cNvSpPr txBox="1"/>
          <p:nvPr>
            <p:ph idx="1" type="subTitle"/>
          </p:nvPr>
        </p:nvSpPr>
        <p:spPr>
          <a:xfrm>
            <a:off x="1042425" y="2498700"/>
            <a:ext cx="2758200" cy="1098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4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1529" name="Google Shape;1529;p40"/>
          <p:cNvSpPr/>
          <p:nvPr/>
        </p:nvSpPr>
        <p:spPr>
          <a:xfrm rot="-5400000">
            <a:off x="-757390" y="4246952"/>
            <a:ext cx="2127125" cy="643625"/>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40"/>
          <p:cNvSpPr/>
          <p:nvPr/>
        </p:nvSpPr>
        <p:spPr>
          <a:xfrm rot="10800000">
            <a:off x="-217991" y="3505200"/>
            <a:ext cx="931205" cy="667529"/>
          </a:xfrm>
          <a:custGeom>
            <a:rect b="b" l="l" r="r" t="t"/>
            <a:pathLst>
              <a:path extrusionOk="0" h="14848" w="20713">
                <a:moveTo>
                  <a:pt x="6709" y="1"/>
                </a:moveTo>
                <a:cubicBezTo>
                  <a:pt x="4656" y="3887"/>
                  <a:pt x="2420" y="7699"/>
                  <a:pt x="0" y="11365"/>
                </a:cubicBezTo>
                <a:cubicBezTo>
                  <a:pt x="5111" y="13675"/>
                  <a:pt x="10630" y="14847"/>
                  <a:pt x="16201" y="14847"/>
                </a:cubicBezTo>
                <a:cubicBezTo>
                  <a:pt x="17703" y="14847"/>
                  <a:pt x="19210" y="14762"/>
                  <a:pt x="20712" y="14591"/>
                </a:cubicBezTo>
                <a:lnTo>
                  <a:pt x="20712" y="6086"/>
                </a:lnTo>
                <a:cubicBezTo>
                  <a:pt x="17596" y="6013"/>
                  <a:pt x="14554" y="5206"/>
                  <a:pt x="11804" y="3777"/>
                </a:cubicBezTo>
                <a:cubicBezTo>
                  <a:pt x="9898" y="2824"/>
                  <a:pt x="8175" y="1541"/>
                  <a:pt x="67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1" name="Google Shape;1531;p40"/>
          <p:cNvGrpSpPr/>
          <p:nvPr/>
        </p:nvGrpSpPr>
        <p:grpSpPr>
          <a:xfrm>
            <a:off x="429022" y="4130649"/>
            <a:ext cx="741626" cy="1195489"/>
            <a:chOff x="510547" y="4000024"/>
            <a:chExt cx="741626" cy="1195489"/>
          </a:xfrm>
        </p:grpSpPr>
        <p:sp>
          <p:nvSpPr>
            <p:cNvPr id="1532" name="Google Shape;1532;p40"/>
            <p:cNvSpPr/>
            <p:nvPr/>
          </p:nvSpPr>
          <p:spPr>
            <a:xfrm rot="3521228">
              <a:off x="718991" y="4602634"/>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40"/>
            <p:cNvSpPr/>
            <p:nvPr/>
          </p:nvSpPr>
          <p:spPr>
            <a:xfrm rot="3521228">
              <a:off x="750341" y="4705621"/>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40"/>
            <p:cNvSpPr/>
            <p:nvPr/>
          </p:nvSpPr>
          <p:spPr>
            <a:xfrm rot="3521228">
              <a:off x="792815" y="4611079"/>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40"/>
            <p:cNvSpPr/>
            <p:nvPr/>
          </p:nvSpPr>
          <p:spPr>
            <a:xfrm rot="3521228">
              <a:off x="968227" y="476729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40"/>
            <p:cNvSpPr/>
            <p:nvPr/>
          </p:nvSpPr>
          <p:spPr>
            <a:xfrm rot="3521228">
              <a:off x="814499" y="4746099"/>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0"/>
            <p:cNvSpPr/>
            <p:nvPr/>
          </p:nvSpPr>
          <p:spPr>
            <a:xfrm rot="3521228">
              <a:off x="698772" y="493144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0"/>
            <p:cNvSpPr/>
            <p:nvPr/>
          </p:nvSpPr>
          <p:spPr>
            <a:xfrm rot="3521228">
              <a:off x="868664" y="4628457"/>
              <a:ext cx="50993"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0"/>
            <p:cNvSpPr/>
            <p:nvPr/>
          </p:nvSpPr>
          <p:spPr>
            <a:xfrm rot="3521228">
              <a:off x="958561" y="446811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40"/>
            <p:cNvSpPr/>
            <p:nvPr/>
          </p:nvSpPr>
          <p:spPr>
            <a:xfrm rot="3521228">
              <a:off x="1071915" y="4475437"/>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0"/>
            <p:cNvSpPr/>
            <p:nvPr/>
          </p:nvSpPr>
          <p:spPr>
            <a:xfrm rot="3521228">
              <a:off x="829152" y="4393206"/>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0"/>
            <p:cNvSpPr/>
            <p:nvPr/>
          </p:nvSpPr>
          <p:spPr>
            <a:xfrm rot="3521228">
              <a:off x="1015556" y="4358308"/>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0"/>
            <p:cNvSpPr/>
            <p:nvPr/>
          </p:nvSpPr>
          <p:spPr>
            <a:xfrm rot="3521228">
              <a:off x="1029948" y="4243722"/>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0"/>
            <p:cNvSpPr/>
            <p:nvPr/>
          </p:nvSpPr>
          <p:spPr>
            <a:xfrm rot="3521228">
              <a:off x="1160244" y="4082961"/>
              <a:ext cx="28972" cy="22053"/>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0"/>
            <p:cNvSpPr/>
            <p:nvPr/>
          </p:nvSpPr>
          <p:spPr>
            <a:xfrm rot="3521228">
              <a:off x="1224353" y="4006194"/>
              <a:ext cx="25528" cy="19715"/>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40"/>
            <p:cNvSpPr/>
            <p:nvPr/>
          </p:nvSpPr>
          <p:spPr>
            <a:xfrm rot="3521228">
              <a:off x="853345" y="4922808"/>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40"/>
            <p:cNvSpPr/>
            <p:nvPr/>
          </p:nvSpPr>
          <p:spPr>
            <a:xfrm rot="3521228">
              <a:off x="565266" y="4687927"/>
              <a:ext cx="69539"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0"/>
            <p:cNvSpPr/>
            <p:nvPr/>
          </p:nvSpPr>
          <p:spPr>
            <a:xfrm rot="3521228">
              <a:off x="599388" y="5080071"/>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0"/>
            <p:cNvSpPr/>
            <p:nvPr/>
          </p:nvSpPr>
          <p:spPr>
            <a:xfrm rot="3521228">
              <a:off x="513749" y="5157130"/>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0" name="Google Shape;1550;p40"/>
          <p:cNvSpPr/>
          <p:nvPr/>
        </p:nvSpPr>
        <p:spPr>
          <a:xfrm flipH="1" rot="-966226">
            <a:off x="-767779" y="-581402"/>
            <a:ext cx="3158310" cy="1823031"/>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40"/>
          <p:cNvSpPr/>
          <p:nvPr/>
        </p:nvSpPr>
        <p:spPr>
          <a:xfrm flipH="1" rot="9341272">
            <a:off x="1516002" y="172057"/>
            <a:ext cx="1169879" cy="588490"/>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2" name="Google Shape;1552;p40"/>
          <p:cNvGrpSpPr/>
          <p:nvPr/>
        </p:nvGrpSpPr>
        <p:grpSpPr>
          <a:xfrm flipH="1">
            <a:off x="-152323" y="1090981"/>
            <a:ext cx="1388839" cy="792050"/>
            <a:chOff x="7639134" y="208231"/>
            <a:chExt cx="1388839" cy="792050"/>
          </a:xfrm>
        </p:grpSpPr>
        <p:sp>
          <p:nvSpPr>
            <p:cNvPr id="1553" name="Google Shape;1553;p40"/>
            <p:cNvSpPr/>
            <p:nvPr/>
          </p:nvSpPr>
          <p:spPr>
            <a:xfrm rot="-2013558">
              <a:off x="8257676" y="694644"/>
              <a:ext cx="26665" cy="19714"/>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40"/>
            <p:cNvSpPr/>
            <p:nvPr/>
          </p:nvSpPr>
          <p:spPr>
            <a:xfrm rot="-2013558">
              <a:off x="8358740" y="657517"/>
              <a:ext cx="28971" cy="20883"/>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40"/>
            <p:cNvSpPr/>
            <p:nvPr/>
          </p:nvSpPr>
          <p:spPr>
            <a:xfrm rot="-2013558">
              <a:off x="8264563" y="609486"/>
              <a:ext cx="35954"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0"/>
            <p:cNvSpPr/>
            <p:nvPr/>
          </p:nvSpPr>
          <p:spPr>
            <a:xfrm rot="-2013558">
              <a:off x="8412225" y="428513"/>
              <a:ext cx="37091" cy="30140"/>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40"/>
            <p:cNvSpPr/>
            <p:nvPr/>
          </p:nvSpPr>
          <p:spPr>
            <a:xfrm rot="-2013558">
              <a:off x="8397634" y="581155"/>
              <a:ext cx="38260" cy="32478"/>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40"/>
            <p:cNvSpPr/>
            <p:nvPr/>
          </p:nvSpPr>
          <p:spPr>
            <a:xfrm rot="-2013558">
              <a:off x="8594460" y="688205"/>
              <a:ext cx="32447" cy="40598"/>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40"/>
            <p:cNvSpPr/>
            <p:nvPr/>
          </p:nvSpPr>
          <p:spPr>
            <a:xfrm rot="-2013558">
              <a:off x="8282328" y="513861"/>
              <a:ext cx="50992" cy="54468"/>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40"/>
            <p:cNvSpPr/>
            <p:nvPr/>
          </p:nvSpPr>
          <p:spPr>
            <a:xfrm rot="-2013558">
              <a:off x="8109849" y="437003"/>
              <a:ext cx="53299" cy="39397"/>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40"/>
            <p:cNvSpPr/>
            <p:nvPr/>
          </p:nvSpPr>
          <p:spPr>
            <a:xfrm rot="-2013558">
              <a:off x="8112629" y="318716"/>
              <a:ext cx="57943" cy="44042"/>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40"/>
            <p:cNvSpPr/>
            <p:nvPr/>
          </p:nvSpPr>
          <p:spPr>
            <a:xfrm rot="-2013558">
              <a:off x="8038518" y="550374"/>
              <a:ext cx="73013" cy="56774"/>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40"/>
            <p:cNvSpPr/>
            <p:nvPr/>
          </p:nvSpPr>
          <p:spPr>
            <a:xfrm rot="-2013558">
              <a:off x="8002005" y="383669"/>
              <a:ext cx="49855" cy="44042"/>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40"/>
            <p:cNvSpPr/>
            <p:nvPr/>
          </p:nvSpPr>
          <p:spPr>
            <a:xfrm rot="-2013558">
              <a:off x="7887429" y="398579"/>
              <a:ext cx="25528" cy="19714"/>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40"/>
            <p:cNvSpPr/>
            <p:nvPr/>
          </p:nvSpPr>
          <p:spPr>
            <a:xfrm rot="-2013558">
              <a:off x="7721058" y="271757"/>
              <a:ext cx="28971" cy="22052"/>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40"/>
            <p:cNvSpPr/>
            <p:nvPr/>
          </p:nvSpPr>
          <p:spPr>
            <a:xfrm rot="-2013558">
              <a:off x="7642456" y="213644"/>
              <a:ext cx="25528" cy="19714"/>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40"/>
            <p:cNvSpPr/>
            <p:nvPr/>
          </p:nvSpPr>
          <p:spPr>
            <a:xfrm rot="-2013558">
              <a:off x="8566318" y="513109"/>
              <a:ext cx="66062" cy="48654"/>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40"/>
            <p:cNvSpPr/>
            <p:nvPr/>
          </p:nvSpPr>
          <p:spPr>
            <a:xfrm rot="-2013558">
              <a:off x="8344163" y="805278"/>
              <a:ext cx="69538" cy="54752"/>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40"/>
            <p:cNvSpPr/>
            <p:nvPr/>
          </p:nvSpPr>
          <p:spPr>
            <a:xfrm rot="-2013558">
              <a:off x="8738623" y="784210"/>
              <a:ext cx="38260" cy="30140"/>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40"/>
            <p:cNvSpPr/>
            <p:nvPr/>
          </p:nvSpPr>
          <p:spPr>
            <a:xfrm rot="-2013558">
              <a:off x="8818415" y="867350"/>
              <a:ext cx="38260" cy="29003"/>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40"/>
            <p:cNvSpPr/>
            <p:nvPr/>
          </p:nvSpPr>
          <p:spPr>
            <a:xfrm rot="-2013558">
              <a:off x="8981063" y="960045"/>
              <a:ext cx="41735" cy="31309"/>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2" name="Google Shape;1572;p40"/>
          <p:cNvSpPr/>
          <p:nvPr/>
        </p:nvSpPr>
        <p:spPr>
          <a:xfrm rot="7252578">
            <a:off x="7634698" y="4333703"/>
            <a:ext cx="2347112" cy="346459"/>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9050">
            <a:solidFill>
              <a:schemeClr val="accen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40"/>
          <p:cNvSpPr/>
          <p:nvPr/>
        </p:nvSpPr>
        <p:spPr>
          <a:xfrm rot="1001395">
            <a:off x="7869197" y="-41619"/>
            <a:ext cx="1474616" cy="851174"/>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4" name="Google Shape;1574;p40"/>
          <p:cNvGrpSpPr/>
          <p:nvPr/>
        </p:nvGrpSpPr>
        <p:grpSpPr>
          <a:xfrm>
            <a:off x="7486891" y="184631"/>
            <a:ext cx="1092889" cy="665181"/>
            <a:chOff x="7486891" y="184631"/>
            <a:chExt cx="1092889" cy="665181"/>
          </a:xfrm>
        </p:grpSpPr>
        <p:sp>
          <p:nvSpPr>
            <p:cNvPr id="1575" name="Google Shape;1575;p40"/>
            <p:cNvSpPr/>
            <p:nvPr/>
          </p:nvSpPr>
          <p:spPr>
            <a:xfrm rot="5315393">
              <a:off x="8108287" y="344182"/>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40"/>
            <p:cNvSpPr/>
            <p:nvPr/>
          </p:nvSpPr>
          <p:spPr>
            <a:xfrm rot="5315393">
              <a:off x="8083679" y="449586"/>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40"/>
            <p:cNvSpPr/>
            <p:nvPr/>
          </p:nvSpPr>
          <p:spPr>
            <a:xfrm rot="5315393">
              <a:off x="8164376" y="389798"/>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40"/>
            <p:cNvSpPr/>
            <p:nvPr/>
          </p:nvSpPr>
          <p:spPr>
            <a:xfrm rot="5315393">
              <a:off x="8238967" y="61307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40"/>
            <p:cNvSpPr/>
            <p:nvPr/>
          </p:nvSpPr>
          <p:spPr>
            <a:xfrm rot="5315393">
              <a:off x="8115610" y="518201"/>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40"/>
            <p:cNvSpPr/>
            <p:nvPr/>
          </p:nvSpPr>
          <p:spPr>
            <a:xfrm rot="5315393">
              <a:off x="7921253" y="61919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40"/>
            <p:cNvSpPr/>
            <p:nvPr/>
          </p:nvSpPr>
          <p:spPr>
            <a:xfrm rot="5315393">
              <a:off x="8214881" y="444931"/>
              <a:ext cx="50994"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40"/>
            <p:cNvSpPr/>
            <p:nvPr/>
          </p:nvSpPr>
          <p:spPr>
            <a:xfrm rot="5315393">
              <a:off x="8376349" y="35232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40"/>
            <p:cNvSpPr/>
            <p:nvPr/>
          </p:nvSpPr>
          <p:spPr>
            <a:xfrm rot="5315393">
              <a:off x="8469494" y="416028"/>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40"/>
            <p:cNvSpPr/>
            <p:nvPr/>
          </p:nvSpPr>
          <p:spPr>
            <a:xfrm rot="5315393">
              <a:off x="8295862" y="226633"/>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40"/>
            <p:cNvSpPr/>
            <p:nvPr/>
          </p:nvSpPr>
          <p:spPr>
            <a:xfrm rot="5315393">
              <a:off x="8479565" y="284379"/>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40"/>
            <p:cNvSpPr/>
            <p:nvPr/>
          </p:nvSpPr>
          <p:spPr>
            <a:xfrm rot="5315393">
              <a:off x="8556847" y="187776"/>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40"/>
            <p:cNvSpPr/>
            <p:nvPr/>
          </p:nvSpPr>
          <p:spPr>
            <a:xfrm rot="5315393">
              <a:off x="8055312" y="696606"/>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40"/>
            <p:cNvSpPr/>
            <p:nvPr/>
          </p:nvSpPr>
          <p:spPr>
            <a:xfrm rot="5315393">
              <a:off x="7920919" y="349843"/>
              <a:ext cx="69540"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40"/>
            <p:cNvSpPr/>
            <p:nvPr/>
          </p:nvSpPr>
          <p:spPr>
            <a:xfrm rot="5315393">
              <a:off x="7763228" y="700639"/>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40"/>
            <p:cNvSpPr/>
            <p:nvPr/>
          </p:nvSpPr>
          <p:spPr>
            <a:xfrm rot="5315393">
              <a:off x="7650858" y="724825"/>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40"/>
            <p:cNvSpPr/>
            <p:nvPr/>
          </p:nvSpPr>
          <p:spPr>
            <a:xfrm rot="5315393">
              <a:off x="7482187" y="812909"/>
              <a:ext cx="41736" cy="31310"/>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0" name="Shape 140"/>
        <p:cNvGrpSpPr/>
        <p:nvPr/>
      </p:nvGrpSpPr>
      <p:grpSpPr>
        <a:xfrm>
          <a:off x="0" y="0"/>
          <a:ext cx="0" cy="0"/>
          <a:chOff x="0" y="0"/>
          <a:chExt cx="0" cy="0"/>
        </a:xfrm>
      </p:grpSpPr>
      <p:sp>
        <p:nvSpPr>
          <p:cNvPr id="141" name="Google Shape;141;p5"/>
          <p:cNvSpPr txBox="1"/>
          <p:nvPr>
            <p:ph type="title"/>
          </p:nvPr>
        </p:nvSpPr>
        <p:spPr>
          <a:xfrm>
            <a:off x="713225" y="418050"/>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solidFill>
                  <a:schemeClr val="accent3"/>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42" name="Google Shape;142;p5"/>
          <p:cNvSpPr txBox="1"/>
          <p:nvPr>
            <p:ph idx="1" type="subTitle"/>
          </p:nvPr>
        </p:nvSpPr>
        <p:spPr>
          <a:xfrm>
            <a:off x="1475660" y="3212151"/>
            <a:ext cx="2646900" cy="8991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400"/>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
        <p:nvSpPr>
          <p:cNvPr id="143" name="Google Shape;143;p5"/>
          <p:cNvSpPr txBox="1"/>
          <p:nvPr>
            <p:ph idx="2" type="subTitle"/>
          </p:nvPr>
        </p:nvSpPr>
        <p:spPr>
          <a:xfrm>
            <a:off x="5021435" y="3212150"/>
            <a:ext cx="2646900" cy="899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44" name="Google Shape;144;p5"/>
          <p:cNvSpPr txBox="1"/>
          <p:nvPr>
            <p:ph idx="3" type="subTitle"/>
          </p:nvPr>
        </p:nvSpPr>
        <p:spPr>
          <a:xfrm>
            <a:off x="1475625" y="2708875"/>
            <a:ext cx="2646900" cy="5334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Font typeface="Bebas Neue"/>
              <a:buNone/>
              <a:defRPr sz="2400">
                <a:solidFill>
                  <a:schemeClr val="accent1"/>
                </a:solidFill>
                <a:latin typeface="Calistoga"/>
                <a:ea typeface="Calistoga"/>
                <a:cs typeface="Calistoga"/>
                <a:sym typeface="Calistoga"/>
              </a:defRPr>
            </a:lvl1pPr>
            <a:lvl2pPr lvl="1">
              <a:spcBef>
                <a:spcPts val="0"/>
              </a:spcBef>
              <a:spcAft>
                <a:spcPts val="0"/>
              </a:spcAft>
              <a:buSzPts val="1600"/>
              <a:buFont typeface="Bebas Neue"/>
              <a:buNone/>
              <a:defRPr>
                <a:latin typeface="Bebas Neue"/>
                <a:ea typeface="Bebas Neue"/>
                <a:cs typeface="Bebas Neue"/>
                <a:sym typeface="Bebas Neue"/>
              </a:defRPr>
            </a:lvl2pPr>
            <a:lvl3pPr lvl="2">
              <a:spcBef>
                <a:spcPts val="0"/>
              </a:spcBef>
              <a:spcAft>
                <a:spcPts val="0"/>
              </a:spcAft>
              <a:buSzPts val="1600"/>
              <a:buFont typeface="Bebas Neue"/>
              <a:buNone/>
              <a:defRPr>
                <a:latin typeface="Bebas Neue"/>
                <a:ea typeface="Bebas Neue"/>
                <a:cs typeface="Bebas Neue"/>
                <a:sym typeface="Bebas Neue"/>
              </a:defRPr>
            </a:lvl3pPr>
            <a:lvl4pPr lvl="3">
              <a:spcBef>
                <a:spcPts val="0"/>
              </a:spcBef>
              <a:spcAft>
                <a:spcPts val="0"/>
              </a:spcAft>
              <a:buSzPts val="1600"/>
              <a:buFont typeface="Bebas Neue"/>
              <a:buNone/>
              <a:defRPr>
                <a:latin typeface="Bebas Neue"/>
                <a:ea typeface="Bebas Neue"/>
                <a:cs typeface="Bebas Neue"/>
                <a:sym typeface="Bebas Neue"/>
              </a:defRPr>
            </a:lvl4pPr>
            <a:lvl5pPr lvl="4">
              <a:spcBef>
                <a:spcPts val="0"/>
              </a:spcBef>
              <a:spcAft>
                <a:spcPts val="0"/>
              </a:spcAft>
              <a:buSzPts val="1600"/>
              <a:buFont typeface="Bebas Neue"/>
              <a:buNone/>
              <a:defRPr>
                <a:latin typeface="Bebas Neue"/>
                <a:ea typeface="Bebas Neue"/>
                <a:cs typeface="Bebas Neue"/>
                <a:sym typeface="Bebas Neue"/>
              </a:defRPr>
            </a:lvl5pPr>
            <a:lvl6pPr lvl="5">
              <a:spcBef>
                <a:spcPts val="0"/>
              </a:spcBef>
              <a:spcAft>
                <a:spcPts val="0"/>
              </a:spcAft>
              <a:buSzPts val="1600"/>
              <a:buFont typeface="Bebas Neue"/>
              <a:buNone/>
              <a:defRPr>
                <a:latin typeface="Bebas Neue"/>
                <a:ea typeface="Bebas Neue"/>
                <a:cs typeface="Bebas Neue"/>
                <a:sym typeface="Bebas Neue"/>
              </a:defRPr>
            </a:lvl6pPr>
            <a:lvl7pPr lvl="6">
              <a:spcBef>
                <a:spcPts val="0"/>
              </a:spcBef>
              <a:spcAft>
                <a:spcPts val="0"/>
              </a:spcAft>
              <a:buSzPts val="1600"/>
              <a:buFont typeface="Bebas Neue"/>
              <a:buNone/>
              <a:defRPr>
                <a:latin typeface="Bebas Neue"/>
                <a:ea typeface="Bebas Neue"/>
                <a:cs typeface="Bebas Neue"/>
                <a:sym typeface="Bebas Neue"/>
              </a:defRPr>
            </a:lvl7pPr>
            <a:lvl8pPr lvl="7">
              <a:spcBef>
                <a:spcPts val="0"/>
              </a:spcBef>
              <a:spcAft>
                <a:spcPts val="0"/>
              </a:spcAft>
              <a:buSzPts val="1600"/>
              <a:buFont typeface="Bebas Neue"/>
              <a:buNone/>
              <a:defRPr>
                <a:latin typeface="Bebas Neue"/>
                <a:ea typeface="Bebas Neue"/>
                <a:cs typeface="Bebas Neue"/>
                <a:sym typeface="Bebas Neue"/>
              </a:defRPr>
            </a:lvl8pPr>
            <a:lvl9pPr lvl="8">
              <a:spcBef>
                <a:spcPts val="0"/>
              </a:spcBef>
              <a:spcAft>
                <a:spcPts val="0"/>
              </a:spcAft>
              <a:buSzPts val="1600"/>
              <a:buFont typeface="Bebas Neue"/>
              <a:buNone/>
              <a:defRPr>
                <a:latin typeface="Bebas Neue"/>
                <a:ea typeface="Bebas Neue"/>
                <a:cs typeface="Bebas Neue"/>
                <a:sym typeface="Bebas Neue"/>
              </a:defRPr>
            </a:lvl9pPr>
          </a:lstStyle>
          <a:p/>
        </p:txBody>
      </p:sp>
      <p:sp>
        <p:nvSpPr>
          <p:cNvPr id="145" name="Google Shape;145;p5"/>
          <p:cNvSpPr txBox="1"/>
          <p:nvPr>
            <p:ph idx="4" type="subTitle"/>
          </p:nvPr>
        </p:nvSpPr>
        <p:spPr>
          <a:xfrm>
            <a:off x="5021400" y="2708875"/>
            <a:ext cx="2646900" cy="53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1600"/>
              <a:buFont typeface="Bebas Neue"/>
              <a:buNone/>
              <a:defRPr>
                <a:latin typeface="Bebas Neue"/>
                <a:ea typeface="Bebas Neue"/>
                <a:cs typeface="Bebas Neue"/>
                <a:sym typeface="Bebas Neue"/>
              </a:defRPr>
            </a:lvl2pPr>
            <a:lvl3pPr lvl="2" rtl="0">
              <a:spcBef>
                <a:spcPts val="0"/>
              </a:spcBef>
              <a:spcAft>
                <a:spcPts val="0"/>
              </a:spcAft>
              <a:buSzPts val="1600"/>
              <a:buFont typeface="Bebas Neue"/>
              <a:buNone/>
              <a:defRPr>
                <a:latin typeface="Bebas Neue"/>
                <a:ea typeface="Bebas Neue"/>
                <a:cs typeface="Bebas Neue"/>
                <a:sym typeface="Bebas Neue"/>
              </a:defRPr>
            </a:lvl3pPr>
            <a:lvl4pPr lvl="3" rtl="0">
              <a:spcBef>
                <a:spcPts val="0"/>
              </a:spcBef>
              <a:spcAft>
                <a:spcPts val="0"/>
              </a:spcAft>
              <a:buSzPts val="1600"/>
              <a:buFont typeface="Bebas Neue"/>
              <a:buNone/>
              <a:defRPr>
                <a:latin typeface="Bebas Neue"/>
                <a:ea typeface="Bebas Neue"/>
                <a:cs typeface="Bebas Neue"/>
                <a:sym typeface="Bebas Neue"/>
              </a:defRPr>
            </a:lvl4pPr>
            <a:lvl5pPr lvl="4" rtl="0">
              <a:spcBef>
                <a:spcPts val="0"/>
              </a:spcBef>
              <a:spcAft>
                <a:spcPts val="0"/>
              </a:spcAft>
              <a:buSzPts val="1600"/>
              <a:buFont typeface="Bebas Neue"/>
              <a:buNone/>
              <a:defRPr>
                <a:latin typeface="Bebas Neue"/>
                <a:ea typeface="Bebas Neue"/>
                <a:cs typeface="Bebas Neue"/>
                <a:sym typeface="Bebas Neue"/>
              </a:defRPr>
            </a:lvl5pPr>
            <a:lvl6pPr lvl="5" rtl="0">
              <a:spcBef>
                <a:spcPts val="0"/>
              </a:spcBef>
              <a:spcAft>
                <a:spcPts val="0"/>
              </a:spcAft>
              <a:buSzPts val="1600"/>
              <a:buFont typeface="Bebas Neue"/>
              <a:buNone/>
              <a:defRPr>
                <a:latin typeface="Bebas Neue"/>
                <a:ea typeface="Bebas Neue"/>
                <a:cs typeface="Bebas Neue"/>
                <a:sym typeface="Bebas Neue"/>
              </a:defRPr>
            </a:lvl6pPr>
            <a:lvl7pPr lvl="6" rtl="0">
              <a:spcBef>
                <a:spcPts val="0"/>
              </a:spcBef>
              <a:spcAft>
                <a:spcPts val="0"/>
              </a:spcAft>
              <a:buSzPts val="1600"/>
              <a:buFont typeface="Bebas Neue"/>
              <a:buNone/>
              <a:defRPr>
                <a:latin typeface="Bebas Neue"/>
                <a:ea typeface="Bebas Neue"/>
                <a:cs typeface="Bebas Neue"/>
                <a:sym typeface="Bebas Neue"/>
              </a:defRPr>
            </a:lvl7pPr>
            <a:lvl8pPr lvl="7" rtl="0">
              <a:spcBef>
                <a:spcPts val="0"/>
              </a:spcBef>
              <a:spcAft>
                <a:spcPts val="0"/>
              </a:spcAft>
              <a:buSzPts val="1600"/>
              <a:buFont typeface="Bebas Neue"/>
              <a:buNone/>
              <a:defRPr>
                <a:latin typeface="Bebas Neue"/>
                <a:ea typeface="Bebas Neue"/>
                <a:cs typeface="Bebas Neue"/>
                <a:sym typeface="Bebas Neue"/>
              </a:defRPr>
            </a:lvl8pPr>
            <a:lvl9pPr lvl="8" rtl="0">
              <a:spcBef>
                <a:spcPts val="0"/>
              </a:spcBef>
              <a:spcAft>
                <a:spcPts val="0"/>
              </a:spcAft>
              <a:buSzPts val="1600"/>
              <a:buFont typeface="Bebas Neue"/>
              <a:buNone/>
              <a:defRPr>
                <a:latin typeface="Bebas Neue"/>
                <a:ea typeface="Bebas Neue"/>
                <a:cs typeface="Bebas Neue"/>
                <a:sym typeface="Bebas Neue"/>
              </a:defRPr>
            </a:lvl9pPr>
          </a:lstStyle>
          <a:p/>
        </p:txBody>
      </p:sp>
      <p:sp>
        <p:nvSpPr>
          <p:cNvPr id="146" name="Google Shape;146;p5"/>
          <p:cNvSpPr/>
          <p:nvPr/>
        </p:nvSpPr>
        <p:spPr>
          <a:xfrm rot="899960">
            <a:off x="7636193" y="-520620"/>
            <a:ext cx="2127036" cy="1697149"/>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5"/>
          <p:cNvSpPr/>
          <p:nvPr/>
        </p:nvSpPr>
        <p:spPr>
          <a:xfrm rot="899960">
            <a:off x="8041309" y="868670"/>
            <a:ext cx="1474531" cy="851125"/>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
          <p:cNvSpPr/>
          <p:nvPr/>
        </p:nvSpPr>
        <p:spPr>
          <a:xfrm rot="10276459">
            <a:off x="6986100" y="380494"/>
            <a:ext cx="1169869" cy="588485"/>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flipH="1">
            <a:off x="4161388" y="4630750"/>
            <a:ext cx="5129137" cy="826302"/>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p:nvPr/>
        </p:nvSpPr>
        <p:spPr>
          <a:xfrm>
            <a:off x="0" y="4611475"/>
            <a:ext cx="4715411" cy="788473"/>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rot="10800000">
            <a:off x="3142243" y="4617932"/>
            <a:ext cx="2972232" cy="775568"/>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 name="Google Shape;152;p5"/>
          <p:cNvGrpSpPr/>
          <p:nvPr/>
        </p:nvGrpSpPr>
        <p:grpSpPr>
          <a:xfrm>
            <a:off x="-161617" y="3561423"/>
            <a:ext cx="745375" cy="1353225"/>
            <a:chOff x="4614150" y="3299838"/>
            <a:chExt cx="745375" cy="1353225"/>
          </a:xfrm>
        </p:grpSpPr>
        <p:sp>
          <p:nvSpPr>
            <p:cNvPr id="153" name="Google Shape;153;p5"/>
            <p:cNvSpPr/>
            <p:nvPr/>
          </p:nvSpPr>
          <p:spPr>
            <a:xfrm>
              <a:off x="4614150" y="3299838"/>
              <a:ext cx="392375" cy="1353225"/>
            </a:xfrm>
            <a:custGeom>
              <a:rect b="b" l="l" r="r" t="t"/>
              <a:pathLst>
                <a:path extrusionOk="0" h="54129" w="15695">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p:nvPr/>
          </p:nvSpPr>
          <p:spPr>
            <a:xfrm>
              <a:off x="4966375" y="3928438"/>
              <a:ext cx="105750" cy="68825"/>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
            <p:cNvSpPr/>
            <p:nvPr/>
          </p:nvSpPr>
          <p:spPr>
            <a:xfrm>
              <a:off x="4885025" y="4000888"/>
              <a:ext cx="221825" cy="150500"/>
            </a:xfrm>
            <a:custGeom>
              <a:rect b="b" l="l" r="r" t="t"/>
              <a:pathLst>
                <a:path extrusionOk="0" h="6020" w="8873">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
            <p:cNvSpPr/>
            <p:nvPr/>
          </p:nvSpPr>
          <p:spPr>
            <a:xfrm>
              <a:off x="4826900" y="3820363"/>
              <a:ext cx="94175" cy="404475"/>
            </a:xfrm>
            <a:custGeom>
              <a:rect b="b" l="l" r="r" t="t"/>
              <a:pathLst>
                <a:path extrusionOk="0" h="16179" w="3767">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4792125" y="4126163"/>
              <a:ext cx="278775" cy="191100"/>
            </a:xfrm>
            <a:custGeom>
              <a:rect b="b" l="l" r="r" t="t"/>
              <a:pathLst>
                <a:path extrusionOk="0" h="7644" w="11151">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a:off x="4949500" y="3520763"/>
              <a:ext cx="410025" cy="513450"/>
            </a:xfrm>
            <a:custGeom>
              <a:rect b="b" l="l" r="r" t="t"/>
              <a:pathLst>
                <a:path extrusionOk="0" h="20538" w="16401">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p:nvPr/>
          </p:nvSpPr>
          <p:spPr>
            <a:xfrm>
              <a:off x="4966375" y="3928438"/>
              <a:ext cx="105750" cy="68825"/>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5"/>
          <p:cNvSpPr/>
          <p:nvPr/>
        </p:nvSpPr>
        <p:spPr>
          <a:xfrm rot="8100000">
            <a:off x="7557898" y="3685956"/>
            <a:ext cx="2127080" cy="1555235"/>
          </a:xfrm>
          <a:custGeom>
            <a:rect b="b" l="l" r="r" t="t"/>
            <a:pathLst>
              <a:path extrusionOk="0" h="62210" w="85084">
                <a:moveTo>
                  <a:pt x="1" y="1"/>
                </a:moveTo>
                <a:lnTo>
                  <a:pt x="1" y="221"/>
                </a:lnTo>
                <a:lnTo>
                  <a:pt x="1064" y="1430"/>
                </a:lnTo>
                <a:cubicBezTo>
                  <a:pt x="3740" y="4400"/>
                  <a:pt x="6489" y="7479"/>
                  <a:pt x="8432" y="11035"/>
                </a:cubicBezTo>
                <a:cubicBezTo>
                  <a:pt x="10265" y="14444"/>
                  <a:pt x="11401" y="18256"/>
                  <a:pt x="12464" y="21886"/>
                </a:cubicBezTo>
                <a:cubicBezTo>
                  <a:pt x="14774" y="29987"/>
                  <a:pt x="17193" y="38345"/>
                  <a:pt x="18146" y="46850"/>
                </a:cubicBezTo>
                <a:cubicBezTo>
                  <a:pt x="18220" y="47290"/>
                  <a:pt x="18256" y="47803"/>
                  <a:pt x="18330" y="48279"/>
                </a:cubicBezTo>
                <a:cubicBezTo>
                  <a:pt x="18623" y="51065"/>
                  <a:pt x="18916" y="53961"/>
                  <a:pt x="20089" y="56527"/>
                </a:cubicBezTo>
                <a:cubicBezTo>
                  <a:pt x="20749" y="58067"/>
                  <a:pt x="21775" y="59423"/>
                  <a:pt x="23095" y="60523"/>
                </a:cubicBezTo>
                <a:cubicBezTo>
                  <a:pt x="24342" y="61549"/>
                  <a:pt x="25918" y="62136"/>
                  <a:pt x="27531" y="62209"/>
                </a:cubicBezTo>
                <a:lnTo>
                  <a:pt x="27604" y="62209"/>
                </a:lnTo>
                <a:cubicBezTo>
                  <a:pt x="31930" y="62136"/>
                  <a:pt x="34789" y="58030"/>
                  <a:pt x="37062" y="53998"/>
                </a:cubicBezTo>
                <a:cubicBezTo>
                  <a:pt x="39005" y="50515"/>
                  <a:pt x="41021" y="46886"/>
                  <a:pt x="42451" y="43001"/>
                </a:cubicBezTo>
                <a:cubicBezTo>
                  <a:pt x="43770" y="39371"/>
                  <a:pt x="44540" y="35522"/>
                  <a:pt x="45310" y="31783"/>
                </a:cubicBezTo>
                <a:cubicBezTo>
                  <a:pt x="45750" y="29620"/>
                  <a:pt x="46226" y="27348"/>
                  <a:pt x="46740" y="25148"/>
                </a:cubicBezTo>
                <a:cubicBezTo>
                  <a:pt x="46960" y="24085"/>
                  <a:pt x="47399" y="23059"/>
                  <a:pt x="48059" y="22179"/>
                </a:cubicBezTo>
                <a:cubicBezTo>
                  <a:pt x="48792" y="21336"/>
                  <a:pt x="49892" y="20859"/>
                  <a:pt x="50845" y="20419"/>
                </a:cubicBezTo>
                <a:lnTo>
                  <a:pt x="85047" y="5316"/>
                </a:lnTo>
                <a:lnTo>
                  <a:pt x="85084" y="5170"/>
                </a:lnTo>
                <a:lnTo>
                  <a:pt x="85084" y="5170"/>
                </a:lnTo>
                <a:lnTo>
                  <a:pt x="50809" y="20309"/>
                </a:lnTo>
                <a:cubicBezTo>
                  <a:pt x="49819" y="20749"/>
                  <a:pt x="48719" y="21226"/>
                  <a:pt x="47949" y="22105"/>
                </a:cubicBezTo>
                <a:cubicBezTo>
                  <a:pt x="47289" y="22985"/>
                  <a:pt x="46850" y="24012"/>
                  <a:pt x="46630" y="25111"/>
                </a:cubicBezTo>
                <a:cubicBezTo>
                  <a:pt x="46080" y="27311"/>
                  <a:pt x="45603" y="29584"/>
                  <a:pt x="45163" y="31747"/>
                </a:cubicBezTo>
                <a:cubicBezTo>
                  <a:pt x="44430" y="35486"/>
                  <a:pt x="43660" y="39335"/>
                  <a:pt x="42304" y="42964"/>
                </a:cubicBezTo>
                <a:cubicBezTo>
                  <a:pt x="40948" y="46813"/>
                  <a:pt x="38895" y="50405"/>
                  <a:pt x="36952" y="53925"/>
                </a:cubicBezTo>
                <a:cubicBezTo>
                  <a:pt x="34716" y="57920"/>
                  <a:pt x="31856" y="61989"/>
                  <a:pt x="27604" y="62026"/>
                </a:cubicBezTo>
                <a:lnTo>
                  <a:pt x="27567" y="62026"/>
                </a:lnTo>
                <a:cubicBezTo>
                  <a:pt x="25111" y="62026"/>
                  <a:pt x="21922" y="60303"/>
                  <a:pt x="20236" y="56454"/>
                </a:cubicBezTo>
                <a:cubicBezTo>
                  <a:pt x="19099" y="53888"/>
                  <a:pt x="18769" y="50992"/>
                  <a:pt x="18476" y="48206"/>
                </a:cubicBezTo>
                <a:cubicBezTo>
                  <a:pt x="18440" y="47766"/>
                  <a:pt x="18366" y="47253"/>
                  <a:pt x="18330" y="46776"/>
                </a:cubicBezTo>
                <a:cubicBezTo>
                  <a:pt x="17340" y="38272"/>
                  <a:pt x="14920" y="29914"/>
                  <a:pt x="12611" y="21812"/>
                </a:cubicBezTo>
                <a:cubicBezTo>
                  <a:pt x="11548" y="18146"/>
                  <a:pt x="10448" y="14371"/>
                  <a:pt x="8579" y="10925"/>
                </a:cubicBezTo>
                <a:cubicBezTo>
                  <a:pt x="6636" y="7369"/>
                  <a:pt x="3886" y="4290"/>
                  <a:pt x="1210" y="1320"/>
                </a:cubicBezTo>
                <a:lnTo>
                  <a:pt x="1"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p:nvPr/>
        </p:nvSpPr>
        <p:spPr>
          <a:xfrm rot="5400000">
            <a:off x="8026100" y="4018825"/>
            <a:ext cx="2127100" cy="1555250"/>
          </a:xfrm>
          <a:custGeom>
            <a:rect b="b" l="l" r="r" t="t"/>
            <a:pathLst>
              <a:path extrusionOk="0" h="62210" w="85084">
                <a:moveTo>
                  <a:pt x="1" y="1"/>
                </a:moveTo>
                <a:lnTo>
                  <a:pt x="1" y="221"/>
                </a:lnTo>
                <a:lnTo>
                  <a:pt x="1064" y="1430"/>
                </a:lnTo>
                <a:cubicBezTo>
                  <a:pt x="3740" y="4400"/>
                  <a:pt x="6489" y="7479"/>
                  <a:pt x="8432" y="11035"/>
                </a:cubicBezTo>
                <a:cubicBezTo>
                  <a:pt x="10265" y="14444"/>
                  <a:pt x="11401" y="18256"/>
                  <a:pt x="12464" y="21886"/>
                </a:cubicBezTo>
                <a:cubicBezTo>
                  <a:pt x="14774" y="29987"/>
                  <a:pt x="17193" y="38345"/>
                  <a:pt x="18146" y="46850"/>
                </a:cubicBezTo>
                <a:cubicBezTo>
                  <a:pt x="18220" y="47290"/>
                  <a:pt x="18256" y="47803"/>
                  <a:pt x="18330" y="48279"/>
                </a:cubicBezTo>
                <a:cubicBezTo>
                  <a:pt x="18623" y="51065"/>
                  <a:pt x="18916" y="53961"/>
                  <a:pt x="20089" y="56527"/>
                </a:cubicBezTo>
                <a:cubicBezTo>
                  <a:pt x="20749" y="58067"/>
                  <a:pt x="21775" y="59423"/>
                  <a:pt x="23095" y="60523"/>
                </a:cubicBezTo>
                <a:cubicBezTo>
                  <a:pt x="24342" y="61549"/>
                  <a:pt x="25918" y="62136"/>
                  <a:pt x="27531" y="62209"/>
                </a:cubicBezTo>
                <a:lnTo>
                  <a:pt x="27604" y="62209"/>
                </a:lnTo>
                <a:cubicBezTo>
                  <a:pt x="31930" y="62136"/>
                  <a:pt x="34789" y="58030"/>
                  <a:pt x="37062" y="53998"/>
                </a:cubicBezTo>
                <a:cubicBezTo>
                  <a:pt x="39005" y="50515"/>
                  <a:pt x="41021" y="46886"/>
                  <a:pt x="42451" y="43001"/>
                </a:cubicBezTo>
                <a:cubicBezTo>
                  <a:pt x="43770" y="39371"/>
                  <a:pt x="44540" y="35522"/>
                  <a:pt x="45310" y="31783"/>
                </a:cubicBezTo>
                <a:cubicBezTo>
                  <a:pt x="45750" y="29620"/>
                  <a:pt x="46226" y="27348"/>
                  <a:pt x="46740" y="25148"/>
                </a:cubicBezTo>
                <a:cubicBezTo>
                  <a:pt x="46960" y="24085"/>
                  <a:pt x="47399" y="23059"/>
                  <a:pt x="48059" y="22179"/>
                </a:cubicBezTo>
                <a:cubicBezTo>
                  <a:pt x="48792" y="21336"/>
                  <a:pt x="49892" y="20859"/>
                  <a:pt x="50845" y="20419"/>
                </a:cubicBezTo>
                <a:lnTo>
                  <a:pt x="85047" y="5316"/>
                </a:lnTo>
                <a:lnTo>
                  <a:pt x="85084" y="5170"/>
                </a:lnTo>
                <a:lnTo>
                  <a:pt x="85084" y="5170"/>
                </a:lnTo>
                <a:lnTo>
                  <a:pt x="50809" y="20309"/>
                </a:lnTo>
                <a:cubicBezTo>
                  <a:pt x="49819" y="20749"/>
                  <a:pt x="48719" y="21226"/>
                  <a:pt x="47949" y="22105"/>
                </a:cubicBezTo>
                <a:cubicBezTo>
                  <a:pt x="47289" y="22985"/>
                  <a:pt x="46850" y="24012"/>
                  <a:pt x="46630" y="25111"/>
                </a:cubicBezTo>
                <a:cubicBezTo>
                  <a:pt x="46080" y="27311"/>
                  <a:pt x="45603" y="29584"/>
                  <a:pt x="45163" y="31747"/>
                </a:cubicBezTo>
                <a:cubicBezTo>
                  <a:pt x="44430" y="35486"/>
                  <a:pt x="43660" y="39335"/>
                  <a:pt x="42304" y="42964"/>
                </a:cubicBezTo>
                <a:cubicBezTo>
                  <a:pt x="40948" y="46813"/>
                  <a:pt x="38895" y="50405"/>
                  <a:pt x="36952" y="53925"/>
                </a:cubicBezTo>
                <a:cubicBezTo>
                  <a:pt x="34716" y="57920"/>
                  <a:pt x="31856" y="61989"/>
                  <a:pt x="27604" y="62026"/>
                </a:cubicBezTo>
                <a:lnTo>
                  <a:pt x="27567" y="62026"/>
                </a:lnTo>
                <a:cubicBezTo>
                  <a:pt x="25111" y="62026"/>
                  <a:pt x="21922" y="60303"/>
                  <a:pt x="20236" y="56454"/>
                </a:cubicBezTo>
                <a:cubicBezTo>
                  <a:pt x="19099" y="53888"/>
                  <a:pt x="18769" y="50992"/>
                  <a:pt x="18476" y="48206"/>
                </a:cubicBezTo>
                <a:cubicBezTo>
                  <a:pt x="18440" y="47766"/>
                  <a:pt x="18366" y="47253"/>
                  <a:pt x="18330" y="46776"/>
                </a:cubicBezTo>
                <a:cubicBezTo>
                  <a:pt x="17340" y="38272"/>
                  <a:pt x="14920" y="29914"/>
                  <a:pt x="12611" y="21812"/>
                </a:cubicBezTo>
                <a:cubicBezTo>
                  <a:pt x="11548" y="18146"/>
                  <a:pt x="10448" y="14371"/>
                  <a:pt x="8579" y="10925"/>
                </a:cubicBezTo>
                <a:cubicBezTo>
                  <a:pt x="6636" y="7369"/>
                  <a:pt x="3886" y="4290"/>
                  <a:pt x="1210" y="1320"/>
                </a:cubicBezTo>
                <a:lnTo>
                  <a:pt x="1"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 name="Google Shape;162;p5"/>
          <p:cNvGrpSpPr/>
          <p:nvPr/>
        </p:nvGrpSpPr>
        <p:grpSpPr>
          <a:xfrm>
            <a:off x="-335384" y="62243"/>
            <a:ext cx="1092889" cy="665181"/>
            <a:chOff x="7486891" y="184631"/>
            <a:chExt cx="1092889" cy="665181"/>
          </a:xfrm>
        </p:grpSpPr>
        <p:sp>
          <p:nvSpPr>
            <p:cNvPr id="163" name="Google Shape;163;p5"/>
            <p:cNvSpPr/>
            <p:nvPr/>
          </p:nvSpPr>
          <p:spPr>
            <a:xfrm rot="5315393">
              <a:off x="8108287" y="344182"/>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p:nvPr/>
          </p:nvSpPr>
          <p:spPr>
            <a:xfrm rot="5315393">
              <a:off x="8083679" y="449586"/>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
            <p:cNvSpPr/>
            <p:nvPr/>
          </p:nvSpPr>
          <p:spPr>
            <a:xfrm rot="5315393">
              <a:off x="8164376" y="389798"/>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
            <p:cNvSpPr/>
            <p:nvPr/>
          </p:nvSpPr>
          <p:spPr>
            <a:xfrm rot="5315393">
              <a:off x="8238967" y="61307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
            <p:cNvSpPr/>
            <p:nvPr/>
          </p:nvSpPr>
          <p:spPr>
            <a:xfrm rot="5315393">
              <a:off x="8115610" y="518201"/>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
            <p:cNvSpPr/>
            <p:nvPr/>
          </p:nvSpPr>
          <p:spPr>
            <a:xfrm rot="5315393">
              <a:off x="7921253" y="61919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
            <p:cNvSpPr/>
            <p:nvPr/>
          </p:nvSpPr>
          <p:spPr>
            <a:xfrm rot="5315393">
              <a:off x="8214881" y="444931"/>
              <a:ext cx="50994"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
            <p:cNvSpPr/>
            <p:nvPr/>
          </p:nvSpPr>
          <p:spPr>
            <a:xfrm rot="5315393">
              <a:off x="8376349" y="35232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
            <p:cNvSpPr/>
            <p:nvPr/>
          </p:nvSpPr>
          <p:spPr>
            <a:xfrm rot="5315393">
              <a:off x="8469494" y="416028"/>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
            <p:cNvSpPr/>
            <p:nvPr/>
          </p:nvSpPr>
          <p:spPr>
            <a:xfrm rot="5315393">
              <a:off x="8295862" y="226633"/>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p:nvPr/>
          </p:nvSpPr>
          <p:spPr>
            <a:xfrm rot="5315393">
              <a:off x="8479565" y="284379"/>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rot="5315393">
              <a:off x="8556847" y="187776"/>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rot="5315393">
              <a:off x="8055312" y="696606"/>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p:nvPr/>
          </p:nvSpPr>
          <p:spPr>
            <a:xfrm rot="5315393">
              <a:off x="7920919" y="349843"/>
              <a:ext cx="69540"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rot="5315393">
              <a:off x="7763228" y="700639"/>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rot="5315393">
              <a:off x="7650858" y="724825"/>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rot="5315393">
              <a:off x="7482187" y="812909"/>
              <a:ext cx="41736" cy="31310"/>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ONE_COLUMN_TEXT_2">
    <p:bg>
      <p:bgPr>
        <a:solidFill>
          <a:schemeClr val="dk2"/>
        </a:solidFill>
      </p:bgPr>
    </p:bg>
    <p:spTree>
      <p:nvGrpSpPr>
        <p:cNvPr id="1592" name="Shape 1592"/>
        <p:cNvGrpSpPr/>
        <p:nvPr/>
      </p:nvGrpSpPr>
      <p:grpSpPr>
        <a:xfrm>
          <a:off x="0" y="0"/>
          <a:ext cx="0" cy="0"/>
          <a:chOff x="0" y="0"/>
          <a:chExt cx="0" cy="0"/>
        </a:xfrm>
      </p:grpSpPr>
      <p:sp>
        <p:nvSpPr>
          <p:cNvPr id="1593" name="Google Shape;1593;p41"/>
          <p:cNvSpPr txBox="1"/>
          <p:nvPr>
            <p:ph type="title"/>
          </p:nvPr>
        </p:nvSpPr>
        <p:spPr>
          <a:xfrm>
            <a:off x="709600" y="512064"/>
            <a:ext cx="77211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b="0">
                <a:solidFill>
                  <a:schemeClr val="accent3"/>
                </a:solidFill>
                <a:latin typeface="Calistoga"/>
                <a:ea typeface="Calistoga"/>
                <a:cs typeface="Calistoga"/>
                <a:sym typeface="Calistoga"/>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94" name="Google Shape;1594;p41"/>
          <p:cNvSpPr txBox="1"/>
          <p:nvPr>
            <p:ph idx="1" type="body"/>
          </p:nvPr>
        </p:nvSpPr>
        <p:spPr>
          <a:xfrm>
            <a:off x="3822905" y="2478320"/>
            <a:ext cx="4607700" cy="2106300"/>
          </a:xfrm>
          <a:prstGeom prst="rect">
            <a:avLst/>
          </a:prstGeom>
        </p:spPr>
        <p:txBody>
          <a:bodyPr anchorCtr="0" anchor="t" bIns="91425" lIns="91425" spcFirstLastPara="1" rIns="91425" wrap="square" tIns="91425">
            <a:noAutofit/>
          </a:bodyPr>
          <a:lstStyle>
            <a:lvl1pPr indent="-279400" lvl="0" marL="457200" rtl="0">
              <a:spcBef>
                <a:spcPts val="0"/>
              </a:spcBef>
              <a:spcAft>
                <a:spcPts val="0"/>
              </a:spcAft>
              <a:buClr>
                <a:schemeClr val="lt1"/>
              </a:buClr>
              <a:buSzPts val="800"/>
              <a:buFont typeface="Open Sans"/>
              <a:buChar char="●"/>
              <a:defRPr sz="1400">
                <a:latin typeface="Voces"/>
                <a:ea typeface="Voces"/>
                <a:cs typeface="Voces"/>
                <a:sym typeface="Voces"/>
              </a:defRPr>
            </a:lvl1pPr>
            <a:lvl2pPr indent="-279400" lvl="1" marL="914400" rtl="0">
              <a:spcBef>
                <a:spcPts val="0"/>
              </a:spcBef>
              <a:spcAft>
                <a:spcPts val="0"/>
              </a:spcAft>
              <a:buClr>
                <a:srgbClr val="999999"/>
              </a:buClr>
              <a:buSzPts val="800"/>
              <a:buFont typeface="Open Sans"/>
              <a:buChar char="○"/>
              <a:defRPr/>
            </a:lvl2pPr>
            <a:lvl3pPr indent="-279400" lvl="2" marL="1371600" rtl="0">
              <a:spcBef>
                <a:spcPts val="0"/>
              </a:spcBef>
              <a:spcAft>
                <a:spcPts val="0"/>
              </a:spcAft>
              <a:buClr>
                <a:srgbClr val="999999"/>
              </a:buClr>
              <a:buSzPts val="800"/>
              <a:buFont typeface="Open Sans"/>
              <a:buChar char="■"/>
              <a:defRPr/>
            </a:lvl3pPr>
            <a:lvl4pPr indent="-279400" lvl="3" marL="1828800" rtl="0">
              <a:spcBef>
                <a:spcPts val="0"/>
              </a:spcBef>
              <a:spcAft>
                <a:spcPts val="0"/>
              </a:spcAft>
              <a:buClr>
                <a:srgbClr val="999999"/>
              </a:buClr>
              <a:buSzPts val="800"/>
              <a:buFont typeface="Open Sans"/>
              <a:buChar char="●"/>
              <a:defRPr/>
            </a:lvl4pPr>
            <a:lvl5pPr indent="-304800" lvl="4" marL="2286000" rtl="0">
              <a:spcBef>
                <a:spcPts val="0"/>
              </a:spcBef>
              <a:spcAft>
                <a:spcPts val="0"/>
              </a:spcAft>
              <a:buClr>
                <a:srgbClr val="999999"/>
              </a:buClr>
              <a:buSzPts val="1200"/>
              <a:buFont typeface="Open Sans"/>
              <a:buChar char="○"/>
              <a:defRPr/>
            </a:lvl5pPr>
            <a:lvl6pPr indent="-304800" lvl="5" marL="2743200" rtl="0">
              <a:spcBef>
                <a:spcPts val="0"/>
              </a:spcBef>
              <a:spcAft>
                <a:spcPts val="0"/>
              </a:spcAft>
              <a:buClr>
                <a:srgbClr val="999999"/>
              </a:buClr>
              <a:buSzPts val="1200"/>
              <a:buFont typeface="Open Sans"/>
              <a:buChar char="■"/>
              <a:defRPr/>
            </a:lvl6pPr>
            <a:lvl7pPr indent="-273050" lvl="6" marL="3200400" rtl="0">
              <a:spcBef>
                <a:spcPts val="0"/>
              </a:spcBef>
              <a:spcAft>
                <a:spcPts val="0"/>
              </a:spcAft>
              <a:buClr>
                <a:srgbClr val="999999"/>
              </a:buClr>
              <a:buSzPts val="700"/>
              <a:buFont typeface="Open Sans"/>
              <a:buChar char="●"/>
              <a:defRPr/>
            </a:lvl7pPr>
            <a:lvl8pPr indent="-273050" lvl="7" marL="3657600" rtl="0">
              <a:spcBef>
                <a:spcPts val="0"/>
              </a:spcBef>
              <a:spcAft>
                <a:spcPts val="0"/>
              </a:spcAft>
              <a:buClr>
                <a:srgbClr val="999999"/>
              </a:buClr>
              <a:buSzPts val="700"/>
              <a:buFont typeface="Open Sans"/>
              <a:buChar char="○"/>
              <a:defRPr/>
            </a:lvl8pPr>
            <a:lvl9pPr indent="-266700" lvl="8" marL="4114800" rtl="0">
              <a:spcBef>
                <a:spcPts val="0"/>
              </a:spcBef>
              <a:spcAft>
                <a:spcPts val="0"/>
              </a:spcAft>
              <a:buClr>
                <a:srgbClr val="999999"/>
              </a:buClr>
              <a:buSzPts val="600"/>
              <a:buFont typeface="Open Sans"/>
              <a:buChar char="■"/>
              <a:defRPr/>
            </a:lvl9pPr>
          </a:lstStyle>
          <a:p/>
        </p:txBody>
      </p:sp>
      <p:sp>
        <p:nvSpPr>
          <p:cNvPr id="1595" name="Google Shape;1595;p41"/>
          <p:cNvSpPr txBox="1"/>
          <p:nvPr>
            <p:ph idx="2" type="subTitle"/>
          </p:nvPr>
        </p:nvSpPr>
        <p:spPr>
          <a:xfrm>
            <a:off x="3804200" y="1343006"/>
            <a:ext cx="2565900" cy="485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2600">
                <a:solidFill>
                  <a:schemeClr val="accent1"/>
                </a:solidFill>
                <a:latin typeface="Calistoga"/>
                <a:ea typeface="Calistoga"/>
                <a:cs typeface="Calistoga"/>
                <a:sym typeface="Calistoga"/>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596" name="Google Shape;1596;p41"/>
          <p:cNvSpPr txBox="1"/>
          <p:nvPr>
            <p:ph hasCustomPrompt="1" idx="3" type="title"/>
          </p:nvPr>
        </p:nvSpPr>
        <p:spPr>
          <a:xfrm>
            <a:off x="3804200" y="1805100"/>
            <a:ext cx="2031900" cy="485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2000"/>
              <a:buNone/>
              <a:defRPr b="0" sz="2600">
                <a:solidFill>
                  <a:schemeClr val="lt1"/>
                </a:solidFill>
                <a:latin typeface="Calistoga"/>
                <a:ea typeface="Calistoga"/>
                <a:cs typeface="Calistoga"/>
                <a:sym typeface="Calistoga"/>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597" name="Google Shape;1597;p41"/>
          <p:cNvSpPr/>
          <p:nvPr/>
        </p:nvSpPr>
        <p:spPr>
          <a:xfrm rot="6741749">
            <a:off x="7918060" y="96680"/>
            <a:ext cx="1491548" cy="885622"/>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41"/>
          <p:cNvSpPr/>
          <p:nvPr/>
        </p:nvSpPr>
        <p:spPr>
          <a:xfrm rot="5400000">
            <a:off x="7993175" y="3379000"/>
            <a:ext cx="2127100" cy="1697200"/>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9" name="Google Shape;1599;p41"/>
          <p:cNvGrpSpPr/>
          <p:nvPr/>
        </p:nvGrpSpPr>
        <p:grpSpPr>
          <a:xfrm>
            <a:off x="8401850" y="2281975"/>
            <a:ext cx="931200" cy="1240175"/>
            <a:chOff x="8401850" y="2281975"/>
            <a:chExt cx="931200" cy="1240175"/>
          </a:xfrm>
        </p:grpSpPr>
        <p:sp>
          <p:nvSpPr>
            <p:cNvPr id="1600" name="Google Shape;1600;p41"/>
            <p:cNvSpPr/>
            <p:nvPr/>
          </p:nvSpPr>
          <p:spPr>
            <a:xfrm>
              <a:off x="8401850" y="2467100"/>
              <a:ext cx="931200" cy="1055050"/>
            </a:xfrm>
            <a:custGeom>
              <a:rect b="b" l="l" r="r" t="t"/>
              <a:pathLst>
                <a:path extrusionOk="0" h="42202" w="37248">
                  <a:moveTo>
                    <a:pt x="2456" y="1880"/>
                  </a:moveTo>
                  <a:lnTo>
                    <a:pt x="10047" y="6560"/>
                  </a:lnTo>
                  <a:lnTo>
                    <a:pt x="14885" y="9529"/>
                  </a:lnTo>
                  <a:cubicBezTo>
                    <a:pt x="16425" y="10482"/>
                    <a:pt x="18001" y="11362"/>
                    <a:pt x="19468" y="12425"/>
                  </a:cubicBezTo>
                  <a:cubicBezTo>
                    <a:pt x="20170" y="12905"/>
                    <a:pt x="20817" y="13451"/>
                    <a:pt x="21402" y="14058"/>
                  </a:cubicBezTo>
                  <a:lnTo>
                    <a:pt x="21402" y="14058"/>
                  </a:lnTo>
                  <a:cubicBezTo>
                    <a:pt x="18808" y="12956"/>
                    <a:pt x="16269" y="11697"/>
                    <a:pt x="13822" y="10299"/>
                  </a:cubicBezTo>
                  <a:cubicBezTo>
                    <a:pt x="10743" y="8502"/>
                    <a:pt x="7810" y="6450"/>
                    <a:pt x="5061" y="4177"/>
                  </a:cubicBezTo>
                  <a:cubicBezTo>
                    <a:pt x="4159" y="3442"/>
                    <a:pt x="3293" y="2672"/>
                    <a:pt x="2456" y="1880"/>
                  </a:cubicBezTo>
                  <a:close/>
                  <a:moveTo>
                    <a:pt x="415" y="1"/>
                  </a:moveTo>
                  <a:cubicBezTo>
                    <a:pt x="179" y="1"/>
                    <a:pt x="0" y="295"/>
                    <a:pt x="186" y="511"/>
                  </a:cubicBezTo>
                  <a:cubicBezTo>
                    <a:pt x="2752" y="3040"/>
                    <a:pt x="5501" y="5350"/>
                    <a:pt x="8434" y="7476"/>
                  </a:cubicBezTo>
                  <a:cubicBezTo>
                    <a:pt x="11366" y="9565"/>
                    <a:pt x="14482" y="11435"/>
                    <a:pt x="17745" y="13011"/>
                  </a:cubicBezTo>
                  <a:cubicBezTo>
                    <a:pt x="19190" y="13719"/>
                    <a:pt x="20684" y="14380"/>
                    <a:pt x="22205" y="14974"/>
                  </a:cubicBezTo>
                  <a:lnTo>
                    <a:pt x="22205" y="14974"/>
                  </a:lnTo>
                  <a:cubicBezTo>
                    <a:pt x="22470" y="15307"/>
                    <a:pt x="22718" y="15655"/>
                    <a:pt x="22950" y="16017"/>
                  </a:cubicBezTo>
                  <a:cubicBezTo>
                    <a:pt x="23903" y="17484"/>
                    <a:pt x="24673" y="19097"/>
                    <a:pt x="25480" y="20673"/>
                  </a:cubicBezTo>
                  <a:cubicBezTo>
                    <a:pt x="27276" y="24045"/>
                    <a:pt x="29036" y="27381"/>
                    <a:pt x="30832" y="30754"/>
                  </a:cubicBezTo>
                  <a:cubicBezTo>
                    <a:pt x="32628" y="34126"/>
                    <a:pt x="34388" y="37499"/>
                    <a:pt x="36221" y="40871"/>
                  </a:cubicBezTo>
                  <a:lnTo>
                    <a:pt x="36917" y="42118"/>
                  </a:lnTo>
                  <a:cubicBezTo>
                    <a:pt x="36941" y="42177"/>
                    <a:pt x="36988" y="42202"/>
                    <a:pt x="37037" y="42202"/>
                  </a:cubicBezTo>
                  <a:cubicBezTo>
                    <a:pt x="37138" y="42202"/>
                    <a:pt x="37248" y="42095"/>
                    <a:pt x="37174" y="41971"/>
                  </a:cubicBezTo>
                  <a:lnTo>
                    <a:pt x="37174" y="41971"/>
                  </a:lnTo>
                  <a:lnTo>
                    <a:pt x="37174" y="42008"/>
                  </a:lnTo>
                  <a:cubicBezTo>
                    <a:pt x="35451" y="38562"/>
                    <a:pt x="33691" y="35153"/>
                    <a:pt x="31932" y="31744"/>
                  </a:cubicBezTo>
                  <a:cubicBezTo>
                    <a:pt x="30135" y="28298"/>
                    <a:pt x="28376" y="24925"/>
                    <a:pt x="26579" y="21516"/>
                  </a:cubicBezTo>
                  <a:cubicBezTo>
                    <a:pt x="25736" y="19866"/>
                    <a:pt x="24930" y="18253"/>
                    <a:pt x="24050" y="16640"/>
                  </a:cubicBezTo>
                  <a:cubicBezTo>
                    <a:pt x="23811" y="16205"/>
                    <a:pt x="23549" y="15783"/>
                    <a:pt x="23266" y="15375"/>
                  </a:cubicBezTo>
                  <a:lnTo>
                    <a:pt x="23266" y="15375"/>
                  </a:lnTo>
                  <a:cubicBezTo>
                    <a:pt x="23283" y="15382"/>
                    <a:pt x="23300" y="15388"/>
                    <a:pt x="23317" y="15394"/>
                  </a:cubicBezTo>
                  <a:cubicBezTo>
                    <a:pt x="23345" y="15405"/>
                    <a:pt x="23372" y="15409"/>
                    <a:pt x="23397" y="15409"/>
                  </a:cubicBezTo>
                  <a:cubicBezTo>
                    <a:pt x="23634" y="15409"/>
                    <a:pt x="23725" y="14980"/>
                    <a:pt x="23427" y="14881"/>
                  </a:cubicBezTo>
                  <a:cubicBezTo>
                    <a:pt x="23176" y="14783"/>
                    <a:pt x="22926" y="14684"/>
                    <a:pt x="22676" y="14584"/>
                  </a:cubicBezTo>
                  <a:lnTo>
                    <a:pt x="22676" y="14584"/>
                  </a:lnTo>
                  <a:cubicBezTo>
                    <a:pt x="22149" y="13924"/>
                    <a:pt x="21565" y="13311"/>
                    <a:pt x="20934" y="12755"/>
                  </a:cubicBezTo>
                  <a:cubicBezTo>
                    <a:pt x="19504" y="11692"/>
                    <a:pt x="18038" y="10739"/>
                    <a:pt x="16498" y="9859"/>
                  </a:cubicBezTo>
                  <a:lnTo>
                    <a:pt x="11586" y="6816"/>
                  </a:lnTo>
                  <a:lnTo>
                    <a:pt x="1762" y="804"/>
                  </a:lnTo>
                  <a:lnTo>
                    <a:pt x="651" y="97"/>
                  </a:lnTo>
                  <a:lnTo>
                    <a:pt x="651" y="97"/>
                  </a:lnTo>
                  <a:cubicBezTo>
                    <a:pt x="643" y="89"/>
                    <a:pt x="634" y="80"/>
                    <a:pt x="625" y="71"/>
                  </a:cubicBezTo>
                  <a:lnTo>
                    <a:pt x="621" y="78"/>
                  </a:lnTo>
                  <a:lnTo>
                    <a:pt x="552" y="34"/>
                  </a:lnTo>
                  <a:cubicBezTo>
                    <a:pt x="506" y="11"/>
                    <a:pt x="459" y="1"/>
                    <a:pt x="4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41"/>
            <p:cNvSpPr/>
            <p:nvPr/>
          </p:nvSpPr>
          <p:spPr>
            <a:xfrm>
              <a:off x="9043400" y="2758000"/>
              <a:ext cx="38525" cy="261800"/>
            </a:xfrm>
            <a:custGeom>
              <a:rect b="b" l="l" r="r" t="t"/>
              <a:pathLst>
                <a:path extrusionOk="0" h="10472" w="1541">
                  <a:moveTo>
                    <a:pt x="757" y="1375"/>
                  </a:moveTo>
                  <a:lnTo>
                    <a:pt x="757" y="1375"/>
                  </a:lnTo>
                  <a:cubicBezTo>
                    <a:pt x="970" y="2562"/>
                    <a:pt x="1029" y="3765"/>
                    <a:pt x="917" y="4968"/>
                  </a:cubicBezTo>
                  <a:cubicBezTo>
                    <a:pt x="844" y="5738"/>
                    <a:pt x="697" y="6544"/>
                    <a:pt x="514" y="7314"/>
                  </a:cubicBezTo>
                  <a:cubicBezTo>
                    <a:pt x="513" y="7317"/>
                    <a:pt x="512" y="7320"/>
                    <a:pt x="510" y="7323"/>
                  </a:cubicBezTo>
                  <a:lnTo>
                    <a:pt x="510" y="7323"/>
                  </a:lnTo>
                  <a:cubicBezTo>
                    <a:pt x="464" y="6662"/>
                    <a:pt x="441" y="5968"/>
                    <a:pt x="441" y="5298"/>
                  </a:cubicBezTo>
                  <a:cubicBezTo>
                    <a:pt x="441" y="3984"/>
                    <a:pt x="552" y="2671"/>
                    <a:pt x="757" y="1375"/>
                  </a:cubicBezTo>
                  <a:close/>
                  <a:moveTo>
                    <a:pt x="734" y="1"/>
                  </a:moveTo>
                  <a:cubicBezTo>
                    <a:pt x="642" y="1"/>
                    <a:pt x="551" y="56"/>
                    <a:pt x="514" y="166"/>
                  </a:cubicBezTo>
                  <a:cubicBezTo>
                    <a:pt x="148" y="1852"/>
                    <a:pt x="1" y="3575"/>
                    <a:pt x="38" y="5298"/>
                  </a:cubicBezTo>
                  <a:cubicBezTo>
                    <a:pt x="38" y="6141"/>
                    <a:pt x="74" y="7021"/>
                    <a:pt x="184" y="7864"/>
                  </a:cubicBezTo>
                  <a:cubicBezTo>
                    <a:pt x="197" y="8014"/>
                    <a:pt x="211" y="8163"/>
                    <a:pt x="228" y="8311"/>
                  </a:cubicBezTo>
                  <a:lnTo>
                    <a:pt x="228" y="8311"/>
                  </a:lnTo>
                  <a:cubicBezTo>
                    <a:pt x="152" y="8732"/>
                    <a:pt x="127" y="9159"/>
                    <a:pt x="148" y="9587"/>
                  </a:cubicBezTo>
                  <a:cubicBezTo>
                    <a:pt x="148" y="9752"/>
                    <a:pt x="267" y="9834"/>
                    <a:pt x="386" y="9834"/>
                  </a:cubicBezTo>
                  <a:cubicBezTo>
                    <a:pt x="424" y="9834"/>
                    <a:pt x="461" y="9826"/>
                    <a:pt x="495" y="9809"/>
                  </a:cubicBezTo>
                  <a:lnTo>
                    <a:pt x="495" y="9809"/>
                  </a:lnTo>
                  <a:cubicBezTo>
                    <a:pt x="545" y="10006"/>
                    <a:pt x="600" y="10201"/>
                    <a:pt x="661" y="10393"/>
                  </a:cubicBezTo>
                  <a:cubicBezTo>
                    <a:pt x="678" y="10444"/>
                    <a:pt x="726" y="10472"/>
                    <a:pt x="774" y="10472"/>
                  </a:cubicBezTo>
                  <a:cubicBezTo>
                    <a:pt x="828" y="10472"/>
                    <a:pt x="881" y="10435"/>
                    <a:pt x="881" y="10357"/>
                  </a:cubicBezTo>
                  <a:lnTo>
                    <a:pt x="881" y="10320"/>
                  </a:lnTo>
                  <a:cubicBezTo>
                    <a:pt x="822" y="9889"/>
                    <a:pt x="753" y="9449"/>
                    <a:pt x="690" y="9003"/>
                  </a:cubicBezTo>
                  <a:lnTo>
                    <a:pt x="690" y="9003"/>
                  </a:lnTo>
                  <a:cubicBezTo>
                    <a:pt x="773" y="8393"/>
                    <a:pt x="897" y="7788"/>
                    <a:pt x="1064" y="7204"/>
                  </a:cubicBezTo>
                  <a:cubicBezTo>
                    <a:pt x="1247" y="6434"/>
                    <a:pt x="1357" y="5664"/>
                    <a:pt x="1431" y="4858"/>
                  </a:cubicBezTo>
                  <a:cubicBezTo>
                    <a:pt x="1541" y="3282"/>
                    <a:pt x="1357" y="1705"/>
                    <a:pt x="954" y="166"/>
                  </a:cubicBezTo>
                  <a:cubicBezTo>
                    <a:pt x="917" y="56"/>
                    <a:pt x="826" y="1"/>
                    <a:pt x="7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41"/>
            <p:cNvSpPr/>
            <p:nvPr/>
          </p:nvSpPr>
          <p:spPr>
            <a:xfrm>
              <a:off x="8771750" y="2849875"/>
              <a:ext cx="336900" cy="244375"/>
            </a:xfrm>
            <a:custGeom>
              <a:rect b="b" l="l" r="r" t="t"/>
              <a:pathLst>
                <a:path extrusionOk="0" h="9775" w="13476">
                  <a:moveTo>
                    <a:pt x="1793" y="925"/>
                  </a:moveTo>
                  <a:cubicBezTo>
                    <a:pt x="5163" y="1974"/>
                    <a:pt x="8204" y="3873"/>
                    <a:pt x="10574" y="6498"/>
                  </a:cubicBezTo>
                  <a:cubicBezTo>
                    <a:pt x="11302" y="7259"/>
                    <a:pt x="11940" y="8080"/>
                    <a:pt x="12516" y="8961"/>
                  </a:cubicBezTo>
                  <a:lnTo>
                    <a:pt x="12516" y="8961"/>
                  </a:lnTo>
                  <a:cubicBezTo>
                    <a:pt x="8852" y="7596"/>
                    <a:pt x="6232" y="4636"/>
                    <a:pt x="3315" y="2136"/>
                  </a:cubicBezTo>
                  <a:cubicBezTo>
                    <a:pt x="2828" y="1710"/>
                    <a:pt x="2319" y="1306"/>
                    <a:pt x="1793" y="925"/>
                  </a:cubicBezTo>
                  <a:close/>
                  <a:moveTo>
                    <a:pt x="12920" y="9101"/>
                  </a:moveTo>
                  <a:lnTo>
                    <a:pt x="12923" y="9105"/>
                  </a:lnTo>
                  <a:lnTo>
                    <a:pt x="12923" y="9105"/>
                  </a:lnTo>
                  <a:cubicBezTo>
                    <a:pt x="12923" y="9104"/>
                    <a:pt x="12922" y="9104"/>
                    <a:pt x="12921" y="9104"/>
                  </a:cubicBezTo>
                  <a:lnTo>
                    <a:pt x="12921" y="9104"/>
                  </a:lnTo>
                  <a:cubicBezTo>
                    <a:pt x="12921" y="9103"/>
                    <a:pt x="12920" y="9102"/>
                    <a:pt x="12920" y="9101"/>
                  </a:cubicBezTo>
                  <a:close/>
                  <a:moveTo>
                    <a:pt x="386" y="1"/>
                  </a:moveTo>
                  <a:cubicBezTo>
                    <a:pt x="136" y="1"/>
                    <a:pt x="1" y="355"/>
                    <a:pt x="236" y="523"/>
                  </a:cubicBezTo>
                  <a:cubicBezTo>
                    <a:pt x="3829" y="2686"/>
                    <a:pt x="6321" y="6132"/>
                    <a:pt x="9877" y="8331"/>
                  </a:cubicBezTo>
                  <a:cubicBezTo>
                    <a:pt x="10830" y="8954"/>
                    <a:pt x="11857" y="9431"/>
                    <a:pt x="12956" y="9761"/>
                  </a:cubicBezTo>
                  <a:cubicBezTo>
                    <a:pt x="12991" y="9770"/>
                    <a:pt x="13023" y="9774"/>
                    <a:pt x="13054" y="9774"/>
                  </a:cubicBezTo>
                  <a:cubicBezTo>
                    <a:pt x="13381" y="9774"/>
                    <a:pt x="13475" y="9275"/>
                    <a:pt x="13140" y="9174"/>
                  </a:cubicBezTo>
                  <a:cubicBezTo>
                    <a:pt x="13073" y="9153"/>
                    <a:pt x="13007" y="9132"/>
                    <a:pt x="12941" y="9110"/>
                  </a:cubicBezTo>
                  <a:lnTo>
                    <a:pt x="12941" y="9110"/>
                  </a:lnTo>
                  <a:cubicBezTo>
                    <a:pt x="10851" y="5494"/>
                    <a:pt x="7631" y="2682"/>
                    <a:pt x="3792" y="1073"/>
                  </a:cubicBezTo>
                  <a:cubicBezTo>
                    <a:pt x="2692" y="633"/>
                    <a:pt x="1592" y="266"/>
                    <a:pt x="456" y="10"/>
                  </a:cubicBezTo>
                  <a:cubicBezTo>
                    <a:pt x="432" y="4"/>
                    <a:pt x="409" y="1"/>
                    <a:pt x="3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41"/>
            <p:cNvSpPr/>
            <p:nvPr/>
          </p:nvSpPr>
          <p:spPr>
            <a:xfrm>
              <a:off x="9123150" y="2856300"/>
              <a:ext cx="52250" cy="329400"/>
            </a:xfrm>
            <a:custGeom>
              <a:rect b="b" l="l" r="r" t="t"/>
              <a:pathLst>
                <a:path extrusionOk="0" h="13176" w="2090">
                  <a:moveTo>
                    <a:pt x="897" y="1697"/>
                  </a:moveTo>
                  <a:cubicBezTo>
                    <a:pt x="1435" y="4326"/>
                    <a:pt x="1524" y="7020"/>
                    <a:pt x="1210" y="9687"/>
                  </a:cubicBezTo>
                  <a:cubicBezTo>
                    <a:pt x="1147" y="10271"/>
                    <a:pt x="1049" y="10854"/>
                    <a:pt x="936" y="11438"/>
                  </a:cubicBezTo>
                  <a:lnTo>
                    <a:pt x="936" y="11438"/>
                  </a:lnTo>
                  <a:cubicBezTo>
                    <a:pt x="827" y="10793"/>
                    <a:pt x="729" y="10148"/>
                    <a:pt x="660" y="9504"/>
                  </a:cubicBezTo>
                  <a:cubicBezTo>
                    <a:pt x="587" y="8514"/>
                    <a:pt x="513" y="7488"/>
                    <a:pt x="513" y="6461"/>
                  </a:cubicBezTo>
                  <a:cubicBezTo>
                    <a:pt x="513" y="4862"/>
                    <a:pt x="647" y="3262"/>
                    <a:pt x="897" y="1697"/>
                  </a:cubicBezTo>
                  <a:close/>
                  <a:moveTo>
                    <a:pt x="880" y="0"/>
                  </a:moveTo>
                  <a:cubicBezTo>
                    <a:pt x="770" y="0"/>
                    <a:pt x="660" y="64"/>
                    <a:pt x="623" y="193"/>
                  </a:cubicBezTo>
                  <a:cubicBezTo>
                    <a:pt x="184" y="2246"/>
                    <a:pt x="0" y="4335"/>
                    <a:pt x="0" y="6461"/>
                  </a:cubicBezTo>
                  <a:cubicBezTo>
                    <a:pt x="0" y="8514"/>
                    <a:pt x="212" y="10566"/>
                    <a:pt x="706" y="12550"/>
                  </a:cubicBezTo>
                  <a:lnTo>
                    <a:pt x="706" y="12550"/>
                  </a:lnTo>
                  <a:cubicBezTo>
                    <a:pt x="691" y="12622"/>
                    <a:pt x="676" y="12694"/>
                    <a:pt x="660" y="12766"/>
                  </a:cubicBezTo>
                  <a:cubicBezTo>
                    <a:pt x="593" y="13012"/>
                    <a:pt x="784" y="13176"/>
                    <a:pt x="969" y="13176"/>
                  </a:cubicBezTo>
                  <a:cubicBezTo>
                    <a:pt x="1087" y="13176"/>
                    <a:pt x="1204" y="13108"/>
                    <a:pt x="1247" y="12950"/>
                  </a:cubicBezTo>
                  <a:cubicBezTo>
                    <a:pt x="1833" y="10860"/>
                    <a:pt x="2090" y="8697"/>
                    <a:pt x="2016" y="6571"/>
                  </a:cubicBezTo>
                  <a:cubicBezTo>
                    <a:pt x="1980" y="4408"/>
                    <a:pt x="1686" y="2282"/>
                    <a:pt x="1137" y="193"/>
                  </a:cubicBezTo>
                  <a:cubicBezTo>
                    <a:pt x="1100" y="64"/>
                    <a:pt x="990" y="0"/>
                    <a:pt x="8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41"/>
            <p:cNvSpPr/>
            <p:nvPr/>
          </p:nvSpPr>
          <p:spPr>
            <a:xfrm>
              <a:off x="8774900" y="2281975"/>
              <a:ext cx="236050" cy="618000"/>
            </a:xfrm>
            <a:custGeom>
              <a:rect b="b" l="l" r="r" t="t"/>
              <a:pathLst>
                <a:path extrusionOk="0" h="24720" w="9442">
                  <a:moveTo>
                    <a:pt x="1334" y="1388"/>
                  </a:moveTo>
                  <a:cubicBezTo>
                    <a:pt x="2725" y="4292"/>
                    <a:pt x="4104" y="7184"/>
                    <a:pt x="5096" y="10225"/>
                  </a:cubicBezTo>
                  <a:cubicBezTo>
                    <a:pt x="5645" y="11875"/>
                    <a:pt x="6049" y="13598"/>
                    <a:pt x="6342" y="15358"/>
                  </a:cubicBezTo>
                  <a:cubicBezTo>
                    <a:pt x="6546" y="16787"/>
                    <a:pt x="6624" y="18248"/>
                    <a:pt x="6839" y="19681"/>
                  </a:cubicBezTo>
                  <a:lnTo>
                    <a:pt x="6839" y="19681"/>
                  </a:lnTo>
                  <a:cubicBezTo>
                    <a:pt x="6595" y="19180"/>
                    <a:pt x="6306" y="18693"/>
                    <a:pt x="6012" y="18217"/>
                  </a:cubicBezTo>
                  <a:cubicBezTo>
                    <a:pt x="5169" y="16934"/>
                    <a:pt x="4436" y="15614"/>
                    <a:pt x="3776" y="14221"/>
                  </a:cubicBezTo>
                  <a:cubicBezTo>
                    <a:pt x="2456" y="11472"/>
                    <a:pt x="1613" y="8502"/>
                    <a:pt x="1320" y="5497"/>
                  </a:cubicBezTo>
                  <a:cubicBezTo>
                    <a:pt x="1173" y="4121"/>
                    <a:pt x="1191" y="2745"/>
                    <a:pt x="1334" y="1388"/>
                  </a:cubicBezTo>
                  <a:close/>
                  <a:moveTo>
                    <a:pt x="1153" y="0"/>
                  </a:moveTo>
                  <a:cubicBezTo>
                    <a:pt x="1009" y="0"/>
                    <a:pt x="864" y="75"/>
                    <a:pt x="843" y="218"/>
                  </a:cubicBezTo>
                  <a:cubicBezTo>
                    <a:pt x="0" y="6266"/>
                    <a:pt x="1760" y="12498"/>
                    <a:pt x="5059" y="17630"/>
                  </a:cubicBezTo>
                  <a:cubicBezTo>
                    <a:pt x="5975" y="19060"/>
                    <a:pt x="7185" y="20490"/>
                    <a:pt x="7295" y="22286"/>
                  </a:cubicBezTo>
                  <a:cubicBezTo>
                    <a:pt x="7295" y="22359"/>
                    <a:pt x="7350" y="22396"/>
                    <a:pt x="7405" y="22396"/>
                  </a:cubicBezTo>
                  <a:cubicBezTo>
                    <a:pt x="7425" y="22396"/>
                    <a:pt x="7444" y="22391"/>
                    <a:pt x="7462" y="22382"/>
                  </a:cubicBezTo>
                  <a:lnTo>
                    <a:pt x="7462" y="22382"/>
                  </a:lnTo>
                  <a:cubicBezTo>
                    <a:pt x="7467" y="22399"/>
                    <a:pt x="7473" y="22416"/>
                    <a:pt x="7478" y="22433"/>
                  </a:cubicBezTo>
                  <a:cubicBezTo>
                    <a:pt x="7808" y="23239"/>
                    <a:pt x="8248" y="23972"/>
                    <a:pt x="8798" y="24632"/>
                  </a:cubicBezTo>
                  <a:cubicBezTo>
                    <a:pt x="8851" y="24693"/>
                    <a:pt x="8918" y="24719"/>
                    <a:pt x="8987" y="24719"/>
                  </a:cubicBezTo>
                  <a:cubicBezTo>
                    <a:pt x="9206" y="24719"/>
                    <a:pt x="9442" y="24461"/>
                    <a:pt x="9275" y="24265"/>
                  </a:cubicBezTo>
                  <a:cubicBezTo>
                    <a:pt x="8432" y="23019"/>
                    <a:pt x="7882" y="21626"/>
                    <a:pt x="7662" y="20123"/>
                  </a:cubicBezTo>
                  <a:cubicBezTo>
                    <a:pt x="7368" y="18620"/>
                    <a:pt x="7295" y="17080"/>
                    <a:pt x="7075" y="15577"/>
                  </a:cubicBezTo>
                  <a:cubicBezTo>
                    <a:pt x="6525" y="12132"/>
                    <a:pt x="5499" y="8759"/>
                    <a:pt x="3996" y="5570"/>
                  </a:cubicBezTo>
                  <a:cubicBezTo>
                    <a:pt x="3189" y="3737"/>
                    <a:pt x="2310" y="1941"/>
                    <a:pt x="1430" y="144"/>
                  </a:cubicBezTo>
                  <a:cubicBezTo>
                    <a:pt x="1381" y="47"/>
                    <a:pt x="1268" y="0"/>
                    <a:pt x="1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5" name="Google Shape;1605;p41"/>
          <p:cNvSpPr/>
          <p:nvPr/>
        </p:nvSpPr>
        <p:spPr>
          <a:xfrm rot="5400000">
            <a:off x="7406513" y="4128288"/>
            <a:ext cx="1474575" cy="851150"/>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41"/>
          <p:cNvSpPr/>
          <p:nvPr/>
        </p:nvSpPr>
        <p:spPr>
          <a:xfrm rot="5400000">
            <a:off x="7567900" y="3415250"/>
            <a:ext cx="2127100" cy="1555250"/>
          </a:xfrm>
          <a:custGeom>
            <a:rect b="b" l="l" r="r" t="t"/>
            <a:pathLst>
              <a:path extrusionOk="0" h="62210" w="85084">
                <a:moveTo>
                  <a:pt x="1" y="1"/>
                </a:moveTo>
                <a:lnTo>
                  <a:pt x="1" y="221"/>
                </a:lnTo>
                <a:lnTo>
                  <a:pt x="1064" y="1430"/>
                </a:lnTo>
                <a:cubicBezTo>
                  <a:pt x="3740" y="4400"/>
                  <a:pt x="6489" y="7479"/>
                  <a:pt x="8432" y="11035"/>
                </a:cubicBezTo>
                <a:cubicBezTo>
                  <a:pt x="10265" y="14444"/>
                  <a:pt x="11401" y="18256"/>
                  <a:pt x="12464" y="21886"/>
                </a:cubicBezTo>
                <a:cubicBezTo>
                  <a:pt x="14774" y="29987"/>
                  <a:pt x="17193" y="38345"/>
                  <a:pt x="18146" y="46850"/>
                </a:cubicBezTo>
                <a:cubicBezTo>
                  <a:pt x="18220" y="47290"/>
                  <a:pt x="18256" y="47803"/>
                  <a:pt x="18330" y="48279"/>
                </a:cubicBezTo>
                <a:cubicBezTo>
                  <a:pt x="18623" y="51065"/>
                  <a:pt x="18916" y="53961"/>
                  <a:pt x="20089" y="56527"/>
                </a:cubicBezTo>
                <a:cubicBezTo>
                  <a:pt x="20749" y="58067"/>
                  <a:pt x="21775" y="59423"/>
                  <a:pt x="23095" y="60523"/>
                </a:cubicBezTo>
                <a:cubicBezTo>
                  <a:pt x="24342" y="61549"/>
                  <a:pt x="25918" y="62136"/>
                  <a:pt x="27531" y="62209"/>
                </a:cubicBezTo>
                <a:lnTo>
                  <a:pt x="27604" y="62209"/>
                </a:lnTo>
                <a:cubicBezTo>
                  <a:pt x="31930" y="62136"/>
                  <a:pt x="34789" y="58030"/>
                  <a:pt x="37062" y="53998"/>
                </a:cubicBezTo>
                <a:cubicBezTo>
                  <a:pt x="39005" y="50515"/>
                  <a:pt x="41021" y="46886"/>
                  <a:pt x="42451" y="43001"/>
                </a:cubicBezTo>
                <a:cubicBezTo>
                  <a:pt x="43770" y="39371"/>
                  <a:pt x="44540" y="35522"/>
                  <a:pt x="45310" y="31783"/>
                </a:cubicBezTo>
                <a:cubicBezTo>
                  <a:pt x="45750" y="29620"/>
                  <a:pt x="46226" y="27348"/>
                  <a:pt x="46740" y="25148"/>
                </a:cubicBezTo>
                <a:cubicBezTo>
                  <a:pt x="46960" y="24085"/>
                  <a:pt x="47399" y="23059"/>
                  <a:pt x="48059" y="22179"/>
                </a:cubicBezTo>
                <a:cubicBezTo>
                  <a:pt x="48792" y="21336"/>
                  <a:pt x="49892" y="20859"/>
                  <a:pt x="50845" y="20419"/>
                </a:cubicBezTo>
                <a:lnTo>
                  <a:pt x="85047" y="5316"/>
                </a:lnTo>
                <a:lnTo>
                  <a:pt x="85084" y="5170"/>
                </a:lnTo>
                <a:lnTo>
                  <a:pt x="85084" y="5170"/>
                </a:lnTo>
                <a:lnTo>
                  <a:pt x="50809" y="20309"/>
                </a:lnTo>
                <a:cubicBezTo>
                  <a:pt x="49819" y="20749"/>
                  <a:pt x="48719" y="21226"/>
                  <a:pt x="47949" y="22105"/>
                </a:cubicBezTo>
                <a:cubicBezTo>
                  <a:pt x="47289" y="22985"/>
                  <a:pt x="46850" y="24012"/>
                  <a:pt x="46630" y="25111"/>
                </a:cubicBezTo>
                <a:cubicBezTo>
                  <a:pt x="46080" y="27311"/>
                  <a:pt x="45603" y="29584"/>
                  <a:pt x="45163" y="31747"/>
                </a:cubicBezTo>
                <a:cubicBezTo>
                  <a:pt x="44430" y="35486"/>
                  <a:pt x="43660" y="39335"/>
                  <a:pt x="42304" y="42964"/>
                </a:cubicBezTo>
                <a:cubicBezTo>
                  <a:pt x="40948" y="46813"/>
                  <a:pt x="38895" y="50405"/>
                  <a:pt x="36952" y="53925"/>
                </a:cubicBezTo>
                <a:cubicBezTo>
                  <a:pt x="34716" y="57920"/>
                  <a:pt x="31856" y="61989"/>
                  <a:pt x="27604" y="62026"/>
                </a:cubicBezTo>
                <a:lnTo>
                  <a:pt x="27567" y="62026"/>
                </a:lnTo>
                <a:cubicBezTo>
                  <a:pt x="25111" y="62026"/>
                  <a:pt x="21922" y="60303"/>
                  <a:pt x="20236" y="56454"/>
                </a:cubicBezTo>
                <a:cubicBezTo>
                  <a:pt x="19099" y="53888"/>
                  <a:pt x="18769" y="50992"/>
                  <a:pt x="18476" y="48206"/>
                </a:cubicBezTo>
                <a:cubicBezTo>
                  <a:pt x="18440" y="47766"/>
                  <a:pt x="18366" y="47253"/>
                  <a:pt x="18330" y="46776"/>
                </a:cubicBezTo>
                <a:cubicBezTo>
                  <a:pt x="17340" y="38272"/>
                  <a:pt x="14920" y="29914"/>
                  <a:pt x="12611" y="21812"/>
                </a:cubicBezTo>
                <a:cubicBezTo>
                  <a:pt x="11548" y="18146"/>
                  <a:pt x="10448" y="14371"/>
                  <a:pt x="8579" y="10925"/>
                </a:cubicBezTo>
                <a:cubicBezTo>
                  <a:pt x="6636" y="7369"/>
                  <a:pt x="3886" y="4290"/>
                  <a:pt x="1210" y="1320"/>
                </a:cubicBezTo>
                <a:lnTo>
                  <a:pt x="1"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41"/>
          <p:cNvSpPr/>
          <p:nvPr/>
        </p:nvSpPr>
        <p:spPr>
          <a:xfrm rot="-9616139">
            <a:off x="-728847" y="3512915"/>
            <a:ext cx="3158322" cy="1823038"/>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41"/>
          <p:cNvSpPr/>
          <p:nvPr/>
        </p:nvSpPr>
        <p:spPr>
          <a:xfrm rot="10276459">
            <a:off x="37875" y="3854619"/>
            <a:ext cx="1169869" cy="588485"/>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9" name="Google Shape;1609;p41"/>
          <p:cNvGrpSpPr/>
          <p:nvPr/>
        </p:nvGrpSpPr>
        <p:grpSpPr>
          <a:xfrm>
            <a:off x="-5850" y="4575500"/>
            <a:ext cx="511994" cy="525888"/>
            <a:chOff x="-5850" y="4575500"/>
            <a:chExt cx="511994" cy="525888"/>
          </a:xfrm>
        </p:grpSpPr>
        <p:sp>
          <p:nvSpPr>
            <p:cNvPr id="1610" name="Google Shape;1610;p41"/>
            <p:cNvSpPr/>
            <p:nvPr/>
          </p:nvSpPr>
          <p:spPr>
            <a:xfrm>
              <a:off x="271240" y="4575500"/>
              <a:ext cx="25125" cy="18249"/>
            </a:xfrm>
            <a:custGeom>
              <a:rect b="b" l="l" r="r" t="t"/>
              <a:pathLst>
                <a:path extrusionOk="0" h="507" w="698">
                  <a:moveTo>
                    <a:pt x="265" y="1"/>
                  </a:moveTo>
                  <a:cubicBezTo>
                    <a:pt x="201" y="1"/>
                    <a:pt x="128" y="35"/>
                    <a:pt x="74" y="89"/>
                  </a:cubicBezTo>
                  <a:cubicBezTo>
                    <a:pt x="37" y="125"/>
                    <a:pt x="1" y="198"/>
                    <a:pt x="1" y="235"/>
                  </a:cubicBezTo>
                  <a:cubicBezTo>
                    <a:pt x="1" y="308"/>
                    <a:pt x="37" y="382"/>
                    <a:pt x="74" y="418"/>
                  </a:cubicBezTo>
                  <a:cubicBezTo>
                    <a:pt x="128" y="472"/>
                    <a:pt x="201" y="506"/>
                    <a:pt x="265" y="506"/>
                  </a:cubicBezTo>
                  <a:cubicBezTo>
                    <a:pt x="289" y="506"/>
                    <a:pt x="311" y="502"/>
                    <a:pt x="331" y="492"/>
                  </a:cubicBezTo>
                  <a:lnTo>
                    <a:pt x="441" y="492"/>
                  </a:lnTo>
                  <a:cubicBezTo>
                    <a:pt x="490" y="492"/>
                    <a:pt x="539" y="459"/>
                    <a:pt x="577" y="415"/>
                  </a:cubicBezTo>
                  <a:lnTo>
                    <a:pt x="577" y="415"/>
                  </a:lnTo>
                  <a:cubicBezTo>
                    <a:pt x="640" y="401"/>
                    <a:pt x="697" y="336"/>
                    <a:pt x="697" y="272"/>
                  </a:cubicBezTo>
                  <a:cubicBezTo>
                    <a:pt x="697" y="175"/>
                    <a:pt x="640" y="107"/>
                    <a:pt x="577" y="92"/>
                  </a:cubicBezTo>
                  <a:lnTo>
                    <a:pt x="577" y="92"/>
                  </a:lnTo>
                  <a:cubicBezTo>
                    <a:pt x="569" y="82"/>
                    <a:pt x="560" y="73"/>
                    <a:pt x="551" y="65"/>
                  </a:cubicBezTo>
                  <a:lnTo>
                    <a:pt x="551" y="65"/>
                  </a:lnTo>
                  <a:lnTo>
                    <a:pt x="551" y="52"/>
                  </a:lnTo>
                  <a:lnTo>
                    <a:pt x="535" y="52"/>
                  </a:lnTo>
                  <a:cubicBezTo>
                    <a:pt x="506" y="30"/>
                    <a:pt x="473" y="15"/>
                    <a:pt x="441" y="15"/>
                  </a:cubicBezTo>
                  <a:lnTo>
                    <a:pt x="331" y="15"/>
                  </a:lnTo>
                  <a:cubicBezTo>
                    <a:pt x="311" y="5"/>
                    <a:pt x="289" y="1"/>
                    <a:pt x="2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41"/>
            <p:cNvSpPr/>
            <p:nvPr/>
          </p:nvSpPr>
          <p:spPr>
            <a:xfrm>
              <a:off x="234309" y="4688201"/>
              <a:ext cx="34339" cy="26420"/>
            </a:xfrm>
            <a:custGeom>
              <a:rect b="b" l="l" r="r" t="t"/>
              <a:pathLst>
                <a:path extrusionOk="0" h="734" w="954">
                  <a:moveTo>
                    <a:pt x="477" y="0"/>
                  </a:moveTo>
                  <a:cubicBezTo>
                    <a:pt x="0" y="0"/>
                    <a:pt x="0" y="733"/>
                    <a:pt x="477" y="733"/>
                  </a:cubicBezTo>
                  <a:cubicBezTo>
                    <a:pt x="953" y="697"/>
                    <a:pt x="953" y="0"/>
                    <a:pt x="4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41"/>
            <p:cNvSpPr/>
            <p:nvPr/>
          </p:nvSpPr>
          <p:spPr>
            <a:xfrm>
              <a:off x="359644" y="4635396"/>
              <a:ext cx="37003" cy="31712"/>
            </a:xfrm>
            <a:custGeom>
              <a:rect b="b" l="l" r="r" t="t"/>
              <a:pathLst>
                <a:path extrusionOk="0" h="881" w="1028">
                  <a:moveTo>
                    <a:pt x="514" y="1"/>
                  </a:moveTo>
                  <a:cubicBezTo>
                    <a:pt x="1" y="74"/>
                    <a:pt x="1" y="807"/>
                    <a:pt x="514" y="881"/>
                  </a:cubicBezTo>
                  <a:cubicBezTo>
                    <a:pt x="1027" y="807"/>
                    <a:pt x="1027" y="74"/>
                    <a:pt x="5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41"/>
            <p:cNvSpPr/>
            <p:nvPr/>
          </p:nvSpPr>
          <p:spPr>
            <a:xfrm>
              <a:off x="349098" y="4953736"/>
              <a:ext cx="47549" cy="44562"/>
            </a:xfrm>
            <a:custGeom>
              <a:rect b="b" l="l" r="r" t="t"/>
              <a:pathLst>
                <a:path extrusionOk="0" h="1238" w="1321">
                  <a:moveTo>
                    <a:pt x="532" y="1"/>
                  </a:moveTo>
                  <a:cubicBezTo>
                    <a:pt x="404" y="1"/>
                    <a:pt x="276" y="46"/>
                    <a:pt x="184" y="138"/>
                  </a:cubicBezTo>
                  <a:cubicBezTo>
                    <a:pt x="1" y="358"/>
                    <a:pt x="1" y="651"/>
                    <a:pt x="184" y="871"/>
                  </a:cubicBezTo>
                  <a:lnTo>
                    <a:pt x="477" y="1091"/>
                  </a:lnTo>
                  <a:cubicBezTo>
                    <a:pt x="551" y="1201"/>
                    <a:pt x="660" y="1238"/>
                    <a:pt x="807" y="1238"/>
                  </a:cubicBezTo>
                  <a:cubicBezTo>
                    <a:pt x="917" y="1238"/>
                    <a:pt x="1064" y="1201"/>
                    <a:pt x="1137" y="1091"/>
                  </a:cubicBezTo>
                  <a:cubicBezTo>
                    <a:pt x="1320" y="908"/>
                    <a:pt x="1320" y="615"/>
                    <a:pt x="1137" y="431"/>
                  </a:cubicBezTo>
                  <a:cubicBezTo>
                    <a:pt x="1064" y="321"/>
                    <a:pt x="954" y="248"/>
                    <a:pt x="880" y="138"/>
                  </a:cubicBezTo>
                  <a:cubicBezTo>
                    <a:pt x="789" y="46"/>
                    <a:pt x="660" y="1"/>
                    <a:pt x="5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41"/>
            <p:cNvSpPr/>
            <p:nvPr/>
          </p:nvSpPr>
          <p:spPr>
            <a:xfrm>
              <a:off x="454671" y="4921737"/>
              <a:ext cx="51473" cy="50681"/>
            </a:xfrm>
            <a:custGeom>
              <a:rect b="b" l="l" r="r" t="t"/>
              <a:pathLst>
                <a:path extrusionOk="0" h="1408" w="1430">
                  <a:moveTo>
                    <a:pt x="550" y="1"/>
                  </a:moveTo>
                  <a:cubicBezTo>
                    <a:pt x="404" y="1"/>
                    <a:pt x="257" y="37"/>
                    <a:pt x="147" y="147"/>
                  </a:cubicBezTo>
                  <a:cubicBezTo>
                    <a:pt x="37" y="257"/>
                    <a:pt x="0" y="404"/>
                    <a:pt x="0" y="550"/>
                  </a:cubicBezTo>
                  <a:cubicBezTo>
                    <a:pt x="0" y="697"/>
                    <a:pt x="37" y="844"/>
                    <a:pt x="147" y="954"/>
                  </a:cubicBezTo>
                  <a:lnTo>
                    <a:pt x="147" y="990"/>
                  </a:lnTo>
                  <a:cubicBezTo>
                    <a:pt x="257" y="1100"/>
                    <a:pt x="404" y="1247"/>
                    <a:pt x="550" y="1320"/>
                  </a:cubicBezTo>
                  <a:cubicBezTo>
                    <a:pt x="631" y="1374"/>
                    <a:pt x="711" y="1408"/>
                    <a:pt x="806" y="1408"/>
                  </a:cubicBezTo>
                  <a:cubicBezTo>
                    <a:pt x="841" y="1408"/>
                    <a:pt x="877" y="1403"/>
                    <a:pt x="917" y="1394"/>
                  </a:cubicBezTo>
                  <a:cubicBezTo>
                    <a:pt x="1027" y="1394"/>
                    <a:pt x="1137" y="1320"/>
                    <a:pt x="1247" y="1247"/>
                  </a:cubicBezTo>
                  <a:cubicBezTo>
                    <a:pt x="1283" y="1174"/>
                    <a:pt x="1357" y="1100"/>
                    <a:pt x="1357" y="990"/>
                  </a:cubicBezTo>
                  <a:cubicBezTo>
                    <a:pt x="1430" y="844"/>
                    <a:pt x="1393" y="697"/>
                    <a:pt x="1320" y="550"/>
                  </a:cubicBezTo>
                  <a:cubicBezTo>
                    <a:pt x="1210" y="404"/>
                    <a:pt x="1100" y="257"/>
                    <a:pt x="953" y="147"/>
                  </a:cubicBezTo>
                  <a:cubicBezTo>
                    <a:pt x="843" y="37"/>
                    <a:pt x="697"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41"/>
            <p:cNvSpPr/>
            <p:nvPr/>
          </p:nvSpPr>
          <p:spPr>
            <a:xfrm>
              <a:off x="353057" y="4832001"/>
              <a:ext cx="27752" cy="37003"/>
            </a:xfrm>
            <a:custGeom>
              <a:rect b="b" l="l" r="r" t="t"/>
              <a:pathLst>
                <a:path extrusionOk="0" h="1028" w="771">
                  <a:moveTo>
                    <a:pt x="367" y="1"/>
                  </a:moveTo>
                  <a:cubicBezTo>
                    <a:pt x="147" y="1"/>
                    <a:pt x="1" y="147"/>
                    <a:pt x="1" y="404"/>
                  </a:cubicBezTo>
                  <a:lnTo>
                    <a:pt x="37" y="404"/>
                  </a:lnTo>
                  <a:lnTo>
                    <a:pt x="37" y="661"/>
                  </a:lnTo>
                  <a:cubicBezTo>
                    <a:pt x="37" y="771"/>
                    <a:pt x="74" y="844"/>
                    <a:pt x="147" y="917"/>
                  </a:cubicBezTo>
                  <a:cubicBezTo>
                    <a:pt x="221" y="991"/>
                    <a:pt x="294" y="1027"/>
                    <a:pt x="404" y="1027"/>
                  </a:cubicBezTo>
                  <a:cubicBezTo>
                    <a:pt x="624" y="1027"/>
                    <a:pt x="770" y="881"/>
                    <a:pt x="770" y="661"/>
                  </a:cubicBezTo>
                  <a:lnTo>
                    <a:pt x="770" y="404"/>
                  </a:lnTo>
                  <a:cubicBezTo>
                    <a:pt x="770" y="294"/>
                    <a:pt x="734" y="184"/>
                    <a:pt x="660" y="111"/>
                  </a:cubicBezTo>
                  <a:cubicBezTo>
                    <a:pt x="587" y="38"/>
                    <a:pt x="477" y="1"/>
                    <a:pt x="3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41"/>
            <p:cNvSpPr/>
            <p:nvPr/>
          </p:nvSpPr>
          <p:spPr>
            <a:xfrm>
              <a:off x="436998" y="5075976"/>
              <a:ext cx="42762" cy="25412"/>
            </a:xfrm>
            <a:custGeom>
              <a:rect b="b" l="l" r="r" t="t"/>
              <a:pathLst>
                <a:path extrusionOk="0" h="706" w="1188">
                  <a:moveTo>
                    <a:pt x="462" y="0"/>
                  </a:moveTo>
                  <a:cubicBezTo>
                    <a:pt x="0" y="0"/>
                    <a:pt x="0" y="706"/>
                    <a:pt x="462" y="706"/>
                  </a:cubicBezTo>
                  <a:cubicBezTo>
                    <a:pt x="483" y="706"/>
                    <a:pt x="505" y="704"/>
                    <a:pt x="528" y="701"/>
                  </a:cubicBezTo>
                  <a:lnTo>
                    <a:pt x="785" y="701"/>
                  </a:lnTo>
                  <a:cubicBezTo>
                    <a:pt x="1188" y="628"/>
                    <a:pt x="1188" y="41"/>
                    <a:pt x="785" y="5"/>
                  </a:cubicBezTo>
                  <a:lnTo>
                    <a:pt x="528" y="5"/>
                  </a:lnTo>
                  <a:cubicBezTo>
                    <a:pt x="505" y="2"/>
                    <a:pt x="483" y="0"/>
                    <a:pt x="4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41"/>
            <p:cNvSpPr/>
            <p:nvPr/>
          </p:nvSpPr>
          <p:spPr>
            <a:xfrm>
              <a:off x="107643" y="4895352"/>
              <a:ext cx="44886" cy="35671"/>
            </a:xfrm>
            <a:custGeom>
              <a:rect b="b" l="l" r="r" t="t"/>
              <a:pathLst>
                <a:path extrusionOk="0" h="991" w="1247">
                  <a:moveTo>
                    <a:pt x="513" y="0"/>
                  </a:moveTo>
                  <a:cubicBezTo>
                    <a:pt x="367" y="0"/>
                    <a:pt x="257" y="37"/>
                    <a:pt x="147" y="147"/>
                  </a:cubicBezTo>
                  <a:cubicBezTo>
                    <a:pt x="74" y="220"/>
                    <a:pt x="0" y="367"/>
                    <a:pt x="0" y="477"/>
                  </a:cubicBezTo>
                  <a:cubicBezTo>
                    <a:pt x="0" y="770"/>
                    <a:pt x="220" y="990"/>
                    <a:pt x="513" y="990"/>
                  </a:cubicBezTo>
                  <a:lnTo>
                    <a:pt x="770" y="990"/>
                  </a:lnTo>
                  <a:cubicBezTo>
                    <a:pt x="1027" y="990"/>
                    <a:pt x="1247" y="770"/>
                    <a:pt x="1247" y="514"/>
                  </a:cubicBezTo>
                  <a:cubicBezTo>
                    <a:pt x="1247" y="220"/>
                    <a:pt x="1027" y="0"/>
                    <a:pt x="7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41"/>
            <p:cNvSpPr/>
            <p:nvPr/>
          </p:nvSpPr>
          <p:spPr>
            <a:xfrm>
              <a:off x="-5850" y="4747557"/>
              <a:ext cx="30380" cy="22461"/>
            </a:xfrm>
            <a:custGeom>
              <a:rect b="b" l="l" r="r" t="t"/>
              <a:pathLst>
                <a:path extrusionOk="0" h="624" w="844">
                  <a:moveTo>
                    <a:pt x="404" y="1"/>
                  </a:moveTo>
                  <a:cubicBezTo>
                    <a:pt x="1" y="1"/>
                    <a:pt x="1" y="624"/>
                    <a:pt x="404" y="624"/>
                  </a:cubicBezTo>
                  <a:cubicBezTo>
                    <a:pt x="844" y="624"/>
                    <a:pt x="844"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9" name="Google Shape;1619;p41"/>
          <p:cNvSpPr/>
          <p:nvPr/>
        </p:nvSpPr>
        <p:spPr>
          <a:xfrm rot="-4157218">
            <a:off x="194531" y="1507463"/>
            <a:ext cx="1724993" cy="1024232"/>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0" name="Google Shape;1620;p41"/>
          <p:cNvGrpSpPr/>
          <p:nvPr/>
        </p:nvGrpSpPr>
        <p:grpSpPr>
          <a:xfrm>
            <a:off x="7486891" y="184631"/>
            <a:ext cx="1092889" cy="665181"/>
            <a:chOff x="7486891" y="184631"/>
            <a:chExt cx="1092889" cy="665181"/>
          </a:xfrm>
        </p:grpSpPr>
        <p:sp>
          <p:nvSpPr>
            <p:cNvPr id="1621" name="Google Shape;1621;p41"/>
            <p:cNvSpPr/>
            <p:nvPr/>
          </p:nvSpPr>
          <p:spPr>
            <a:xfrm rot="5315393">
              <a:off x="8108287" y="344182"/>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41"/>
            <p:cNvSpPr/>
            <p:nvPr/>
          </p:nvSpPr>
          <p:spPr>
            <a:xfrm rot="5315393">
              <a:off x="8083679" y="449586"/>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41"/>
            <p:cNvSpPr/>
            <p:nvPr/>
          </p:nvSpPr>
          <p:spPr>
            <a:xfrm rot="5315393">
              <a:off x="8164376" y="389798"/>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41"/>
            <p:cNvSpPr/>
            <p:nvPr/>
          </p:nvSpPr>
          <p:spPr>
            <a:xfrm rot="5315393">
              <a:off x="8238967" y="61307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41"/>
            <p:cNvSpPr/>
            <p:nvPr/>
          </p:nvSpPr>
          <p:spPr>
            <a:xfrm rot="5315393">
              <a:off x="8115610" y="518201"/>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41"/>
            <p:cNvSpPr/>
            <p:nvPr/>
          </p:nvSpPr>
          <p:spPr>
            <a:xfrm rot="5315393">
              <a:off x="7921253" y="61919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41"/>
            <p:cNvSpPr/>
            <p:nvPr/>
          </p:nvSpPr>
          <p:spPr>
            <a:xfrm rot="5315393">
              <a:off x="8214881" y="444931"/>
              <a:ext cx="50994"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41"/>
            <p:cNvSpPr/>
            <p:nvPr/>
          </p:nvSpPr>
          <p:spPr>
            <a:xfrm rot="5315393">
              <a:off x="8376349" y="35232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41"/>
            <p:cNvSpPr/>
            <p:nvPr/>
          </p:nvSpPr>
          <p:spPr>
            <a:xfrm rot="5315393">
              <a:off x="8469494" y="416028"/>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41"/>
            <p:cNvSpPr/>
            <p:nvPr/>
          </p:nvSpPr>
          <p:spPr>
            <a:xfrm rot="5315393">
              <a:off x="8295862" y="226633"/>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41"/>
            <p:cNvSpPr/>
            <p:nvPr/>
          </p:nvSpPr>
          <p:spPr>
            <a:xfrm rot="5315393">
              <a:off x="8479565" y="284379"/>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41"/>
            <p:cNvSpPr/>
            <p:nvPr/>
          </p:nvSpPr>
          <p:spPr>
            <a:xfrm rot="5315393">
              <a:off x="8556847" y="187776"/>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41"/>
            <p:cNvSpPr/>
            <p:nvPr/>
          </p:nvSpPr>
          <p:spPr>
            <a:xfrm rot="5315393">
              <a:off x="8055312" y="696606"/>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41"/>
            <p:cNvSpPr/>
            <p:nvPr/>
          </p:nvSpPr>
          <p:spPr>
            <a:xfrm rot="5315393">
              <a:off x="7920919" y="349843"/>
              <a:ext cx="69540"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41"/>
            <p:cNvSpPr/>
            <p:nvPr/>
          </p:nvSpPr>
          <p:spPr>
            <a:xfrm rot="5315393">
              <a:off x="7763228" y="700639"/>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41"/>
            <p:cNvSpPr/>
            <p:nvPr/>
          </p:nvSpPr>
          <p:spPr>
            <a:xfrm rot="5315393">
              <a:off x="7650858" y="724825"/>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41"/>
            <p:cNvSpPr/>
            <p:nvPr/>
          </p:nvSpPr>
          <p:spPr>
            <a:xfrm rot="5315393">
              <a:off x="7482187" y="812909"/>
              <a:ext cx="41736" cy="31310"/>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8" name="Google Shape;1638;p41"/>
          <p:cNvSpPr/>
          <p:nvPr/>
        </p:nvSpPr>
        <p:spPr>
          <a:xfrm>
            <a:off x="4984598" y="-111688"/>
            <a:ext cx="2127125" cy="643625"/>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41"/>
          <p:cNvSpPr/>
          <p:nvPr/>
        </p:nvSpPr>
        <p:spPr>
          <a:xfrm rot="-5400000">
            <a:off x="6312358" y="-182201"/>
            <a:ext cx="931205" cy="667529"/>
          </a:xfrm>
          <a:custGeom>
            <a:rect b="b" l="l" r="r" t="t"/>
            <a:pathLst>
              <a:path extrusionOk="0" h="14848" w="20713">
                <a:moveTo>
                  <a:pt x="6709" y="1"/>
                </a:moveTo>
                <a:cubicBezTo>
                  <a:pt x="4656" y="3887"/>
                  <a:pt x="2420" y="7699"/>
                  <a:pt x="0" y="11365"/>
                </a:cubicBezTo>
                <a:cubicBezTo>
                  <a:pt x="5111" y="13675"/>
                  <a:pt x="10630" y="14847"/>
                  <a:pt x="16201" y="14847"/>
                </a:cubicBezTo>
                <a:cubicBezTo>
                  <a:pt x="17703" y="14847"/>
                  <a:pt x="19210" y="14762"/>
                  <a:pt x="20712" y="14591"/>
                </a:cubicBezTo>
                <a:lnTo>
                  <a:pt x="20712" y="6086"/>
                </a:lnTo>
                <a:cubicBezTo>
                  <a:pt x="17596" y="6013"/>
                  <a:pt x="14554" y="5206"/>
                  <a:pt x="11804" y="3777"/>
                </a:cubicBezTo>
                <a:cubicBezTo>
                  <a:pt x="9898" y="2824"/>
                  <a:pt x="8175" y="1541"/>
                  <a:pt x="67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SECTION_TITLE_AND_DESCRIPTION_1">
    <p:bg>
      <p:bgPr>
        <a:solidFill>
          <a:schemeClr val="accent2"/>
        </a:solidFill>
      </p:bgPr>
    </p:bg>
    <p:spTree>
      <p:nvGrpSpPr>
        <p:cNvPr id="1640" name="Shape 1640"/>
        <p:cNvGrpSpPr/>
        <p:nvPr/>
      </p:nvGrpSpPr>
      <p:grpSpPr>
        <a:xfrm>
          <a:off x="0" y="0"/>
          <a:ext cx="0" cy="0"/>
          <a:chOff x="0" y="0"/>
          <a:chExt cx="0" cy="0"/>
        </a:xfrm>
      </p:grpSpPr>
      <p:sp>
        <p:nvSpPr>
          <p:cNvPr id="1641" name="Google Shape;1641;p42"/>
          <p:cNvSpPr/>
          <p:nvPr/>
        </p:nvSpPr>
        <p:spPr>
          <a:xfrm rot="-7669138">
            <a:off x="5872915" y="-210863"/>
            <a:ext cx="1491547" cy="885621"/>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42"/>
          <p:cNvSpPr/>
          <p:nvPr/>
        </p:nvSpPr>
        <p:spPr>
          <a:xfrm rot="-4157218">
            <a:off x="471306" y="2059638"/>
            <a:ext cx="1724993" cy="1024232"/>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42"/>
          <p:cNvSpPr/>
          <p:nvPr/>
        </p:nvSpPr>
        <p:spPr>
          <a:xfrm>
            <a:off x="-315425" y="2118600"/>
            <a:ext cx="10054934" cy="4223847"/>
          </a:xfrm>
          <a:custGeom>
            <a:rect b="b" l="l" r="r" t="t"/>
            <a:pathLst>
              <a:path extrusionOk="0" h="54326" w="74161">
                <a:moveTo>
                  <a:pt x="27432" y="1"/>
                </a:moveTo>
                <a:cubicBezTo>
                  <a:pt x="26716" y="1"/>
                  <a:pt x="26003" y="58"/>
                  <a:pt x="25295" y="191"/>
                </a:cubicBezTo>
                <a:cubicBezTo>
                  <a:pt x="20603" y="1035"/>
                  <a:pt x="17157" y="4994"/>
                  <a:pt x="14371" y="8879"/>
                </a:cubicBezTo>
                <a:cubicBezTo>
                  <a:pt x="13198" y="10566"/>
                  <a:pt x="12025" y="12252"/>
                  <a:pt x="10925" y="13975"/>
                </a:cubicBezTo>
                <a:cubicBezTo>
                  <a:pt x="10302" y="14965"/>
                  <a:pt x="9789" y="16101"/>
                  <a:pt x="9019" y="16981"/>
                </a:cubicBezTo>
                <a:cubicBezTo>
                  <a:pt x="8579" y="17457"/>
                  <a:pt x="8139" y="18007"/>
                  <a:pt x="7809" y="18594"/>
                </a:cubicBezTo>
                <a:cubicBezTo>
                  <a:pt x="6929" y="19950"/>
                  <a:pt x="6123" y="21380"/>
                  <a:pt x="5390" y="22809"/>
                </a:cubicBezTo>
                <a:cubicBezTo>
                  <a:pt x="3923" y="25705"/>
                  <a:pt x="2714" y="28711"/>
                  <a:pt x="1797" y="31827"/>
                </a:cubicBezTo>
                <a:cubicBezTo>
                  <a:pt x="661" y="35603"/>
                  <a:pt x="1" y="40002"/>
                  <a:pt x="2237" y="43265"/>
                </a:cubicBezTo>
                <a:cubicBezTo>
                  <a:pt x="3154" y="44474"/>
                  <a:pt x="4253" y="45501"/>
                  <a:pt x="5536" y="46271"/>
                </a:cubicBezTo>
                <a:cubicBezTo>
                  <a:pt x="11805" y="50523"/>
                  <a:pt x="19430" y="52246"/>
                  <a:pt x="26945" y="53236"/>
                </a:cubicBezTo>
                <a:cubicBezTo>
                  <a:pt x="32638" y="53963"/>
                  <a:pt x="38362" y="54325"/>
                  <a:pt x="44080" y="54325"/>
                </a:cubicBezTo>
                <a:cubicBezTo>
                  <a:pt x="53642" y="54325"/>
                  <a:pt x="63188" y="53311"/>
                  <a:pt x="72547" y="51293"/>
                </a:cubicBezTo>
                <a:cubicBezTo>
                  <a:pt x="73097" y="51183"/>
                  <a:pt x="73610" y="51036"/>
                  <a:pt x="74160" y="50926"/>
                </a:cubicBezTo>
                <a:lnTo>
                  <a:pt x="74160" y="4187"/>
                </a:lnTo>
                <a:lnTo>
                  <a:pt x="74014" y="4260"/>
                </a:lnTo>
                <a:cubicBezTo>
                  <a:pt x="73794" y="4407"/>
                  <a:pt x="73574" y="4517"/>
                  <a:pt x="73354" y="4627"/>
                </a:cubicBezTo>
                <a:cubicBezTo>
                  <a:pt x="71778" y="5360"/>
                  <a:pt x="69871" y="5434"/>
                  <a:pt x="68185" y="5580"/>
                </a:cubicBezTo>
                <a:cubicBezTo>
                  <a:pt x="66956" y="5667"/>
                  <a:pt x="65727" y="5708"/>
                  <a:pt x="64500" y="5708"/>
                </a:cubicBezTo>
                <a:cubicBezTo>
                  <a:pt x="62617" y="5708"/>
                  <a:pt x="60739" y="5611"/>
                  <a:pt x="58874" y="5434"/>
                </a:cubicBezTo>
                <a:cubicBezTo>
                  <a:pt x="50736" y="4700"/>
                  <a:pt x="42634" y="3344"/>
                  <a:pt x="34716" y="1291"/>
                </a:cubicBezTo>
                <a:cubicBezTo>
                  <a:pt x="32336" y="668"/>
                  <a:pt x="29868" y="1"/>
                  <a:pt x="274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42"/>
          <p:cNvSpPr txBox="1"/>
          <p:nvPr>
            <p:ph type="ctrTitle"/>
          </p:nvPr>
        </p:nvSpPr>
        <p:spPr>
          <a:xfrm>
            <a:off x="2391150" y="955300"/>
            <a:ext cx="4361700" cy="849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5500">
                <a:solidFill>
                  <a:schemeClr val="lt1"/>
                </a:solidFill>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p:txBody>
      </p:sp>
      <p:sp>
        <p:nvSpPr>
          <p:cNvPr id="1645" name="Google Shape;1645;p42"/>
          <p:cNvSpPr txBox="1"/>
          <p:nvPr>
            <p:ph idx="1" type="subTitle"/>
          </p:nvPr>
        </p:nvSpPr>
        <p:spPr>
          <a:xfrm>
            <a:off x="2391175" y="2621175"/>
            <a:ext cx="4361700" cy="144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1646" name="Google Shape;1646;p42"/>
          <p:cNvSpPr/>
          <p:nvPr/>
        </p:nvSpPr>
        <p:spPr>
          <a:xfrm rot="3113721">
            <a:off x="6073616" y="-500706"/>
            <a:ext cx="3723375" cy="2889508"/>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7" name="Google Shape;1647;p42"/>
          <p:cNvGrpSpPr/>
          <p:nvPr/>
        </p:nvGrpSpPr>
        <p:grpSpPr>
          <a:xfrm flipH="1">
            <a:off x="7242047" y="1624762"/>
            <a:ext cx="1386501" cy="673098"/>
            <a:chOff x="6262493" y="240300"/>
            <a:chExt cx="1386501" cy="673098"/>
          </a:xfrm>
        </p:grpSpPr>
        <p:sp>
          <p:nvSpPr>
            <p:cNvPr id="1648" name="Google Shape;1648;p42"/>
            <p:cNvSpPr/>
            <p:nvPr/>
          </p:nvSpPr>
          <p:spPr>
            <a:xfrm rot="-2993311">
              <a:off x="6741361" y="379346"/>
              <a:ext cx="49012" cy="45865"/>
            </a:xfrm>
            <a:custGeom>
              <a:rect b="b" l="l" r="r" t="t"/>
              <a:pathLst>
                <a:path extrusionOk="0" h="1064" w="1137">
                  <a:moveTo>
                    <a:pt x="184" y="587"/>
                  </a:moveTo>
                  <a:cubicBezTo>
                    <a:pt x="184" y="672"/>
                    <a:pt x="200" y="750"/>
                    <a:pt x="230" y="816"/>
                  </a:cubicBezTo>
                  <a:lnTo>
                    <a:pt x="230" y="816"/>
                  </a:lnTo>
                  <a:lnTo>
                    <a:pt x="220" y="807"/>
                  </a:lnTo>
                  <a:lnTo>
                    <a:pt x="184" y="697"/>
                  </a:lnTo>
                  <a:lnTo>
                    <a:pt x="184" y="587"/>
                  </a:lnTo>
                  <a:close/>
                  <a:moveTo>
                    <a:pt x="880" y="807"/>
                  </a:moveTo>
                  <a:lnTo>
                    <a:pt x="807" y="917"/>
                  </a:lnTo>
                  <a:lnTo>
                    <a:pt x="784" y="924"/>
                  </a:lnTo>
                  <a:lnTo>
                    <a:pt x="784" y="924"/>
                  </a:lnTo>
                  <a:cubicBezTo>
                    <a:pt x="820" y="891"/>
                    <a:pt x="850" y="852"/>
                    <a:pt x="880" y="807"/>
                  </a:cubicBezTo>
                  <a:close/>
                  <a:moveTo>
                    <a:pt x="657" y="1004"/>
                  </a:moveTo>
                  <a:lnTo>
                    <a:pt x="624" y="1027"/>
                  </a:lnTo>
                  <a:lnTo>
                    <a:pt x="587" y="1027"/>
                  </a:lnTo>
                  <a:cubicBezTo>
                    <a:pt x="613" y="1020"/>
                    <a:pt x="636" y="1013"/>
                    <a:pt x="657" y="1004"/>
                  </a:cubicBezTo>
                  <a:close/>
                  <a:moveTo>
                    <a:pt x="587" y="0"/>
                  </a:moveTo>
                  <a:cubicBezTo>
                    <a:pt x="440" y="0"/>
                    <a:pt x="257" y="74"/>
                    <a:pt x="147" y="147"/>
                  </a:cubicBezTo>
                  <a:cubicBezTo>
                    <a:pt x="110" y="220"/>
                    <a:pt x="37" y="294"/>
                    <a:pt x="37" y="404"/>
                  </a:cubicBezTo>
                  <a:cubicBezTo>
                    <a:pt x="0" y="477"/>
                    <a:pt x="0" y="587"/>
                    <a:pt x="37" y="697"/>
                  </a:cubicBezTo>
                  <a:cubicBezTo>
                    <a:pt x="37" y="807"/>
                    <a:pt x="110" y="917"/>
                    <a:pt x="220" y="953"/>
                  </a:cubicBezTo>
                  <a:cubicBezTo>
                    <a:pt x="293" y="1002"/>
                    <a:pt x="381" y="1034"/>
                    <a:pt x="464" y="1040"/>
                  </a:cubicBezTo>
                  <a:lnTo>
                    <a:pt x="464" y="1040"/>
                  </a:lnTo>
                  <a:cubicBezTo>
                    <a:pt x="491" y="1050"/>
                    <a:pt x="520" y="1058"/>
                    <a:pt x="550" y="1063"/>
                  </a:cubicBezTo>
                  <a:cubicBezTo>
                    <a:pt x="660" y="1063"/>
                    <a:pt x="770" y="1063"/>
                    <a:pt x="844" y="990"/>
                  </a:cubicBezTo>
                  <a:cubicBezTo>
                    <a:pt x="953" y="953"/>
                    <a:pt x="1027" y="843"/>
                    <a:pt x="1063" y="733"/>
                  </a:cubicBezTo>
                  <a:lnTo>
                    <a:pt x="1137" y="660"/>
                  </a:lnTo>
                  <a:cubicBezTo>
                    <a:pt x="1137" y="587"/>
                    <a:pt x="1137" y="477"/>
                    <a:pt x="1137" y="404"/>
                  </a:cubicBezTo>
                  <a:cubicBezTo>
                    <a:pt x="1100" y="294"/>
                    <a:pt x="1063" y="220"/>
                    <a:pt x="990" y="184"/>
                  </a:cubicBezTo>
                  <a:cubicBezTo>
                    <a:pt x="880" y="74"/>
                    <a:pt x="734" y="0"/>
                    <a:pt x="5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42"/>
            <p:cNvSpPr/>
            <p:nvPr/>
          </p:nvSpPr>
          <p:spPr>
            <a:xfrm rot="-2993311">
              <a:off x="6637232" y="391853"/>
              <a:ext cx="39529" cy="31640"/>
            </a:xfrm>
            <a:custGeom>
              <a:rect b="b" l="l" r="r" t="t"/>
              <a:pathLst>
                <a:path extrusionOk="0" h="734" w="917">
                  <a:moveTo>
                    <a:pt x="477" y="0"/>
                  </a:moveTo>
                  <a:cubicBezTo>
                    <a:pt x="0" y="37"/>
                    <a:pt x="0" y="697"/>
                    <a:pt x="477" y="733"/>
                  </a:cubicBezTo>
                  <a:cubicBezTo>
                    <a:pt x="917" y="697"/>
                    <a:pt x="917" y="37"/>
                    <a:pt x="4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42"/>
            <p:cNvSpPr/>
            <p:nvPr/>
          </p:nvSpPr>
          <p:spPr>
            <a:xfrm rot="-2993311">
              <a:off x="6632824" y="249830"/>
              <a:ext cx="41124" cy="34830"/>
            </a:xfrm>
            <a:custGeom>
              <a:rect b="b" l="l" r="r" t="t"/>
              <a:pathLst>
                <a:path extrusionOk="0" h="808" w="954">
                  <a:moveTo>
                    <a:pt x="477" y="1"/>
                  </a:moveTo>
                  <a:cubicBezTo>
                    <a:pt x="1" y="74"/>
                    <a:pt x="1" y="734"/>
                    <a:pt x="477" y="807"/>
                  </a:cubicBezTo>
                  <a:cubicBezTo>
                    <a:pt x="954" y="734"/>
                    <a:pt x="954" y="7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42"/>
            <p:cNvSpPr/>
            <p:nvPr/>
          </p:nvSpPr>
          <p:spPr>
            <a:xfrm rot="-2993311">
              <a:off x="6438067" y="361479"/>
              <a:ext cx="36382" cy="26898"/>
            </a:xfrm>
            <a:custGeom>
              <a:rect b="b" l="l" r="r" t="t"/>
              <a:pathLst>
                <a:path extrusionOk="0" h="624" w="844">
                  <a:moveTo>
                    <a:pt x="441" y="0"/>
                  </a:moveTo>
                  <a:cubicBezTo>
                    <a:pt x="1" y="0"/>
                    <a:pt x="1" y="623"/>
                    <a:pt x="441" y="623"/>
                  </a:cubicBezTo>
                  <a:cubicBezTo>
                    <a:pt x="844" y="623"/>
                    <a:pt x="844" y="0"/>
                    <a:pt x="4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42"/>
            <p:cNvSpPr/>
            <p:nvPr/>
          </p:nvSpPr>
          <p:spPr>
            <a:xfrm rot="-2993311">
              <a:off x="6268374" y="310309"/>
              <a:ext cx="55349" cy="41124"/>
            </a:xfrm>
            <a:custGeom>
              <a:rect b="b" l="l" r="r" t="t"/>
              <a:pathLst>
                <a:path extrusionOk="0" h="954" w="1284">
                  <a:moveTo>
                    <a:pt x="624" y="1"/>
                  </a:moveTo>
                  <a:cubicBezTo>
                    <a:pt x="1" y="1"/>
                    <a:pt x="1" y="954"/>
                    <a:pt x="624" y="954"/>
                  </a:cubicBezTo>
                  <a:cubicBezTo>
                    <a:pt x="1284" y="954"/>
                    <a:pt x="1284" y="1"/>
                    <a:pt x="6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42"/>
            <p:cNvSpPr/>
            <p:nvPr/>
          </p:nvSpPr>
          <p:spPr>
            <a:xfrm rot="-2993311">
              <a:off x="6973065" y="431123"/>
              <a:ext cx="50607" cy="42719"/>
            </a:xfrm>
            <a:custGeom>
              <a:rect b="b" l="l" r="r" t="t"/>
              <a:pathLst>
                <a:path extrusionOk="0" h="991" w="1174">
                  <a:moveTo>
                    <a:pt x="587" y="0"/>
                  </a:moveTo>
                  <a:cubicBezTo>
                    <a:pt x="0" y="74"/>
                    <a:pt x="0" y="954"/>
                    <a:pt x="587" y="990"/>
                  </a:cubicBezTo>
                  <a:cubicBezTo>
                    <a:pt x="1173" y="954"/>
                    <a:pt x="1173" y="74"/>
                    <a:pt x="5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42"/>
            <p:cNvSpPr/>
            <p:nvPr/>
          </p:nvSpPr>
          <p:spPr>
            <a:xfrm rot="-2993311">
              <a:off x="6926179" y="649809"/>
              <a:ext cx="53754" cy="53797"/>
            </a:xfrm>
            <a:custGeom>
              <a:rect b="b" l="l" r="r" t="t"/>
              <a:pathLst>
                <a:path extrusionOk="0" h="1248" w="1247">
                  <a:moveTo>
                    <a:pt x="587" y="1"/>
                  </a:moveTo>
                  <a:cubicBezTo>
                    <a:pt x="477" y="38"/>
                    <a:pt x="403" y="74"/>
                    <a:pt x="330" y="148"/>
                  </a:cubicBezTo>
                  <a:cubicBezTo>
                    <a:pt x="293" y="184"/>
                    <a:pt x="257" y="221"/>
                    <a:pt x="220" y="257"/>
                  </a:cubicBezTo>
                  <a:cubicBezTo>
                    <a:pt x="183" y="294"/>
                    <a:pt x="110" y="367"/>
                    <a:pt x="110" y="404"/>
                  </a:cubicBezTo>
                  <a:cubicBezTo>
                    <a:pt x="55" y="477"/>
                    <a:pt x="28" y="551"/>
                    <a:pt x="19" y="624"/>
                  </a:cubicBezTo>
                  <a:lnTo>
                    <a:pt x="19" y="624"/>
                  </a:lnTo>
                  <a:lnTo>
                    <a:pt x="0" y="661"/>
                  </a:lnTo>
                  <a:cubicBezTo>
                    <a:pt x="0" y="697"/>
                    <a:pt x="0" y="771"/>
                    <a:pt x="0" y="844"/>
                  </a:cubicBezTo>
                  <a:cubicBezTo>
                    <a:pt x="0" y="917"/>
                    <a:pt x="74" y="1027"/>
                    <a:pt x="147" y="1101"/>
                  </a:cubicBezTo>
                  <a:cubicBezTo>
                    <a:pt x="183" y="1174"/>
                    <a:pt x="257" y="1211"/>
                    <a:pt x="330" y="1247"/>
                  </a:cubicBezTo>
                  <a:cubicBezTo>
                    <a:pt x="440" y="1247"/>
                    <a:pt x="530" y="1247"/>
                    <a:pt x="614" y="1216"/>
                  </a:cubicBezTo>
                  <a:lnTo>
                    <a:pt x="614" y="1216"/>
                  </a:lnTo>
                  <a:cubicBezTo>
                    <a:pt x="685" y="1203"/>
                    <a:pt x="751" y="1175"/>
                    <a:pt x="807" y="1137"/>
                  </a:cubicBezTo>
                  <a:cubicBezTo>
                    <a:pt x="880" y="1101"/>
                    <a:pt x="917" y="1064"/>
                    <a:pt x="990" y="1027"/>
                  </a:cubicBezTo>
                  <a:cubicBezTo>
                    <a:pt x="1027" y="991"/>
                    <a:pt x="1063" y="954"/>
                    <a:pt x="1100" y="917"/>
                  </a:cubicBezTo>
                  <a:cubicBezTo>
                    <a:pt x="1173" y="807"/>
                    <a:pt x="1247" y="661"/>
                    <a:pt x="1247" y="551"/>
                  </a:cubicBezTo>
                  <a:cubicBezTo>
                    <a:pt x="1247" y="221"/>
                    <a:pt x="990" y="1"/>
                    <a:pt x="6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42"/>
            <p:cNvSpPr/>
            <p:nvPr/>
          </p:nvSpPr>
          <p:spPr>
            <a:xfrm rot="-2993311">
              <a:off x="7118756" y="565411"/>
              <a:ext cx="52159" cy="39529"/>
            </a:xfrm>
            <a:custGeom>
              <a:rect b="b" l="l" r="r" t="t"/>
              <a:pathLst>
                <a:path extrusionOk="0" h="917" w="1210">
                  <a:moveTo>
                    <a:pt x="513" y="0"/>
                  </a:moveTo>
                  <a:cubicBezTo>
                    <a:pt x="367" y="0"/>
                    <a:pt x="257" y="74"/>
                    <a:pt x="183" y="147"/>
                  </a:cubicBezTo>
                  <a:cubicBezTo>
                    <a:pt x="0" y="330"/>
                    <a:pt x="0" y="624"/>
                    <a:pt x="183" y="770"/>
                  </a:cubicBezTo>
                  <a:cubicBezTo>
                    <a:pt x="257" y="880"/>
                    <a:pt x="367" y="917"/>
                    <a:pt x="513" y="917"/>
                  </a:cubicBezTo>
                  <a:lnTo>
                    <a:pt x="770" y="880"/>
                  </a:lnTo>
                  <a:cubicBezTo>
                    <a:pt x="880" y="880"/>
                    <a:pt x="990" y="843"/>
                    <a:pt x="1063" y="770"/>
                  </a:cubicBezTo>
                  <a:cubicBezTo>
                    <a:pt x="1137" y="697"/>
                    <a:pt x="1173" y="587"/>
                    <a:pt x="1210" y="477"/>
                  </a:cubicBezTo>
                  <a:cubicBezTo>
                    <a:pt x="1173" y="367"/>
                    <a:pt x="1137" y="257"/>
                    <a:pt x="1063" y="184"/>
                  </a:cubicBezTo>
                  <a:lnTo>
                    <a:pt x="990" y="110"/>
                  </a:lnTo>
                  <a:cubicBezTo>
                    <a:pt x="917" y="74"/>
                    <a:pt x="843" y="37"/>
                    <a:pt x="770" y="37"/>
                  </a:cubicBezTo>
                  <a:lnTo>
                    <a:pt x="5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42"/>
            <p:cNvSpPr/>
            <p:nvPr/>
          </p:nvSpPr>
          <p:spPr>
            <a:xfrm rot="-2993311">
              <a:off x="7122773" y="771558"/>
              <a:ext cx="58495" cy="44313"/>
            </a:xfrm>
            <a:custGeom>
              <a:rect b="b" l="l" r="r" t="t"/>
              <a:pathLst>
                <a:path extrusionOk="0" h="1028" w="1357">
                  <a:moveTo>
                    <a:pt x="660" y="1"/>
                  </a:moveTo>
                  <a:cubicBezTo>
                    <a:pt x="0" y="1"/>
                    <a:pt x="0" y="1027"/>
                    <a:pt x="660" y="1027"/>
                  </a:cubicBezTo>
                  <a:cubicBezTo>
                    <a:pt x="1357" y="1027"/>
                    <a:pt x="1357" y="1"/>
                    <a:pt x="6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42"/>
            <p:cNvSpPr/>
            <p:nvPr/>
          </p:nvSpPr>
          <p:spPr>
            <a:xfrm rot="-2993311">
              <a:off x="7260626" y="735949"/>
              <a:ext cx="56901" cy="42719"/>
            </a:xfrm>
            <a:custGeom>
              <a:rect b="b" l="l" r="r" t="t"/>
              <a:pathLst>
                <a:path extrusionOk="0" h="991" w="1320">
                  <a:moveTo>
                    <a:pt x="660" y="1"/>
                  </a:moveTo>
                  <a:cubicBezTo>
                    <a:pt x="0" y="1"/>
                    <a:pt x="0" y="991"/>
                    <a:pt x="660" y="991"/>
                  </a:cubicBezTo>
                  <a:cubicBezTo>
                    <a:pt x="1320" y="991"/>
                    <a:pt x="1320" y="1"/>
                    <a:pt x="6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42"/>
            <p:cNvSpPr/>
            <p:nvPr/>
          </p:nvSpPr>
          <p:spPr>
            <a:xfrm rot="-2993311">
              <a:off x="7382313" y="791605"/>
              <a:ext cx="34787" cy="26898"/>
            </a:xfrm>
            <a:custGeom>
              <a:rect b="b" l="l" r="r" t="t"/>
              <a:pathLst>
                <a:path extrusionOk="0" h="624" w="807">
                  <a:moveTo>
                    <a:pt x="403" y="0"/>
                  </a:moveTo>
                  <a:cubicBezTo>
                    <a:pt x="0" y="0"/>
                    <a:pt x="0" y="623"/>
                    <a:pt x="403" y="623"/>
                  </a:cubicBezTo>
                  <a:cubicBezTo>
                    <a:pt x="807" y="623"/>
                    <a:pt x="807" y="0"/>
                    <a:pt x="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42"/>
            <p:cNvSpPr/>
            <p:nvPr/>
          </p:nvSpPr>
          <p:spPr>
            <a:xfrm rot="-2993311">
              <a:off x="7599961" y="867152"/>
              <a:ext cx="42719" cy="36382"/>
            </a:xfrm>
            <a:custGeom>
              <a:rect b="b" l="l" r="r" t="t"/>
              <a:pathLst>
                <a:path extrusionOk="0" h="844" w="991">
                  <a:moveTo>
                    <a:pt x="477" y="0"/>
                  </a:moveTo>
                  <a:cubicBezTo>
                    <a:pt x="0" y="74"/>
                    <a:pt x="0" y="770"/>
                    <a:pt x="477" y="843"/>
                  </a:cubicBezTo>
                  <a:cubicBezTo>
                    <a:pt x="990" y="770"/>
                    <a:pt x="990" y="74"/>
                    <a:pt x="4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0" name="Google Shape;1660;p42"/>
          <p:cNvGrpSpPr/>
          <p:nvPr/>
        </p:nvGrpSpPr>
        <p:grpSpPr>
          <a:xfrm>
            <a:off x="255775" y="3956900"/>
            <a:ext cx="745375" cy="1353225"/>
            <a:chOff x="255975" y="3937900"/>
            <a:chExt cx="745375" cy="1353225"/>
          </a:xfrm>
        </p:grpSpPr>
        <p:sp>
          <p:nvSpPr>
            <p:cNvPr id="1661" name="Google Shape;1661;p42"/>
            <p:cNvSpPr/>
            <p:nvPr/>
          </p:nvSpPr>
          <p:spPr>
            <a:xfrm>
              <a:off x="255975" y="3937900"/>
              <a:ext cx="392375" cy="1353225"/>
            </a:xfrm>
            <a:custGeom>
              <a:rect b="b" l="l" r="r" t="t"/>
              <a:pathLst>
                <a:path extrusionOk="0" h="54129" w="15695">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42"/>
            <p:cNvSpPr/>
            <p:nvPr/>
          </p:nvSpPr>
          <p:spPr>
            <a:xfrm>
              <a:off x="526850" y="4638950"/>
              <a:ext cx="221825" cy="150500"/>
            </a:xfrm>
            <a:custGeom>
              <a:rect b="b" l="l" r="r" t="t"/>
              <a:pathLst>
                <a:path extrusionOk="0" h="6020" w="8873">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42"/>
            <p:cNvSpPr/>
            <p:nvPr/>
          </p:nvSpPr>
          <p:spPr>
            <a:xfrm>
              <a:off x="468725" y="4458425"/>
              <a:ext cx="94175" cy="404475"/>
            </a:xfrm>
            <a:custGeom>
              <a:rect b="b" l="l" r="r" t="t"/>
              <a:pathLst>
                <a:path extrusionOk="0" h="16179" w="3767">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42"/>
            <p:cNvSpPr/>
            <p:nvPr/>
          </p:nvSpPr>
          <p:spPr>
            <a:xfrm>
              <a:off x="433950" y="4764225"/>
              <a:ext cx="278775" cy="191100"/>
            </a:xfrm>
            <a:custGeom>
              <a:rect b="b" l="l" r="r" t="t"/>
              <a:pathLst>
                <a:path extrusionOk="0" h="7644" w="11151">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42"/>
            <p:cNvSpPr/>
            <p:nvPr/>
          </p:nvSpPr>
          <p:spPr>
            <a:xfrm>
              <a:off x="591325" y="4158825"/>
              <a:ext cx="410025" cy="513450"/>
            </a:xfrm>
            <a:custGeom>
              <a:rect b="b" l="l" r="r" t="t"/>
              <a:pathLst>
                <a:path extrusionOk="0" h="20538" w="16401">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6" name="Google Shape;1666;p42"/>
          <p:cNvSpPr/>
          <p:nvPr/>
        </p:nvSpPr>
        <p:spPr>
          <a:xfrm rot="-9473144">
            <a:off x="8051878" y="2202061"/>
            <a:ext cx="1169730" cy="588414"/>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42"/>
          <p:cNvSpPr/>
          <p:nvPr/>
        </p:nvSpPr>
        <p:spPr>
          <a:xfrm rot="-5400000">
            <a:off x="-815956" y="2035191"/>
            <a:ext cx="2127125" cy="808844"/>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42"/>
          <p:cNvSpPr/>
          <p:nvPr/>
        </p:nvSpPr>
        <p:spPr>
          <a:xfrm rot="-2307563">
            <a:off x="-644283" y="432406"/>
            <a:ext cx="2347202" cy="346472"/>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9050">
            <a:solidFill>
              <a:schemeClr val="l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42"/>
          <p:cNvSpPr/>
          <p:nvPr/>
        </p:nvSpPr>
        <p:spPr>
          <a:xfrm rot="10800000">
            <a:off x="-217991" y="347100"/>
            <a:ext cx="931205" cy="667529"/>
          </a:xfrm>
          <a:custGeom>
            <a:rect b="b" l="l" r="r" t="t"/>
            <a:pathLst>
              <a:path extrusionOk="0" h="14848" w="20713">
                <a:moveTo>
                  <a:pt x="6709" y="1"/>
                </a:moveTo>
                <a:cubicBezTo>
                  <a:pt x="4656" y="3887"/>
                  <a:pt x="2420" y="7699"/>
                  <a:pt x="0" y="11365"/>
                </a:cubicBezTo>
                <a:cubicBezTo>
                  <a:pt x="5111" y="13675"/>
                  <a:pt x="10630" y="14847"/>
                  <a:pt x="16201" y="14847"/>
                </a:cubicBezTo>
                <a:cubicBezTo>
                  <a:pt x="17703" y="14847"/>
                  <a:pt x="19210" y="14762"/>
                  <a:pt x="20712" y="14591"/>
                </a:cubicBezTo>
                <a:lnTo>
                  <a:pt x="20712" y="6086"/>
                </a:lnTo>
                <a:cubicBezTo>
                  <a:pt x="17596" y="6013"/>
                  <a:pt x="14554" y="5206"/>
                  <a:pt x="11804" y="3777"/>
                </a:cubicBezTo>
                <a:cubicBezTo>
                  <a:pt x="9898" y="2824"/>
                  <a:pt x="8175" y="1541"/>
                  <a:pt x="67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3_1_1_1_1_1">
    <p:spTree>
      <p:nvGrpSpPr>
        <p:cNvPr id="1670" name="Shape 1670"/>
        <p:cNvGrpSpPr/>
        <p:nvPr/>
      </p:nvGrpSpPr>
      <p:grpSpPr>
        <a:xfrm>
          <a:off x="0" y="0"/>
          <a:ext cx="0" cy="0"/>
          <a:chOff x="0" y="0"/>
          <a:chExt cx="0" cy="0"/>
        </a:xfrm>
      </p:grpSpPr>
      <p:sp>
        <p:nvSpPr>
          <p:cNvPr id="1671" name="Google Shape;1671;p43"/>
          <p:cNvSpPr txBox="1"/>
          <p:nvPr>
            <p:ph type="title"/>
          </p:nvPr>
        </p:nvSpPr>
        <p:spPr>
          <a:xfrm>
            <a:off x="712350" y="421100"/>
            <a:ext cx="3598200" cy="1175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solidFill>
                  <a:schemeClr val="accent3"/>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672" name="Google Shape;1672;p43"/>
          <p:cNvSpPr txBox="1"/>
          <p:nvPr>
            <p:ph idx="1" type="subTitle"/>
          </p:nvPr>
        </p:nvSpPr>
        <p:spPr>
          <a:xfrm>
            <a:off x="714850" y="1996775"/>
            <a:ext cx="3471600" cy="42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Font typeface="Bebas Neue"/>
              <a:buNone/>
              <a:defRPr sz="2200">
                <a:solidFill>
                  <a:schemeClr val="accent1"/>
                </a:solidFill>
                <a:latin typeface="Calistoga"/>
                <a:ea typeface="Calistoga"/>
                <a:cs typeface="Calistoga"/>
                <a:sym typeface="Calistoga"/>
              </a:defRPr>
            </a:lvl1pPr>
            <a:lvl2pPr lvl="1" rtl="0">
              <a:spcBef>
                <a:spcPts val="0"/>
              </a:spcBef>
              <a:spcAft>
                <a:spcPts val="0"/>
              </a:spcAft>
              <a:buSzPts val="1600"/>
              <a:buFont typeface="Bebas Neue"/>
              <a:buNone/>
              <a:defRPr>
                <a:latin typeface="Bebas Neue"/>
                <a:ea typeface="Bebas Neue"/>
                <a:cs typeface="Bebas Neue"/>
                <a:sym typeface="Bebas Neue"/>
              </a:defRPr>
            </a:lvl2pPr>
            <a:lvl3pPr lvl="2" rtl="0">
              <a:spcBef>
                <a:spcPts val="0"/>
              </a:spcBef>
              <a:spcAft>
                <a:spcPts val="0"/>
              </a:spcAft>
              <a:buSzPts val="1600"/>
              <a:buFont typeface="Bebas Neue"/>
              <a:buNone/>
              <a:defRPr>
                <a:latin typeface="Bebas Neue"/>
                <a:ea typeface="Bebas Neue"/>
                <a:cs typeface="Bebas Neue"/>
                <a:sym typeface="Bebas Neue"/>
              </a:defRPr>
            </a:lvl3pPr>
            <a:lvl4pPr lvl="3" rtl="0">
              <a:spcBef>
                <a:spcPts val="0"/>
              </a:spcBef>
              <a:spcAft>
                <a:spcPts val="0"/>
              </a:spcAft>
              <a:buSzPts val="1600"/>
              <a:buFont typeface="Bebas Neue"/>
              <a:buNone/>
              <a:defRPr>
                <a:latin typeface="Bebas Neue"/>
                <a:ea typeface="Bebas Neue"/>
                <a:cs typeface="Bebas Neue"/>
                <a:sym typeface="Bebas Neue"/>
              </a:defRPr>
            </a:lvl4pPr>
            <a:lvl5pPr lvl="4" rtl="0">
              <a:spcBef>
                <a:spcPts val="0"/>
              </a:spcBef>
              <a:spcAft>
                <a:spcPts val="0"/>
              </a:spcAft>
              <a:buSzPts val="1600"/>
              <a:buFont typeface="Bebas Neue"/>
              <a:buNone/>
              <a:defRPr>
                <a:latin typeface="Bebas Neue"/>
                <a:ea typeface="Bebas Neue"/>
                <a:cs typeface="Bebas Neue"/>
                <a:sym typeface="Bebas Neue"/>
              </a:defRPr>
            </a:lvl5pPr>
            <a:lvl6pPr lvl="5" rtl="0">
              <a:spcBef>
                <a:spcPts val="0"/>
              </a:spcBef>
              <a:spcAft>
                <a:spcPts val="0"/>
              </a:spcAft>
              <a:buSzPts val="1600"/>
              <a:buFont typeface="Bebas Neue"/>
              <a:buNone/>
              <a:defRPr>
                <a:latin typeface="Bebas Neue"/>
                <a:ea typeface="Bebas Neue"/>
                <a:cs typeface="Bebas Neue"/>
                <a:sym typeface="Bebas Neue"/>
              </a:defRPr>
            </a:lvl6pPr>
            <a:lvl7pPr lvl="6" rtl="0">
              <a:spcBef>
                <a:spcPts val="0"/>
              </a:spcBef>
              <a:spcAft>
                <a:spcPts val="0"/>
              </a:spcAft>
              <a:buSzPts val="1600"/>
              <a:buFont typeface="Bebas Neue"/>
              <a:buNone/>
              <a:defRPr>
                <a:latin typeface="Bebas Neue"/>
                <a:ea typeface="Bebas Neue"/>
                <a:cs typeface="Bebas Neue"/>
                <a:sym typeface="Bebas Neue"/>
              </a:defRPr>
            </a:lvl7pPr>
            <a:lvl8pPr lvl="7" rtl="0">
              <a:spcBef>
                <a:spcPts val="0"/>
              </a:spcBef>
              <a:spcAft>
                <a:spcPts val="0"/>
              </a:spcAft>
              <a:buSzPts val="1600"/>
              <a:buFont typeface="Bebas Neue"/>
              <a:buNone/>
              <a:defRPr>
                <a:latin typeface="Bebas Neue"/>
                <a:ea typeface="Bebas Neue"/>
                <a:cs typeface="Bebas Neue"/>
                <a:sym typeface="Bebas Neue"/>
              </a:defRPr>
            </a:lvl8pPr>
            <a:lvl9pPr lvl="8" rtl="0">
              <a:spcBef>
                <a:spcPts val="0"/>
              </a:spcBef>
              <a:spcAft>
                <a:spcPts val="0"/>
              </a:spcAft>
              <a:buSzPts val="1600"/>
              <a:buFont typeface="Bebas Neue"/>
              <a:buNone/>
              <a:defRPr>
                <a:latin typeface="Bebas Neue"/>
                <a:ea typeface="Bebas Neue"/>
                <a:cs typeface="Bebas Neue"/>
                <a:sym typeface="Bebas Neue"/>
              </a:defRPr>
            </a:lvl9pPr>
          </a:lstStyle>
          <a:p/>
        </p:txBody>
      </p:sp>
      <p:sp>
        <p:nvSpPr>
          <p:cNvPr id="1673" name="Google Shape;1673;p43"/>
          <p:cNvSpPr txBox="1"/>
          <p:nvPr>
            <p:ph idx="2" type="subTitle"/>
          </p:nvPr>
        </p:nvSpPr>
        <p:spPr>
          <a:xfrm>
            <a:off x="712350" y="2492750"/>
            <a:ext cx="3471600" cy="1460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674" name="Google Shape;1674;p43"/>
          <p:cNvSpPr/>
          <p:nvPr/>
        </p:nvSpPr>
        <p:spPr>
          <a:xfrm rot="-9646567">
            <a:off x="7224171" y="1128484"/>
            <a:ext cx="931191" cy="667519"/>
          </a:xfrm>
          <a:custGeom>
            <a:rect b="b" l="l" r="r" t="t"/>
            <a:pathLst>
              <a:path extrusionOk="0" h="14848" w="20713">
                <a:moveTo>
                  <a:pt x="6709" y="1"/>
                </a:moveTo>
                <a:cubicBezTo>
                  <a:pt x="4656" y="3887"/>
                  <a:pt x="2420" y="7699"/>
                  <a:pt x="0" y="11365"/>
                </a:cubicBezTo>
                <a:cubicBezTo>
                  <a:pt x="5111" y="13675"/>
                  <a:pt x="10630" y="14847"/>
                  <a:pt x="16201" y="14847"/>
                </a:cubicBezTo>
                <a:cubicBezTo>
                  <a:pt x="17703" y="14847"/>
                  <a:pt x="19210" y="14762"/>
                  <a:pt x="20712" y="14591"/>
                </a:cubicBezTo>
                <a:lnTo>
                  <a:pt x="20712" y="6086"/>
                </a:lnTo>
                <a:cubicBezTo>
                  <a:pt x="17596" y="6013"/>
                  <a:pt x="14554" y="5206"/>
                  <a:pt x="11804" y="3777"/>
                </a:cubicBezTo>
                <a:cubicBezTo>
                  <a:pt x="9898" y="2824"/>
                  <a:pt x="8175" y="1541"/>
                  <a:pt x="67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43"/>
          <p:cNvSpPr/>
          <p:nvPr/>
        </p:nvSpPr>
        <p:spPr>
          <a:xfrm rot="966226">
            <a:off x="5733864" y="3276223"/>
            <a:ext cx="3158310" cy="1823031"/>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43"/>
          <p:cNvSpPr/>
          <p:nvPr/>
        </p:nvSpPr>
        <p:spPr>
          <a:xfrm flipH="1" rot="-1001395">
            <a:off x="-304894" y="-41619"/>
            <a:ext cx="1474616" cy="851174"/>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7" name="Google Shape;1677;p43"/>
          <p:cNvGrpSpPr/>
          <p:nvPr/>
        </p:nvGrpSpPr>
        <p:grpSpPr>
          <a:xfrm rot="3113270">
            <a:off x="758464" y="4110396"/>
            <a:ext cx="1395301" cy="1361799"/>
            <a:chOff x="-586438" y="2246659"/>
            <a:chExt cx="1395308" cy="1361806"/>
          </a:xfrm>
        </p:grpSpPr>
        <p:sp>
          <p:nvSpPr>
            <p:cNvPr id="1678" name="Google Shape;1678;p43"/>
            <p:cNvSpPr/>
            <p:nvPr/>
          </p:nvSpPr>
          <p:spPr>
            <a:xfrm rot="3361624">
              <a:off x="-354384" y="2400039"/>
              <a:ext cx="931198" cy="1055048"/>
            </a:xfrm>
            <a:custGeom>
              <a:rect b="b" l="l" r="r" t="t"/>
              <a:pathLst>
                <a:path extrusionOk="0" h="42202" w="37248">
                  <a:moveTo>
                    <a:pt x="2456" y="1880"/>
                  </a:moveTo>
                  <a:lnTo>
                    <a:pt x="10047" y="6560"/>
                  </a:lnTo>
                  <a:lnTo>
                    <a:pt x="14885" y="9529"/>
                  </a:lnTo>
                  <a:cubicBezTo>
                    <a:pt x="16425" y="10482"/>
                    <a:pt x="18001" y="11362"/>
                    <a:pt x="19468" y="12425"/>
                  </a:cubicBezTo>
                  <a:cubicBezTo>
                    <a:pt x="20170" y="12905"/>
                    <a:pt x="20817" y="13451"/>
                    <a:pt x="21402" y="14058"/>
                  </a:cubicBezTo>
                  <a:lnTo>
                    <a:pt x="21402" y="14058"/>
                  </a:lnTo>
                  <a:cubicBezTo>
                    <a:pt x="18808" y="12956"/>
                    <a:pt x="16269" y="11697"/>
                    <a:pt x="13822" y="10299"/>
                  </a:cubicBezTo>
                  <a:cubicBezTo>
                    <a:pt x="10743" y="8502"/>
                    <a:pt x="7810" y="6450"/>
                    <a:pt x="5061" y="4177"/>
                  </a:cubicBezTo>
                  <a:cubicBezTo>
                    <a:pt x="4159" y="3442"/>
                    <a:pt x="3293" y="2672"/>
                    <a:pt x="2456" y="1880"/>
                  </a:cubicBezTo>
                  <a:close/>
                  <a:moveTo>
                    <a:pt x="415" y="1"/>
                  </a:moveTo>
                  <a:cubicBezTo>
                    <a:pt x="179" y="1"/>
                    <a:pt x="0" y="295"/>
                    <a:pt x="186" y="511"/>
                  </a:cubicBezTo>
                  <a:cubicBezTo>
                    <a:pt x="2752" y="3040"/>
                    <a:pt x="5501" y="5350"/>
                    <a:pt x="8434" y="7476"/>
                  </a:cubicBezTo>
                  <a:cubicBezTo>
                    <a:pt x="11366" y="9565"/>
                    <a:pt x="14482" y="11435"/>
                    <a:pt x="17745" y="13011"/>
                  </a:cubicBezTo>
                  <a:cubicBezTo>
                    <a:pt x="19190" y="13719"/>
                    <a:pt x="20684" y="14380"/>
                    <a:pt x="22205" y="14974"/>
                  </a:cubicBezTo>
                  <a:lnTo>
                    <a:pt x="22205" y="14974"/>
                  </a:lnTo>
                  <a:cubicBezTo>
                    <a:pt x="22470" y="15307"/>
                    <a:pt x="22718" y="15655"/>
                    <a:pt x="22950" y="16017"/>
                  </a:cubicBezTo>
                  <a:cubicBezTo>
                    <a:pt x="23903" y="17484"/>
                    <a:pt x="24673" y="19097"/>
                    <a:pt x="25480" y="20673"/>
                  </a:cubicBezTo>
                  <a:cubicBezTo>
                    <a:pt x="27276" y="24045"/>
                    <a:pt x="29036" y="27381"/>
                    <a:pt x="30832" y="30754"/>
                  </a:cubicBezTo>
                  <a:cubicBezTo>
                    <a:pt x="32628" y="34126"/>
                    <a:pt x="34388" y="37499"/>
                    <a:pt x="36221" y="40871"/>
                  </a:cubicBezTo>
                  <a:lnTo>
                    <a:pt x="36917" y="42118"/>
                  </a:lnTo>
                  <a:cubicBezTo>
                    <a:pt x="36941" y="42177"/>
                    <a:pt x="36988" y="42202"/>
                    <a:pt x="37037" y="42202"/>
                  </a:cubicBezTo>
                  <a:cubicBezTo>
                    <a:pt x="37138" y="42202"/>
                    <a:pt x="37248" y="42095"/>
                    <a:pt x="37174" y="41971"/>
                  </a:cubicBezTo>
                  <a:lnTo>
                    <a:pt x="37174" y="41971"/>
                  </a:lnTo>
                  <a:lnTo>
                    <a:pt x="37174" y="42008"/>
                  </a:lnTo>
                  <a:cubicBezTo>
                    <a:pt x="35451" y="38562"/>
                    <a:pt x="33691" y="35153"/>
                    <a:pt x="31932" y="31744"/>
                  </a:cubicBezTo>
                  <a:cubicBezTo>
                    <a:pt x="30135" y="28298"/>
                    <a:pt x="28376" y="24925"/>
                    <a:pt x="26579" y="21516"/>
                  </a:cubicBezTo>
                  <a:cubicBezTo>
                    <a:pt x="25736" y="19866"/>
                    <a:pt x="24930" y="18253"/>
                    <a:pt x="24050" y="16640"/>
                  </a:cubicBezTo>
                  <a:cubicBezTo>
                    <a:pt x="23811" y="16205"/>
                    <a:pt x="23549" y="15783"/>
                    <a:pt x="23266" y="15375"/>
                  </a:cubicBezTo>
                  <a:lnTo>
                    <a:pt x="23266" y="15375"/>
                  </a:lnTo>
                  <a:cubicBezTo>
                    <a:pt x="23283" y="15382"/>
                    <a:pt x="23300" y="15388"/>
                    <a:pt x="23317" y="15394"/>
                  </a:cubicBezTo>
                  <a:cubicBezTo>
                    <a:pt x="23345" y="15405"/>
                    <a:pt x="23372" y="15409"/>
                    <a:pt x="23397" y="15409"/>
                  </a:cubicBezTo>
                  <a:cubicBezTo>
                    <a:pt x="23634" y="15409"/>
                    <a:pt x="23725" y="14980"/>
                    <a:pt x="23427" y="14881"/>
                  </a:cubicBezTo>
                  <a:cubicBezTo>
                    <a:pt x="23176" y="14783"/>
                    <a:pt x="22926" y="14684"/>
                    <a:pt x="22676" y="14584"/>
                  </a:cubicBezTo>
                  <a:lnTo>
                    <a:pt x="22676" y="14584"/>
                  </a:lnTo>
                  <a:cubicBezTo>
                    <a:pt x="22149" y="13924"/>
                    <a:pt x="21565" y="13311"/>
                    <a:pt x="20934" y="12755"/>
                  </a:cubicBezTo>
                  <a:cubicBezTo>
                    <a:pt x="19504" y="11692"/>
                    <a:pt x="18038" y="10739"/>
                    <a:pt x="16498" y="9859"/>
                  </a:cubicBezTo>
                  <a:lnTo>
                    <a:pt x="11586" y="6816"/>
                  </a:lnTo>
                  <a:lnTo>
                    <a:pt x="1762" y="804"/>
                  </a:lnTo>
                  <a:lnTo>
                    <a:pt x="651" y="97"/>
                  </a:lnTo>
                  <a:lnTo>
                    <a:pt x="651" y="97"/>
                  </a:lnTo>
                  <a:cubicBezTo>
                    <a:pt x="643" y="89"/>
                    <a:pt x="634" y="80"/>
                    <a:pt x="625" y="71"/>
                  </a:cubicBezTo>
                  <a:lnTo>
                    <a:pt x="621" y="78"/>
                  </a:lnTo>
                  <a:lnTo>
                    <a:pt x="552" y="34"/>
                  </a:lnTo>
                  <a:cubicBezTo>
                    <a:pt x="506" y="11"/>
                    <a:pt x="459" y="1"/>
                    <a:pt x="4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43"/>
            <p:cNvSpPr/>
            <p:nvPr/>
          </p:nvSpPr>
          <p:spPr>
            <a:xfrm rot="3361624">
              <a:off x="316904" y="2857778"/>
              <a:ext cx="33025" cy="118625"/>
            </a:xfrm>
            <a:custGeom>
              <a:rect b="b" l="l" r="r" t="t"/>
              <a:pathLst>
                <a:path extrusionOk="0" h="4745" w="1321">
                  <a:moveTo>
                    <a:pt x="639" y="1472"/>
                  </a:moveTo>
                  <a:lnTo>
                    <a:pt x="639" y="1472"/>
                  </a:lnTo>
                  <a:cubicBezTo>
                    <a:pt x="735" y="2324"/>
                    <a:pt x="667" y="3191"/>
                    <a:pt x="435" y="4014"/>
                  </a:cubicBezTo>
                  <a:lnTo>
                    <a:pt x="435" y="4014"/>
                  </a:lnTo>
                  <a:cubicBezTo>
                    <a:pt x="431" y="3162"/>
                    <a:pt x="499" y="2312"/>
                    <a:pt x="639" y="1472"/>
                  </a:cubicBezTo>
                  <a:close/>
                  <a:moveTo>
                    <a:pt x="661" y="0"/>
                  </a:moveTo>
                  <a:cubicBezTo>
                    <a:pt x="569" y="0"/>
                    <a:pt x="477" y="55"/>
                    <a:pt x="441" y="165"/>
                  </a:cubicBezTo>
                  <a:cubicBezTo>
                    <a:pt x="74" y="1558"/>
                    <a:pt x="1" y="2988"/>
                    <a:pt x="184" y="4381"/>
                  </a:cubicBezTo>
                  <a:cubicBezTo>
                    <a:pt x="198" y="4449"/>
                    <a:pt x="236" y="4487"/>
                    <a:pt x="281" y="4498"/>
                  </a:cubicBezTo>
                  <a:lnTo>
                    <a:pt x="281" y="4498"/>
                  </a:lnTo>
                  <a:cubicBezTo>
                    <a:pt x="250" y="4652"/>
                    <a:pt x="378" y="4745"/>
                    <a:pt x="517" y="4745"/>
                  </a:cubicBezTo>
                  <a:cubicBezTo>
                    <a:pt x="613" y="4745"/>
                    <a:pt x="714" y="4700"/>
                    <a:pt x="771" y="4601"/>
                  </a:cubicBezTo>
                  <a:cubicBezTo>
                    <a:pt x="1284" y="3171"/>
                    <a:pt x="1320" y="1595"/>
                    <a:pt x="880" y="165"/>
                  </a:cubicBezTo>
                  <a:cubicBezTo>
                    <a:pt x="844" y="55"/>
                    <a:pt x="752" y="0"/>
                    <a:pt x="6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43"/>
            <p:cNvSpPr/>
            <p:nvPr/>
          </p:nvSpPr>
          <p:spPr>
            <a:xfrm rot="3361624">
              <a:off x="288699" y="2899478"/>
              <a:ext cx="38525" cy="261799"/>
            </a:xfrm>
            <a:custGeom>
              <a:rect b="b" l="l" r="r" t="t"/>
              <a:pathLst>
                <a:path extrusionOk="0" h="10472" w="1541">
                  <a:moveTo>
                    <a:pt x="757" y="1375"/>
                  </a:moveTo>
                  <a:lnTo>
                    <a:pt x="757" y="1375"/>
                  </a:lnTo>
                  <a:cubicBezTo>
                    <a:pt x="970" y="2562"/>
                    <a:pt x="1029" y="3765"/>
                    <a:pt x="917" y="4968"/>
                  </a:cubicBezTo>
                  <a:cubicBezTo>
                    <a:pt x="844" y="5738"/>
                    <a:pt x="697" y="6544"/>
                    <a:pt x="514" y="7314"/>
                  </a:cubicBezTo>
                  <a:cubicBezTo>
                    <a:pt x="513" y="7317"/>
                    <a:pt x="512" y="7320"/>
                    <a:pt x="510" y="7323"/>
                  </a:cubicBezTo>
                  <a:lnTo>
                    <a:pt x="510" y="7323"/>
                  </a:lnTo>
                  <a:cubicBezTo>
                    <a:pt x="464" y="6662"/>
                    <a:pt x="441" y="5968"/>
                    <a:pt x="441" y="5298"/>
                  </a:cubicBezTo>
                  <a:cubicBezTo>
                    <a:pt x="441" y="3984"/>
                    <a:pt x="552" y="2671"/>
                    <a:pt x="757" y="1375"/>
                  </a:cubicBezTo>
                  <a:close/>
                  <a:moveTo>
                    <a:pt x="734" y="1"/>
                  </a:moveTo>
                  <a:cubicBezTo>
                    <a:pt x="642" y="1"/>
                    <a:pt x="551" y="56"/>
                    <a:pt x="514" y="166"/>
                  </a:cubicBezTo>
                  <a:cubicBezTo>
                    <a:pt x="148" y="1852"/>
                    <a:pt x="1" y="3575"/>
                    <a:pt x="38" y="5298"/>
                  </a:cubicBezTo>
                  <a:cubicBezTo>
                    <a:pt x="38" y="6141"/>
                    <a:pt x="74" y="7021"/>
                    <a:pt x="184" y="7864"/>
                  </a:cubicBezTo>
                  <a:cubicBezTo>
                    <a:pt x="197" y="8014"/>
                    <a:pt x="211" y="8163"/>
                    <a:pt x="228" y="8311"/>
                  </a:cubicBezTo>
                  <a:lnTo>
                    <a:pt x="228" y="8311"/>
                  </a:lnTo>
                  <a:cubicBezTo>
                    <a:pt x="152" y="8732"/>
                    <a:pt x="127" y="9159"/>
                    <a:pt x="148" y="9587"/>
                  </a:cubicBezTo>
                  <a:cubicBezTo>
                    <a:pt x="148" y="9752"/>
                    <a:pt x="267" y="9834"/>
                    <a:pt x="386" y="9834"/>
                  </a:cubicBezTo>
                  <a:cubicBezTo>
                    <a:pt x="424" y="9834"/>
                    <a:pt x="461" y="9826"/>
                    <a:pt x="495" y="9809"/>
                  </a:cubicBezTo>
                  <a:lnTo>
                    <a:pt x="495" y="9809"/>
                  </a:lnTo>
                  <a:cubicBezTo>
                    <a:pt x="545" y="10006"/>
                    <a:pt x="600" y="10201"/>
                    <a:pt x="661" y="10393"/>
                  </a:cubicBezTo>
                  <a:cubicBezTo>
                    <a:pt x="678" y="10444"/>
                    <a:pt x="726" y="10472"/>
                    <a:pt x="774" y="10472"/>
                  </a:cubicBezTo>
                  <a:cubicBezTo>
                    <a:pt x="828" y="10472"/>
                    <a:pt x="881" y="10435"/>
                    <a:pt x="881" y="10357"/>
                  </a:cubicBezTo>
                  <a:lnTo>
                    <a:pt x="881" y="10320"/>
                  </a:lnTo>
                  <a:cubicBezTo>
                    <a:pt x="822" y="9889"/>
                    <a:pt x="753" y="9449"/>
                    <a:pt x="690" y="9003"/>
                  </a:cubicBezTo>
                  <a:lnTo>
                    <a:pt x="690" y="9003"/>
                  </a:lnTo>
                  <a:cubicBezTo>
                    <a:pt x="773" y="8393"/>
                    <a:pt x="897" y="7788"/>
                    <a:pt x="1064" y="7204"/>
                  </a:cubicBezTo>
                  <a:cubicBezTo>
                    <a:pt x="1247" y="6434"/>
                    <a:pt x="1357" y="5664"/>
                    <a:pt x="1431" y="4858"/>
                  </a:cubicBezTo>
                  <a:cubicBezTo>
                    <a:pt x="1541" y="3282"/>
                    <a:pt x="1357" y="1705"/>
                    <a:pt x="954" y="166"/>
                  </a:cubicBezTo>
                  <a:cubicBezTo>
                    <a:pt x="917" y="56"/>
                    <a:pt x="826" y="1"/>
                    <a:pt x="7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43"/>
            <p:cNvSpPr/>
            <p:nvPr/>
          </p:nvSpPr>
          <p:spPr>
            <a:xfrm rot="3361624">
              <a:off x="2117" y="2853097"/>
              <a:ext cx="336899" cy="244375"/>
            </a:xfrm>
            <a:custGeom>
              <a:rect b="b" l="l" r="r" t="t"/>
              <a:pathLst>
                <a:path extrusionOk="0" h="9775" w="13476">
                  <a:moveTo>
                    <a:pt x="1793" y="925"/>
                  </a:moveTo>
                  <a:cubicBezTo>
                    <a:pt x="5163" y="1974"/>
                    <a:pt x="8204" y="3873"/>
                    <a:pt x="10574" y="6498"/>
                  </a:cubicBezTo>
                  <a:cubicBezTo>
                    <a:pt x="11302" y="7259"/>
                    <a:pt x="11940" y="8080"/>
                    <a:pt x="12516" y="8961"/>
                  </a:cubicBezTo>
                  <a:lnTo>
                    <a:pt x="12516" y="8961"/>
                  </a:lnTo>
                  <a:cubicBezTo>
                    <a:pt x="8852" y="7596"/>
                    <a:pt x="6232" y="4636"/>
                    <a:pt x="3315" y="2136"/>
                  </a:cubicBezTo>
                  <a:cubicBezTo>
                    <a:pt x="2828" y="1710"/>
                    <a:pt x="2319" y="1306"/>
                    <a:pt x="1793" y="925"/>
                  </a:cubicBezTo>
                  <a:close/>
                  <a:moveTo>
                    <a:pt x="12920" y="9101"/>
                  </a:moveTo>
                  <a:lnTo>
                    <a:pt x="12923" y="9105"/>
                  </a:lnTo>
                  <a:lnTo>
                    <a:pt x="12923" y="9105"/>
                  </a:lnTo>
                  <a:cubicBezTo>
                    <a:pt x="12923" y="9104"/>
                    <a:pt x="12922" y="9104"/>
                    <a:pt x="12921" y="9104"/>
                  </a:cubicBezTo>
                  <a:lnTo>
                    <a:pt x="12921" y="9104"/>
                  </a:lnTo>
                  <a:cubicBezTo>
                    <a:pt x="12921" y="9103"/>
                    <a:pt x="12920" y="9102"/>
                    <a:pt x="12920" y="9101"/>
                  </a:cubicBezTo>
                  <a:close/>
                  <a:moveTo>
                    <a:pt x="386" y="1"/>
                  </a:moveTo>
                  <a:cubicBezTo>
                    <a:pt x="136" y="1"/>
                    <a:pt x="1" y="355"/>
                    <a:pt x="236" y="523"/>
                  </a:cubicBezTo>
                  <a:cubicBezTo>
                    <a:pt x="3829" y="2686"/>
                    <a:pt x="6321" y="6132"/>
                    <a:pt x="9877" y="8331"/>
                  </a:cubicBezTo>
                  <a:cubicBezTo>
                    <a:pt x="10830" y="8954"/>
                    <a:pt x="11857" y="9431"/>
                    <a:pt x="12956" y="9761"/>
                  </a:cubicBezTo>
                  <a:cubicBezTo>
                    <a:pt x="12991" y="9770"/>
                    <a:pt x="13023" y="9774"/>
                    <a:pt x="13054" y="9774"/>
                  </a:cubicBezTo>
                  <a:cubicBezTo>
                    <a:pt x="13381" y="9774"/>
                    <a:pt x="13475" y="9275"/>
                    <a:pt x="13140" y="9174"/>
                  </a:cubicBezTo>
                  <a:cubicBezTo>
                    <a:pt x="13073" y="9153"/>
                    <a:pt x="13007" y="9132"/>
                    <a:pt x="12941" y="9110"/>
                  </a:cubicBezTo>
                  <a:lnTo>
                    <a:pt x="12941" y="9110"/>
                  </a:lnTo>
                  <a:cubicBezTo>
                    <a:pt x="10851" y="5494"/>
                    <a:pt x="7631" y="2682"/>
                    <a:pt x="3792" y="1073"/>
                  </a:cubicBezTo>
                  <a:cubicBezTo>
                    <a:pt x="2692" y="633"/>
                    <a:pt x="1592" y="266"/>
                    <a:pt x="456" y="10"/>
                  </a:cubicBezTo>
                  <a:cubicBezTo>
                    <a:pt x="432" y="4"/>
                    <a:pt x="409" y="1"/>
                    <a:pt x="3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43"/>
            <p:cNvSpPr/>
            <p:nvPr/>
          </p:nvSpPr>
          <p:spPr>
            <a:xfrm rot="3361624">
              <a:off x="220682" y="3011322"/>
              <a:ext cx="52250" cy="329399"/>
            </a:xfrm>
            <a:custGeom>
              <a:rect b="b" l="l" r="r" t="t"/>
              <a:pathLst>
                <a:path extrusionOk="0" h="13176" w="2090">
                  <a:moveTo>
                    <a:pt x="897" y="1697"/>
                  </a:moveTo>
                  <a:cubicBezTo>
                    <a:pt x="1435" y="4326"/>
                    <a:pt x="1524" y="7020"/>
                    <a:pt x="1210" y="9687"/>
                  </a:cubicBezTo>
                  <a:cubicBezTo>
                    <a:pt x="1147" y="10271"/>
                    <a:pt x="1049" y="10854"/>
                    <a:pt x="936" y="11438"/>
                  </a:cubicBezTo>
                  <a:lnTo>
                    <a:pt x="936" y="11438"/>
                  </a:lnTo>
                  <a:cubicBezTo>
                    <a:pt x="827" y="10793"/>
                    <a:pt x="729" y="10148"/>
                    <a:pt x="660" y="9504"/>
                  </a:cubicBezTo>
                  <a:cubicBezTo>
                    <a:pt x="587" y="8514"/>
                    <a:pt x="513" y="7488"/>
                    <a:pt x="513" y="6461"/>
                  </a:cubicBezTo>
                  <a:cubicBezTo>
                    <a:pt x="513" y="4862"/>
                    <a:pt x="647" y="3262"/>
                    <a:pt x="897" y="1697"/>
                  </a:cubicBezTo>
                  <a:close/>
                  <a:moveTo>
                    <a:pt x="880" y="0"/>
                  </a:moveTo>
                  <a:cubicBezTo>
                    <a:pt x="770" y="0"/>
                    <a:pt x="660" y="64"/>
                    <a:pt x="623" y="193"/>
                  </a:cubicBezTo>
                  <a:cubicBezTo>
                    <a:pt x="184" y="2246"/>
                    <a:pt x="0" y="4335"/>
                    <a:pt x="0" y="6461"/>
                  </a:cubicBezTo>
                  <a:cubicBezTo>
                    <a:pt x="0" y="8514"/>
                    <a:pt x="212" y="10566"/>
                    <a:pt x="706" y="12550"/>
                  </a:cubicBezTo>
                  <a:lnTo>
                    <a:pt x="706" y="12550"/>
                  </a:lnTo>
                  <a:cubicBezTo>
                    <a:pt x="691" y="12622"/>
                    <a:pt x="676" y="12694"/>
                    <a:pt x="660" y="12766"/>
                  </a:cubicBezTo>
                  <a:cubicBezTo>
                    <a:pt x="593" y="13012"/>
                    <a:pt x="784" y="13176"/>
                    <a:pt x="969" y="13176"/>
                  </a:cubicBezTo>
                  <a:cubicBezTo>
                    <a:pt x="1087" y="13176"/>
                    <a:pt x="1204" y="13108"/>
                    <a:pt x="1247" y="12950"/>
                  </a:cubicBezTo>
                  <a:cubicBezTo>
                    <a:pt x="1833" y="10860"/>
                    <a:pt x="2090" y="8697"/>
                    <a:pt x="2016" y="6571"/>
                  </a:cubicBezTo>
                  <a:cubicBezTo>
                    <a:pt x="1980" y="4408"/>
                    <a:pt x="1686" y="2282"/>
                    <a:pt x="1137" y="193"/>
                  </a:cubicBezTo>
                  <a:cubicBezTo>
                    <a:pt x="1100" y="64"/>
                    <a:pt x="990" y="0"/>
                    <a:pt x="8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43"/>
            <p:cNvSpPr/>
            <p:nvPr/>
          </p:nvSpPr>
          <p:spPr>
            <a:xfrm rot="3361624">
              <a:off x="342169" y="2414139"/>
              <a:ext cx="236050" cy="617999"/>
            </a:xfrm>
            <a:custGeom>
              <a:rect b="b" l="l" r="r" t="t"/>
              <a:pathLst>
                <a:path extrusionOk="0" h="24720" w="9442">
                  <a:moveTo>
                    <a:pt x="1334" y="1388"/>
                  </a:moveTo>
                  <a:cubicBezTo>
                    <a:pt x="2725" y="4292"/>
                    <a:pt x="4104" y="7184"/>
                    <a:pt x="5096" y="10225"/>
                  </a:cubicBezTo>
                  <a:cubicBezTo>
                    <a:pt x="5645" y="11875"/>
                    <a:pt x="6049" y="13598"/>
                    <a:pt x="6342" y="15358"/>
                  </a:cubicBezTo>
                  <a:cubicBezTo>
                    <a:pt x="6546" y="16787"/>
                    <a:pt x="6624" y="18248"/>
                    <a:pt x="6839" y="19681"/>
                  </a:cubicBezTo>
                  <a:lnTo>
                    <a:pt x="6839" y="19681"/>
                  </a:lnTo>
                  <a:cubicBezTo>
                    <a:pt x="6595" y="19180"/>
                    <a:pt x="6306" y="18693"/>
                    <a:pt x="6012" y="18217"/>
                  </a:cubicBezTo>
                  <a:cubicBezTo>
                    <a:pt x="5169" y="16934"/>
                    <a:pt x="4436" y="15614"/>
                    <a:pt x="3776" y="14221"/>
                  </a:cubicBezTo>
                  <a:cubicBezTo>
                    <a:pt x="2456" y="11472"/>
                    <a:pt x="1613" y="8502"/>
                    <a:pt x="1320" y="5497"/>
                  </a:cubicBezTo>
                  <a:cubicBezTo>
                    <a:pt x="1173" y="4121"/>
                    <a:pt x="1191" y="2745"/>
                    <a:pt x="1334" y="1388"/>
                  </a:cubicBezTo>
                  <a:close/>
                  <a:moveTo>
                    <a:pt x="1153" y="0"/>
                  </a:moveTo>
                  <a:cubicBezTo>
                    <a:pt x="1009" y="0"/>
                    <a:pt x="864" y="75"/>
                    <a:pt x="843" y="218"/>
                  </a:cubicBezTo>
                  <a:cubicBezTo>
                    <a:pt x="0" y="6266"/>
                    <a:pt x="1760" y="12498"/>
                    <a:pt x="5059" y="17630"/>
                  </a:cubicBezTo>
                  <a:cubicBezTo>
                    <a:pt x="5975" y="19060"/>
                    <a:pt x="7185" y="20490"/>
                    <a:pt x="7295" y="22286"/>
                  </a:cubicBezTo>
                  <a:cubicBezTo>
                    <a:pt x="7295" y="22359"/>
                    <a:pt x="7350" y="22396"/>
                    <a:pt x="7405" y="22396"/>
                  </a:cubicBezTo>
                  <a:cubicBezTo>
                    <a:pt x="7425" y="22396"/>
                    <a:pt x="7444" y="22391"/>
                    <a:pt x="7462" y="22382"/>
                  </a:cubicBezTo>
                  <a:lnTo>
                    <a:pt x="7462" y="22382"/>
                  </a:lnTo>
                  <a:cubicBezTo>
                    <a:pt x="7467" y="22399"/>
                    <a:pt x="7473" y="22416"/>
                    <a:pt x="7478" y="22433"/>
                  </a:cubicBezTo>
                  <a:cubicBezTo>
                    <a:pt x="7808" y="23239"/>
                    <a:pt x="8248" y="23972"/>
                    <a:pt x="8798" y="24632"/>
                  </a:cubicBezTo>
                  <a:cubicBezTo>
                    <a:pt x="8851" y="24693"/>
                    <a:pt x="8918" y="24719"/>
                    <a:pt x="8987" y="24719"/>
                  </a:cubicBezTo>
                  <a:cubicBezTo>
                    <a:pt x="9206" y="24719"/>
                    <a:pt x="9442" y="24461"/>
                    <a:pt x="9275" y="24265"/>
                  </a:cubicBezTo>
                  <a:cubicBezTo>
                    <a:pt x="8432" y="23019"/>
                    <a:pt x="7882" y="21626"/>
                    <a:pt x="7662" y="20123"/>
                  </a:cubicBezTo>
                  <a:cubicBezTo>
                    <a:pt x="7368" y="18620"/>
                    <a:pt x="7295" y="17080"/>
                    <a:pt x="7075" y="15577"/>
                  </a:cubicBezTo>
                  <a:cubicBezTo>
                    <a:pt x="6525" y="12132"/>
                    <a:pt x="5499" y="8759"/>
                    <a:pt x="3996" y="5570"/>
                  </a:cubicBezTo>
                  <a:cubicBezTo>
                    <a:pt x="3189" y="3737"/>
                    <a:pt x="2310" y="1941"/>
                    <a:pt x="1430" y="144"/>
                  </a:cubicBezTo>
                  <a:cubicBezTo>
                    <a:pt x="1381" y="47"/>
                    <a:pt x="1268" y="0"/>
                    <a:pt x="1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4" name="Google Shape;1684;p43"/>
          <p:cNvSpPr/>
          <p:nvPr/>
        </p:nvSpPr>
        <p:spPr>
          <a:xfrm flipH="1" rot="-8792422">
            <a:off x="-438662" y="4368151"/>
            <a:ext cx="2126910" cy="1697048"/>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43"/>
          <p:cNvSpPr/>
          <p:nvPr/>
        </p:nvSpPr>
        <p:spPr>
          <a:xfrm flipH="1" rot="5400000">
            <a:off x="7873434" y="385639"/>
            <a:ext cx="2127125" cy="643625"/>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43"/>
          <p:cNvSpPr/>
          <p:nvPr/>
        </p:nvSpPr>
        <p:spPr>
          <a:xfrm flipH="1" rot="-7252578">
            <a:off x="-942891" y="4333703"/>
            <a:ext cx="2347112" cy="346459"/>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9050">
            <a:solidFill>
              <a:schemeClr val="accen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7" name="Google Shape;1687;p43"/>
          <p:cNvGrpSpPr/>
          <p:nvPr/>
        </p:nvGrpSpPr>
        <p:grpSpPr>
          <a:xfrm rot="2700000">
            <a:off x="8285132" y="1225200"/>
            <a:ext cx="1388826" cy="792042"/>
            <a:chOff x="7639134" y="208231"/>
            <a:chExt cx="1388839" cy="792050"/>
          </a:xfrm>
        </p:grpSpPr>
        <p:sp>
          <p:nvSpPr>
            <p:cNvPr id="1688" name="Google Shape;1688;p43"/>
            <p:cNvSpPr/>
            <p:nvPr/>
          </p:nvSpPr>
          <p:spPr>
            <a:xfrm rot="-2013558">
              <a:off x="8257676" y="694644"/>
              <a:ext cx="26665" cy="19714"/>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43"/>
            <p:cNvSpPr/>
            <p:nvPr/>
          </p:nvSpPr>
          <p:spPr>
            <a:xfrm rot="-2013558">
              <a:off x="8358740" y="657517"/>
              <a:ext cx="28971" cy="20883"/>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43"/>
            <p:cNvSpPr/>
            <p:nvPr/>
          </p:nvSpPr>
          <p:spPr>
            <a:xfrm rot="-2013558">
              <a:off x="8264563" y="609486"/>
              <a:ext cx="35954"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43"/>
            <p:cNvSpPr/>
            <p:nvPr/>
          </p:nvSpPr>
          <p:spPr>
            <a:xfrm rot="-2013558">
              <a:off x="8412225" y="428513"/>
              <a:ext cx="37091" cy="30140"/>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43"/>
            <p:cNvSpPr/>
            <p:nvPr/>
          </p:nvSpPr>
          <p:spPr>
            <a:xfrm rot="-2013558">
              <a:off x="8397634" y="581155"/>
              <a:ext cx="38260" cy="32478"/>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43"/>
            <p:cNvSpPr/>
            <p:nvPr/>
          </p:nvSpPr>
          <p:spPr>
            <a:xfrm rot="-2013558">
              <a:off x="8594460" y="688205"/>
              <a:ext cx="32447" cy="40598"/>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43"/>
            <p:cNvSpPr/>
            <p:nvPr/>
          </p:nvSpPr>
          <p:spPr>
            <a:xfrm rot="-2013558">
              <a:off x="8282328" y="513861"/>
              <a:ext cx="50992" cy="54468"/>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43"/>
            <p:cNvSpPr/>
            <p:nvPr/>
          </p:nvSpPr>
          <p:spPr>
            <a:xfrm rot="-2013558">
              <a:off x="8109849" y="437003"/>
              <a:ext cx="53299" cy="39397"/>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43"/>
            <p:cNvSpPr/>
            <p:nvPr/>
          </p:nvSpPr>
          <p:spPr>
            <a:xfrm rot="-2013558">
              <a:off x="8112629" y="318716"/>
              <a:ext cx="57943" cy="44042"/>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43"/>
            <p:cNvSpPr/>
            <p:nvPr/>
          </p:nvSpPr>
          <p:spPr>
            <a:xfrm rot="-2013558">
              <a:off x="8038518" y="550374"/>
              <a:ext cx="73013" cy="56774"/>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43"/>
            <p:cNvSpPr/>
            <p:nvPr/>
          </p:nvSpPr>
          <p:spPr>
            <a:xfrm rot="-2013558">
              <a:off x="8002005" y="383669"/>
              <a:ext cx="49855" cy="44042"/>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43"/>
            <p:cNvSpPr/>
            <p:nvPr/>
          </p:nvSpPr>
          <p:spPr>
            <a:xfrm rot="-2013558">
              <a:off x="7887429" y="398579"/>
              <a:ext cx="25528" cy="19714"/>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43"/>
            <p:cNvSpPr/>
            <p:nvPr/>
          </p:nvSpPr>
          <p:spPr>
            <a:xfrm rot="-2013558">
              <a:off x="7721058" y="271757"/>
              <a:ext cx="28971" cy="22052"/>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43"/>
            <p:cNvSpPr/>
            <p:nvPr/>
          </p:nvSpPr>
          <p:spPr>
            <a:xfrm rot="-2013558">
              <a:off x="7642456" y="213644"/>
              <a:ext cx="25528" cy="19714"/>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43"/>
            <p:cNvSpPr/>
            <p:nvPr/>
          </p:nvSpPr>
          <p:spPr>
            <a:xfrm rot="-2013558">
              <a:off x="8566318" y="513109"/>
              <a:ext cx="66062" cy="48654"/>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43"/>
            <p:cNvSpPr/>
            <p:nvPr/>
          </p:nvSpPr>
          <p:spPr>
            <a:xfrm rot="-2013558">
              <a:off x="8344163" y="805278"/>
              <a:ext cx="69538" cy="54752"/>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43"/>
            <p:cNvSpPr/>
            <p:nvPr/>
          </p:nvSpPr>
          <p:spPr>
            <a:xfrm rot="-2013558">
              <a:off x="8738623" y="784210"/>
              <a:ext cx="38260" cy="30140"/>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43"/>
            <p:cNvSpPr/>
            <p:nvPr/>
          </p:nvSpPr>
          <p:spPr>
            <a:xfrm rot="-2013558">
              <a:off x="8818415" y="867350"/>
              <a:ext cx="38260" cy="29003"/>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43"/>
            <p:cNvSpPr/>
            <p:nvPr/>
          </p:nvSpPr>
          <p:spPr>
            <a:xfrm rot="-2013558">
              <a:off x="8981063" y="960045"/>
              <a:ext cx="41735" cy="31309"/>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7" name="Google Shape;1707;p43"/>
          <p:cNvGrpSpPr/>
          <p:nvPr/>
        </p:nvGrpSpPr>
        <p:grpSpPr>
          <a:xfrm flipH="1" rot="3104948">
            <a:off x="-219158" y="509690"/>
            <a:ext cx="1092878" cy="665174"/>
            <a:chOff x="7486891" y="184631"/>
            <a:chExt cx="1092889" cy="665181"/>
          </a:xfrm>
        </p:grpSpPr>
        <p:sp>
          <p:nvSpPr>
            <p:cNvPr id="1708" name="Google Shape;1708;p43"/>
            <p:cNvSpPr/>
            <p:nvPr/>
          </p:nvSpPr>
          <p:spPr>
            <a:xfrm rot="5315393">
              <a:off x="8108287" y="344182"/>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43"/>
            <p:cNvSpPr/>
            <p:nvPr/>
          </p:nvSpPr>
          <p:spPr>
            <a:xfrm rot="5315393">
              <a:off x="8083679" y="449586"/>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43"/>
            <p:cNvSpPr/>
            <p:nvPr/>
          </p:nvSpPr>
          <p:spPr>
            <a:xfrm rot="5315393">
              <a:off x="8164376" y="389798"/>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43"/>
            <p:cNvSpPr/>
            <p:nvPr/>
          </p:nvSpPr>
          <p:spPr>
            <a:xfrm rot="5315393">
              <a:off x="8238967" y="61307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43"/>
            <p:cNvSpPr/>
            <p:nvPr/>
          </p:nvSpPr>
          <p:spPr>
            <a:xfrm rot="5315393">
              <a:off x="8115610" y="518201"/>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43"/>
            <p:cNvSpPr/>
            <p:nvPr/>
          </p:nvSpPr>
          <p:spPr>
            <a:xfrm rot="5315393">
              <a:off x="7921253" y="61919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43"/>
            <p:cNvSpPr/>
            <p:nvPr/>
          </p:nvSpPr>
          <p:spPr>
            <a:xfrm rot="5315393">
              <a:off x="8214881" y="444931"/>
              <a:ext cx="50994"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43"/>
            <p:cNvSpPr/>
            <p:nvPr/>
          </p:nvSpPr>
          <p:spPr>
            <a:xfrm rot="5315393">
              <a:off x="8376349" y="35232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43"/>
            <p:cNvSpPr/>
            <p:nvPr/>
          </p:nvSpPr>
          <p:spPr>
            <a:xfrm rot="5315393">
              <a:off x="8469494" y="416028"/>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43"/>
            <p:cNvSpPr/>
            <p:nvPr/>
          </p:nvSpPr>
          <p:spPr>
            <a:xfrm rot="5315393">
              <a:off x="8295862" y="226633"/>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43"/>
            <p:cNvSpPr/>
            <p:nvPr/>
          </p:nvSpPr>
          <p:spPr>
            <a:xfrm rot="5315393">
              <a:off x="8479565" y="284379"/>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43"/>
            <p:cNvSpPr/>
            <p:nvPr/>
          </p:nvSpPr>
          <p:spPr>
            <a:xfrm rot="5315393">
              <a:off x="8556847" y="187776"/>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43"/>
            <p:cNvSpPr/>
            <p:nvPr/>
          </p:nvSpPr>
          <p:spPr>
            <a:xfrm rot="5315393">
              <a:off x="8055312" y="696606"/>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43"/>
            <p:cNvSpPr/>
            <p:nvPr/>
          </p:nvSpPr>
          <p:spPr>
            <a:xfrm rot="5315393">
              <a:off x="7920919" y="349843"/>
              <a:ext cx="69540"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43"/>
            <p:cNvSpPr/>
            <p:nvPr/>
          </p:nvSpPr>
          <p:spPr>
            <a:xfrm rot="5315393">
              <a:off x="7763228" y="700639"/>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43"/>
            <p:cNvSpPr/>
            <p:nvPr/>
          </p:nvSpPr>
          <p:spPr>
            <a:xfrm rot="5315393">
              <a:off x="7650858" y="724825"/>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43"/>
            <p:cNvSpPr/>
            <p:nvPr/>
          </p:nvSpPr>
          <p:spPr>
            <a:xfrm rot="5315393">
              <a:off x="7482187" y="812909"/>
              <a:ext cx="41736" cy="31310"/>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5" name="Google Shape;1725;p43"/>
          <p:cNvSpPr/>
          <p:nvPr/>
        </p:nvSpPr>
        <p:spPr>
          <a:xfrm rot="10800000">
            <a:off x="3649725" y="4599040"/>
            <a:ext cx="2127125" cy="643625"/>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43"/>
          <p:cNvSpPr/>
          <p:nvPr/>
        </p:nvSpPr>
        <p:spPr>
          <a:xfrm rot="5400000">
            <a:off x="3517886" y="4645649"/>
            <a:ext cx="931205" cy="667529"/>
          </a:xfrm>
          <a:custGeom>
            <a:rect b="b" l="l" r="r" t="t"/>
            <a:pathLst>
              <a:path extrusionOk="0" h="14848" w="20713">
                <a:moveTo>
                  <a:pt x="6709" y="1"/>
                </a:moveTo>
                <a:cubicBezTo>
                  <a:pt x="4656" y="3887"/>
                  <a:pt x="2420" y="7699"/>
                  <a:pt x="0" y="11365"/>
                </a:cubicBezTo>
                <a:cubicBezTo>
                  <a:pt x="5111" y="13675"/>
                  <a:pt x="10630" y="14847"/>
                  <a:pt x="16201" y="14847"/>
                </a:cubicBezTo>
                <a:cubicBezTo>
                  <a:pt x="17703" y="14847"/>
                  <a:pt x="19210" y="14762"/>
                  <a:pt x="20712" y="14591"/>
                </a:cubicBezTo>
                <a:lnTo>
                  <a:pt x="20712" y="6086"/>
                </a:lnTo>
                <a:cubicBezTo>
                  <a:pt x="17596" y="6013"/>
                  <a:pt x="14554" y="5206"/>
                  <a:pt x="11804" y="3777"/>
                </a:cubicBezTo>
                <a:cubicBezTo>
                  <a:pt x="9898" y="2824"/>
                  <a:pt x="8175" y="1541"/>
                  <a:pt x="67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3_1_1_1_2">
    <p:spTree>
      <p:nvGrpSpPr>
        <p:cNvPr id="1727" name="Shape 1727"/>
        <p:cNvGrpSpPr/>
        <p:nvPr/>
      </p:nvGrpSpPr>
      <p:grpSpPr>
        <a:xfrm>
          <a:off x="0" y="0"/>
          <a:ext cx="0" cy="0"/>
          <a:chOff x="0" y="0"/>
          <a:chExt cx="0" cy="0"/>
        </a:xfrm>
      </p:grpSpPr>
      <p:grpSp>
        <p:nvGrpSpPr>
          <p:cNvPr id="1728" name="Google Shape;1728;p44"/>
          <p:cNvGrpSpPr/>
          <p:nvPr/>
        </p:nvGrpSpPr>
        <p:grpSpPr>
          <a:xfrm flipH="1">
            <a:off x="8110030" y="4130659"/>
            <a:ext cx="1395308" cy="1361806"/>
            <a:chOff x="-586438" y="2246659"/>
            <a:chExt cx="1395308" cy="1361806"/>
          </a:xfrm>
        </p:grpSpPr>
        <p:sp>
          <p:nvSpPr>
            <p:cNvPr id="1729" name="Google Shape;1729;p44"/>
            <p:cNvSpPr/>
            <p:nvPr/>
          </p:nvSpPr>
          <p:spPr>
            <a:xfrm rot="3361624">
              <a:off x="-354384" y="2400039"/>
              <a:ext cx="931198" cy="1055048"/>
            </a:xfrm>
            <a:custGeom>
              <a:rect b="b" l="l" r="r" t="t"/>
              <a:pathLst>
                <a:path extrusionOk="0" h="42202" w="37248">
                  <a:moveTo>
                    <a:pt x="2456" y="1880"/>
                  </a:moveTo>
                  <a:lnTo>
                    <a:pt x="10047" y="6560"/>
                  </a:lnTo>
                  <a:lnTo>
                    <a:pt x="14885" y="9529"/>
                  </a:lnTo>
                  <a:cubicBezTo>
                    <a:pt x="16425" y="10482"/>
                    <a:pt x="18001" y="11362"/>
                    <a:pt x="19468" y="12425"/>
                  </a:cubicBezTo>
                  <a:cubicBezTo>
                    <a:pt x="20170" y="12905"/>
                    <a:pt x="20817" y="13451"/>
                    <a:pt x="21402" y="14058"/>
                  </a:cubicBezTo>
                  <a:lnTo>
                    <a:pt x="21402" y="14058"/>
                  </a:lnTo>
                  <a:cubicBezTo>
                    <a:pt x="18808" y="12956"/>
                    <a:pt x="16269" y="11697"/>
                    <a:pt x="13822" y="10299"/>
                  </a:cubicBezTo>
                  <a:cubicBezTo>
                    <a:pt x="10743" y="8502"/>
                    <a:pt x="7810" y="6450"/>
                    <a:pt x="5061" y="4177"/>
                  </a:cubicBezTo>
                  <a:cubicBezTo>
                    <a:pt x="4159" y="3442"/>
                    <a:pt x="3293" y="2672"/>
                    <a:pt x="2456" y="1880"/>
                  </a:cubicBezTo>
                  <a:close/>
                  <a:moveTo>
                    <a:pt x="415" y="1"/>
                  </a:moveTo>
                  <a:cubicBezTo>
                    <a:pt x="179" y="1"/>
                    <a:pt x="0" y="295"/>
                    <a:pt x="186" y="511"/>
                  </a:cubicBezTo>
                  <a:cubicBezTo>
                    <a:pt x="2752" y="3040"/>
                    <a:pt x="5501" y="5350"/>
                    <a:pt x="8434" y="7476"/>
                  </a:cubicBezTo>
                  <a:cubicBezTo>
                    <a:pt x="11366" y="9565"/>
                    <a:pt x="14482" y="11435"/>
                    <a:pt x="17745" y="13011"/>
                  </a:cubicBezTo>
                  <a:cubicBezTo>
                    <a:pt x="19190" y="13719"/>
                    <a:pt x="20684" y="14380"/>
                    <a:pt x="22205" y="14974"/>
                  </a:cubicBezTo>
                  <a:lnTo>
                    <a:pt x="22205" y="14974"/>
                  </a:lnTo>
                  <a:cubicBezTo>
                    <a:pt x="22470" y="15307"/>
                    <a:pt x="22718" y="15655"/>
                    <a:pt x="22950" y="16017"/>
                  </a:cubicBezTo>
                  <a:cubicBezTo>
                    <a:pt x="23903" y="17484"/>
                    <a:pt x="24673" y="19097"/>
                    <a:pt x="25480" y="20673"/>
                  </a:cubicBezTo>
                  <a:cubicBezTo>
                    <a:pt x="27276" y="24045"/>
                    <a:pt x="29036" y="27381"/>
                    <a:pt x="30832" y="30754"/>
                  </a:cubicBezTo>
                  <a:cubicBezTo>
                    <a:pt x="32628" y="34126"/>
                    <a:pt x="34388" y="37499"/>
                    <a:pt x="36221" y="40871"/>
                  </a:cubicBezTo>
                  <a:lnTo>
                    <a:pt x="36917" y="42118"/>
                  </a:lnTo>
                  <a:cubicBezTo>
                    <a:pt x="36941" y="42177"/>
                    <a:pt x="36988" y="42202"/>
                    <a:pt x="37037" y="42202"/>
                  </a:cubicBezTo>
                  <a:cubicBezTo>
                    <a:pt x="37138" y="42202"/>
                    <a:pt x="37248" y="42095"/>
                    <a:pt x="37174" y="41971"/>
                  </a:cubicBezTo>
                  <a:lnTo>
                    <a:pt x="37174" y="41971"/>
                  </a:lnTo>
                  <a:lnTo>
                    <a:pt x="37174" y="42008"/>
                  </a:lnTo>
                  <a:cubicBezTo>
                    <a:pt x="35451" y="38562"/>
                    <a:pt x="33691" y="35153"/>
                    <a:pt x="31932" y="31744"/>
                  </a:cubicBezTo>
                  <a:cubicBezTo>
                    <a:pt x="30135" y="28298"/>
                    <a:pt x="28376" y="24925"/>
                    <a:pt x="26579" y="21516"/>
                  </a:cubicBezTo>
                  <a:cubicBezTo>
                    <a:pt x="25736" y="19866"/>
                    <a:pt x="24930" y="18253"/>
                    <a:pt x="24050" y="16640"/>
                  </a:cubicBezTo>
                  <a:cubicBezTo>
                    <a:pt x="23811" y="16205"/>
                    <a:pt x="23549" y="15783"/>
                    <a:pt x="23266" y="15375"/>
                  </a:cubicBezTo>
                  <a:lnTo>
                    <a:pt x="23266" y="15375"/>
                  </a:lnTo>
                  <a:cubicBezTo>
                    <a:pt x="23283" y="15382"/>
                    <a:pt x="23300" y="15388"/>
                    <a:pt x="23317" y="15394"/>
                  </a:cubicBezTo>
                  <a:cubicBezTo>
                    <a:pt x="23345" y="15405"/>
                    <a:pt x="23372" y="15409"/>
                    <a:pt x="23397" y="15409"/>
                  </a:cubicBezTo>
                  <a:cubicBezTo>
                    <a:pt x="23634" y="15409"/>
                    <a:pt x="23725" y="14980"/>
                    <a:pt x="23427" y="14881"/>
                  </a:cubicBezTo>
                  <a:cubicBezTo>
                    <a:pt x="23176" y="14783"/>
                    <a:pt x="22926" y="14684"/>
                    <a:pt x="22676" y="14584"/>
                  </a:cubicBezTo>
                  <a:lnTo>
                    <a:pt x="22676" y="14584"/>
                  </a:lnTo>
                  <a:cubicBezTo>
                    <a:pt x="22149" y="13924"/>
                    <a:pt x="21565" y="13311"/>
                    <a:pt x="20934" y="12755"/>
                  </a:cubicBezTo>
                  <a:cubicBezTo>
                    <a:pt x="19504" y="11692"/>
                    <a:pt x="18038" y="10739"/>
                    <a:pt x="16498" y="9859"/>
                  </a:cubicBezTo>
                  <a:lnTo>
                    <a:pt x="11586" y="6816"/>
                  </a:lnTo>
                  <a:lnTo>
                    <a:pt x="1762" y="804"/>
                  </a:lnTo>
                  <a:lnTo>
                    <a:pt x="651" y="97"/>
                  </a:lnTo>
                  <a:lnTo>
                    <a:pt x="651" y="97"/>
                  </a:lnTo>
                  <a:cubicBezTo>
                    <a:pt x="643" y="89"/>
                    <a:pt x="634" y="80"/>
                    <a:pt x="625" y="71"/>
                  </a:cubicBezTo>
                  <a:lnTo>
                    <a:pt x="621" y="78"/>
                  </a:lnTo>
                  <a:lnTo>
                    <a:pt x="552" y="34"/>
                  </a:lnTo>
                  <a:cubicBezTo>
                    <a:pt x="506" y="11"/>
                    <a:pt x="459" y="1"/>
                    <a:pt x="4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44"/>
            <p:cNvSpPr/>
            <p:nvPr/>
          </p:nvSpPr>
          <p:spPr>
            <a:xfrm rot="3361624">
              <a:off x="316904" y="2857778"/>
              <a:ext cx="33025" cy="118625"/>
            </a:xfrm>
            <a:custGeom>
              <a:rect b="b" l="l" r="r" t="t"/>
              <a:pathLst>
                <a:path extrusionOk="0" h="4745" w="1321">
                  <a:moveTo>
                    <a:pt x="639" y="1472"/>
                  </a:moveTo>
                  <a:lnTo>
                    <a:pt x="639" y="1472"/>
                  </a:lnTo>
                  <a:cubicBezTo>
                    <a:pt x="735" y="2324"/>
                    <a:pt x="667" y="3191"/>
                    <a:pt x="435" y="4014"/>
                  </a:cubicBezTo>
                  <a:lnTo>
                    <a:pt x="435" y="4014"/>
                  </a:lnTo>
                  <a:cubicBezTo>
                    <a:pt x="431" y="3162"/>
                    <a:pt x="499" y="2312"/>
                    <a:pt x="639" y="1472"/>
                  </a:cubicBezTo>
                  <a:close/>
                  <a:moveTo>
                    <a:pt x="661" y="0"/>
                  </a:moveTo>
                  <a:cubicBezTo>
                    <a:pt x="569" y="0"/>
                    <a:pt x="477" y="55"/>
                    <a:pt x="441" y="165"/>
                  </a:cubicBezTo>
                  <a:cubicBezTo>
                    <a:pt x="74" y="1558"/>
                    <a:pt x="1" y="2988"/>
                    <a:pt x="184" y="4381"/>
                  </a:cubicBezTo>
                  <a:cubicBezTo>
                    <a:pt x="198" y="4449"/>
                    <a:pt x="236" y="4487"/>
                    <a:pt x="281" y="4498"/>
                  </a:cubicBezTo>
                  <a:lnTo>
                    <a:pt x="281" y="4498"/>
                  </a:lnTo>
                  <a:cubicBezTo>
                    <a:pt x="250" y="4652"/>
                    <a:pt x="378" y="4745"/>
                    <a:pt x="517" y="4745"/>
                  </a:cubicBezTo>
                  <a:cubicBezTo>
                    <a:pt x="613" y="4745"/>
                    <a:pt x="714" y="4700"/>
                    <a:pt x="771" y="4601"/>
                  </a:cubicBezTo>
                  <a:cubicBezTo>
                    <a:pt x="1284" y="3171"/>
                    <a:pt x="1320" y="1595"/>
                    <a:pt x="880" y="165"/>
                  </a:cubicBezTo>
                  <a:cubicBezTo>
                    <a:pt x="844" y="55"/>
                    <a:pt x="752" y="0"/>
                    <a:pt x="6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44"/>
            <p:cNvSpPr/>
            <p:nvPr/>
          </p:nvSpPr>
          <p:spPr>
            <a:xfrm rot="3361624">
              <a:off x="288699" y="2899478"/>
              <a:ext cx="38525" cy="261799"/>
            </a:xfrm>
            <a:custGeom>
              <a:rect b="b" l="l" r="r" t="t"/>
              <a:pathLst>
                <a:path extrusionOk="0" h="10472" w="1541">
                  <a:moveTo>
                    <a:pt x="757" y="1375"/>
                  </a:moveTo>
                  <a:lnTo>
                    <a:pt x="757" y="1375"/>
                  </a:lnTo>
                  <a:cubicBezTo>
                    <a:pt x="970" y="2562"/>
                    <a:pt x="1029" y="3765"/>
                    <a:pt x="917" y="4968"/>
                  </a:cubicBezTo>
                  <a:cubicBezTo>
                    <a:pt x="844" y="5738"/>
                    <a:pt x="697" y="6544"/>
                    <a:pt x="514" y="7314"/>
                  </a:cubicBezTo>
                  <a:cubicBezTo>
                    <a:pt x="513" y="7317"/>
                    <a:pt x="512" y="7320"/>
                    <a:pt x="510" y="7323"/>
                  </a:cubicBezTo>
                  <a:lnTo>
                    <a:pt x="510" y="7323"/>
                  </a:lnTo>
                  <a:cubicBezTo>
                    <a:pt x="464" y="6662"/>
                    <a:pt x="441" y="5968"/>
                    <a:pt x="441" y="5298"/>
                  </a:cubicBezTo>
                  <a:cubicBezTo>
                    <a:pt x="441" y="3984"/>
                    <a:pt x="552" y="2671"/>
                    <a:pt x="757" y="1375"/>
                  </a:cubicBezTo>
                  <a:close/>
                  <a:moveTo>
                    <a:pt x="734" y="1"/>
                  </a:moveTo>
                  <a:cubicBezTo>
                    <a:pt x="642" y="1"/>
                    <a:pt x="551" y="56"/>
                    <a:pt x="514" y="166"/>
                  </a:cubicBezTo>
                  <a:cubicBezTo>
                    <a:pt x="148" y="1852"/>
                    <a:pt x="1" y="3575"/>
                    <a:pt x="38" y="5298"/>
                  </a:cubicBezTo>
                  <a:cubicBezTo>
                    <a:pt x="38" y="6141"/>
                    <a:pt x="74" y="7021"/>
                    <a:pt x="184" y="7864"/>
                  </a:cubicBezTo>
                  <a:cubicBezTo>
                    <a:pt x="197" y="8014"/>
                    <a:pt x="211" y="8163"/>
                    <a:pt x="228" y="8311"/>
                  </a:cubicBezTo>
                  <a:lnTo>
                    <a:pt x="228" y="8311"/>
                  </a:lnTo>
                  <a:cubicBezTo>
                    <a:pt x="152" y="8732"/>
                    <a:pt x="127" y="9159"/>
                    <a:pt x="148" y="9587"/>
                  </a:cubicBezTo>
                  <a:cubicBezTo>
                    <a:pt x="148" y="9752"/>
                    <a:pt x="267" y="9834"/>
                    <a:pt x="386" y="9834"/>
                  </a:cubicBezTo>
                  <a:cubicBezTo>
                    <a:pt x="424" y="9834"/>
                    <a:pt x="461" y="9826"/>
                    <a:pt x="495" y="9809"/>
                  </a:cubicBezTo>
                  <a:lnTo>
                    <a:pt x="495" y="9809"/>
                  </a:lnTo>
                  <a:cubicBezTo>
                    <a:pt x="545" y="10006"/>
                    <a:pt x="600" y="10201"/>
                    <a:pt x="661" y="10393"/>
                  </a:cubicBezTo>
                  <a:cubicBezTo>
                    <a:pt x="678" y="10444"/>
                    <a:pt x="726" y="10472"/>
                    <a:pt x="774" y="10472"/>
                  </a:cubicBezTo>
                  <a:cubicBezTo>
                    <a:pt x="828" y="10472"/>
                    <a:pt x="881" y="10435"/>
                    <a:pt x="881" y="10357"/>
                  </a:cubicBezTo>
                  <a:lnTo>
                    <a:pt x="881" y="10320"/>
                  </a:lnTo>
                  <a:cubicBezTo>
                    <a:pt x="822" y="9889"/>
                    <a:pt x="753" y="9449"/>
                    <a:pt x="690" y="9003"/>
                  </a:cubicBezTo>
                  <a:lnTo>
                    <a:pt x="690" y="9003"/>
                  </a:lnTo>
                  <a:cubicBezTo>
                    <a:pt x="773" y="8393"/>
                    <a:pt x="897" y="7788"/>
                    <a:pt x="1064" y="7204"/>
                  </a:cubicBezTo>
                  <a:cubicBezTo>
                    <a:pt x="1247" y="6434"/>
                    <a:pt x="1357" y="5664"/>
                    <a:pt x="1431" y="4858"/>
                  </a:cubicBezTo>
                  <a:cubicBezTo>
                    <a:pt x="1541" y="3282"/>
                    <a:pt x="1357" y="1705"/>
                    <a:pt x="954" y="166"/>
                  </a:cubicBezTo>
                  <a:cubicBezTo>
                    <a:pt x="917" y="56"/>
                    <a:pt x="826" y="1"/>
                    <a:pt x="7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44"/>
            <p:cNvSpPr/>
            <p:nvPr/>
          </p:nvSpPr>
          <p:spPr>
            <a:xfrm rot="3361624">
              <a:off x="2117" y="2853097"/>
              <a:ext cx="336899" cy="244375"/>
            </a:xfrm>
            <a:custGeom>
              <a:rect b="b" l="l" r="r" t="t"/>
              <a:pathLst>
                <a:path extrusionOk="0" h="9775" w="13476">
                  <a:moveTo>
                    <a:pt x="1793" y="925"/>
                  </a:moveTo>
                  <a:cubicBezTo>
                    <a:pt x="5163" y="1974"/>
                    <a:pt x="8204" y="3873"/>
                    <a:pt x="10574" y="6498"/>
                  </a:cubicBezTo>
                  <a:cubicBezTo>
                    <a:pt x="11302" y="7259"/>
                    <a:pt x="11940" y="8080"/>
                    <a:pt x="12516" y="8961"/>
                  </a:cubicBezTo>
                  <a:lnTo>
                    <a:pt x="12516" y="8961"/>
                  </a:lnTo>
                  <a:cubicBezTo>
                    <a:pt x="8852" y="7596"/>
                    <a:pt x="6232" y="4636"/>
                    <a:pt x="3315" y="2136"/>
                  </a:cubicBezTo>
                  <a:cubicBezTo>
                    <a:pt x="2828" y="1710"/>
                    <a:pt x="2319" y="1306"/>
                    <a:pt x="1793" y="925"/>
                  </a:cubicBezTo>
                  <a:close/>
                  <a:moveTo>
                    <a:pt x="12920" y="9101"/>
                  </a:moveTo>
                  <a:lnTo>
                    <a:pt x="12923" y="9105"/>
                  </a:lnTo>
                  <a:lnTo>
                    <a:pt x="12923" y="9105"/>
                  </a:lnTo>
                  <a:cubicBezTo>
                    <a:pt x="12923" y="9104"/>
                    <a:pt x="12922" y="9104"/>
                    <a:pt x="12921" y="9104"/>
                  </a:cubicBezTo>
                  <a:lnTo>
                    <a:pt x="12921" y="9104"/>
                  </a:lnTo>
                  <a:cubicBezTo>
                    <a:pt x="12921" y="9103"/>
                    <a:pt x="12920" y="9102"/>
                    <a:pt x="12920" y="9101"/>
                  </a:cubicBezTo>
                  <a:close/>
                  <a:moveTo>
                    <a:pt x="386" y="1"/>
                  </a:moveTo>
                  <a:cubicBezTo>
                    <a:pt x="136" y="1"/>
                    <a:pt x="1" y="355"/>
                    <a:pt x="236" y="523"/>
                  </a:cubicBezTo>
                  <a:cubicBezTo>
                    <a:pt x="3829" y="2686"/>
                    <a:pt x="6321" y="6132"/>
                    <a:pt x="9877" y="8331"/>
                  </a:cubicBezTo>
                  <a:cubicBezTo>
                    <a:pt x="10830" y="8954"/>
                    <a:pt x="11857" y="9431"/>
                    <a:pt x="12956" y="9761"/>
                  </a:cubicBezTo>
                  <a:cubicBezTo>
                    <a:pt x="12991" y="9770"/>
                    <a:pt x="13023" y="9774"/>
                    <a:pt x="13054" y="9774"/>
                  </a:cubicBezTo>
                  <a:cubicBezTo>
                    <a:pt x="13381" y="9774"/>
                    <a:pt x="13475" y="9275"/>
                    <a:pt x="13140" y="9174"/>
                  </a:cubicBezTo>
                  <a:cubicBezTo>
                    <a:pt x="13073" y="9153"/>
                    <a:pt x="13007" y="9132"/>
                    <a:pt x="12941" y="9110"/>
                  </a:cubicBezTo>
                  <a:lnTo>
                    <a:pt x="12941" y="9110"/>
                  </a:lnTo>
                  <a:cubicBezTo>
                    <a:pt x="10851" y="5494"/>
                    <a:pt x="7631" y="2682"/>
                    <a:pt x="3792" y="1073"/>
                  </a:cubicBezTo>
                  <a:cubicBezTo>
                    <a:pt x="2692" y="633"/>
                    <a:pt x="1592" y="266"/>
                    <a:pt x="456" y="10"/>
                  </a:cubicBezTo>
                  <a:cubicBezTo>
                    <a:pt x="432" y="4"/>
                    <a:pt x="409" y="1"/>
                    <a:pt x="3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44"/>
            <p:cNvSpPr/>
            <p:nvPr/>
          </p:nvSpPr>
          <p:spPr>
            <a:xfrm rot="3361624">
              <a:off x="220682" y="3011322"/>
              <a:ext cx="52250" cy="329399"/>
            </a:xfrm>
            <a:custGeom>
              <a:rect b="b" l="l" r="r" t="t"/>
              <a:pathLst>
                <a:path extrusionOk="0" h="13176" w="2090">
                  <a:moveTo>
                    <a:pt x="897" y="1697"/>
                  </a:moveTo>
                  <a:cubicBezTo>
                    <a:pt x="1435" y="4326"/>
                    <a:pt x="1524" y="7020"/>
                    <a:pt x="1210" y="9687"/>
                  </a:cubicBezTo>
                  <a:cubicBezTo>
                    <a:pt x="1147" y="10271"/>
                    <a:pt x="1049" y="10854"/>
                    <a:pt x="936" y="11438"/>
                  </a:cubicBezTo>
                  <a:lnTo>
                    <a:pt x="936" y="11438"/>
                  </a:lnTo>
                  <a:cubicBezTo>
                    <a:pt x="827" y="10793"/>
                    <a:pt x="729" y="10148"/>
                    <a:pt x="660" y="9504"/>
                  </a:cubicBezTo>
                  <a:cubicBezTo>
                    <a:pt x="587" y="8514"/>
                    <a:pt x="513" y="7488"/>
                    <a:pt x="513" y="6461"/>
                  </a:cubicBezTo>
                  <a:cubicBezTo>
                    <a:pt x="513" y="4862"/>
                    <a:pt x="647" y="3262"/>
                    <a:pt x="897" y="1697"/>
                  </a:cubicBezTo>
                  <a:close/>
                  <a:moveTo>
                    <a:pt x="880" y="0"/>
                  </a:moveTo>
                  <a:cubicBezTo>
                    <a:pt x="770" y="0"/>
                    <a:pt x="660" y="64"/>
                    <a:pt x="623" y="193"/>
                  </a:cubicBezTo>
                  <a:cubicBezTo>
                    <a:pt x="184" y="2246"/>
                    <a:pt x="0" y="4335"/>
                    <a:pt x="0" y="6461"/>
                  </a:cubicBezTo>
                  <a:cubicBezTo>
                    <a:pt x="0" y="8514"/>
                    <a:pt x="212" y="10566"/>
                    <a:pt x="706" y="12550"/>
                  </a:cubicBezTo>
                  <a:lnTo>
                    <a:pt x="706" y="12550"/>
                  </a:lnTo>
                  <a:cubicBezTo>
                    <a:pt x="691" y="12622"/>
                    <a:pt x="676" y="12694"/>
                    <a:pt x="660" y="12766"/>
                  </a:cubicBezTo>
                  <a:cubicBezTo>
                    <a:pt x="593" y="13012"/>
                    <a:pt x="784" y="13176"/>
                    <a:pt x="969" y="13176"/>
                  </a:cubicBezTo>
                  <a:cubicBezTo>
                    <a:pt x="1087" y="13176"/>
                    <a:pt x="1204" y="13108"/>
                    <a:pt x="1247" y="12950"/>
                  </a:cubicBezTo>
                  <a:cubicBezTo>
                    <a:pt x="1833" y="10860"/>
                    <a:pt x="2090" y="8697"/>
                    <a:pt x="2016" y="6571"/>
                  </a:cubicBezTo>
                  <a:cubicBezTo>
                    <a:pt x="1980" y="4408"/>
                    <a:pt x="1686" y="2282"/>
                    <a:pt x="1137" y="193"/>
                  </a:cubicBezTo>
                  <a:cubicBezTo>
                    <a:pt x="1100" y="64"/>
                    <a:pt x="990" y="0"/>
                    <a:pt x="8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44"/>
            <p:cNvSpPr/>
            <p:nvPr/>
          </p:nvSpPr>
          <p:spPr>
            <a:xfrm rot="3361624">
              <a:off x="342169" y="2414139"/>
              <a:ext cx="236050" cy="617999"/>
            </a:xfrm>
            <a:custGeom>
              <a:rect b="b" l="l" r="r" t="t"/>
              <a:pathLst>
                <a:path extrusionOk="0" h="24720" w="9442">
                  <a:moveTo>
                    <a:pt x="1334" y="1388"/>
                  </a:moveTo>
                  <a:cubicBezTo>
                    <a:pt x="2725" y="4292"/>
                    <a:pt x="4104" y="7184"/>
                    <a:pt x="5096" y="10225"/>
                  </a:cubicBezTo>
                  <a:cubicBezTo>
                    <a:pt x="5645" y="11875"/>
                    <a:pt x="6049" y="13598"/>
                    <a:pt x="6342" y="15358"/>
                  </a:cubicBezTo>
                  <a:cubicBezTo>
                    <a:pt x="6546" y="16787"/>
                    <a:pt x="6624" y="18248"/>
                    <a:pt x="6839" y="19681"/>
                  </a:cubicBezTo>
                  <a:lnTo>
                    <a:pt x="6839" y="19681"/>
                  </a:lnTo>
                  <a:cubicBezTo>
                    <a:pt x="6595" y="19180"/>
                    <a:pt x="6306" y="18693"/>
                    <a:pt x="6012" y="18217"/>
                  </a:cubicBezTo>
                  <a:cubicBezTo>
                    <a:pt x="5169" y="16934"/>
                    <a:pt x="4436" y="15614"/>
                    <a:pt x="3776" y="14221"/>
                  </a:cubicBezTo>
                  <a:cubicBezTo>
                    <a:pt x="2456" y="11472"/>
                    <a:pt x="1613" y="8502"/>
                    <a:pt x="1320" y="5497"/>
                  </a:cubicBezTo>
                  <a:cubicBezTo>
                    <a:pt x="1173" y="4121"/>
                    <a:pt x="1191" y="2745"/>
                    <a:pt x="1334" y="1388"/>
                  </a:cubicBezTo>
                  <a:close/>
                  <a:moveTo>
                    <a:pt x="1153" y="0"/>
                  </a:moveTo>
                  <a:cubicBezTo>
                    <a:pt x="1009" y="0"/>
                    <a:pt x="864" y="75"/>
                    <a:pt x="843" y="218"/>
                  </a:cubicBezTo>
                  <a:cubicBezTo>
                    <a:pt x="0" y="6266"/>
                    <a:pt x="1760" y="12498"/>
                    <a:pt x="5059" y="17630"/>
                  </a:cubicBezTo>
                  <a:cubicBezTo>
                    <a:pt x="5975" y="19060"/>
                    <a:pt x="7185" y="20490"/>
                    <a:pt x="7295" y="22286"/>
                  </a:cubicBezTo>
                  <a:cubicBezTo>
                    <a:pt x="7295" y="22359"/>
                    <a:pt x="7350" y="22396"/>
                    <a:pt x="7405" y="22396"/>
                  </a:cubicBezTo>
                  <a:cubicBezTo>
                    <a:pt x="7425" y="22396"/>
                    <a:pt x="7444" y="22391"/>
                    <a:pt x="7462" y="22382"/>
                  </a:cubicBezTo>
                  <a:lnTo>
                    <a:pt x="7462" y="22382"/>
                  </a:lnTo>
                  <a:cubicBezTo>
                    <a:pt x="7467" y="22399"/>
                    <a:pt x="7473" y="22416"/>
                    <a:pt x="7478" y="22433"/>
                  </a:cubicBezTo>
                  <a:cubicBezTo>
                    <a:pt x="7808" y="23239"/>
                    <a:pt x="8248" y="23972"/>
                    <a:pt x="8798" y="24632"/>
                  </a:cubicBezTo>
                  <a:cubicBezTo>
                    <a:pt x="8851" y="24693"/>
                    <a:pt x="8918" y="24719"/>
                    <a:pt x="8987" y="24719"/>
                  </a:cubicBezTo>
                  <a:cubicBezTo>
                    <a:pt x="9206" y="24719"/>
                    <a:pt x="9442" y="24461"/>
                    <a:pt x="9275" y="24265"/>
                  </a:cubicBezTo>
                  <a:cubicBezTo>
                    <a:pt x="8432" y="23019"/>
                    <a:pt x="7882" y="21626"/>
                    <a:pt x="7662" y="20123"/>
                  </a:cubicBezTo>
                  <a:cubicBezTo>
                    <a:pt x="7368" y="18620"/>
                    <a:pt x="7295" y="17080"/>
                    <a:pt x="7075" y="15577"/>
                  </a:cubicBezTo>
                  <a:cubicBezTo>
                    <a:pt x="6525" y="12132"/>
                    <a:pt x="5499" y="8759"/>
                    <a:pt x="3996" y="5570"/>
                  </a:cubicBezTo>
                  <a:cubicBezTo>
                    <a:pt x="3189" y="3737"/>
                    <a:pt x="2310" y="1941"/>
                    <a:pt x="1430" y="144"/>
                  </a:cubicBezTo>
                  <a:cubicBezTo>
                    <a:pt x="1381" y="47"/>
                    <a:pt x="1268" y="0"/>
                    <a:pt x="1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5" name="Google Shape;1735;p44"/>
          <p:cNvSpPr/>
          <p:nvPr/>
        </p:nvSpPr>
        <p:spPr>
          <a:xfrm flipH="1" rot="-8792422">
            <a:off x="275943" y="4424851"/>
            <a:ext cx="2126910" cy="1697048"/>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44"/>
          <p:cNvSpPr txBox="1"/>
          <p:nvPr>
            <p:ph type="ctrTitle"/>
          </p:nvPr>
        </p:nvSpPr>
        <p:spPr>
          <a:xfrm>
            <a:off x="715375" y="1047400"/>
            <a:ext cx="3845400" cy="1784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solidFill>
                  <a:schemeClr val="accent3"/>
                </a:solidFill>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p:txBody>
      </p:sp>
      <p:sp>
        <p:nvSpPr>
          <p:cNvPr id="1737" name="Google Shape;1737;p44"/>
          <p:cNvSpPr txBox="1"/>
          <p:nvPr>
            <p:ph idx="1" type="subTitle"/>
          </p:nvPr>
        </p:nvSpPr>
        <p:spPr>
          <a:xfrm>
            <a:off x="715375" y="2790514"/>
            <a:ext cx="2791800" cy="1011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4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1738" name="Google Shape;1738;p44"/>
          <p:cNvSpPr/>
          <p:nvPr/>
        </p:nvSpPr>
        <p:spPr>
          <a:xfrm rot="-5400000">
            <a:off x="-757390" y="4246952"/>
            <a:ext cx="2127125" cy="643625"/>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44"/>
          <p:cNvSpPr/>
          <p:nvPr/>
        </p:nvSpPr>
        <p:spPr>
          <a:xfrm flipH="1" rot="10800000">
            <a:off x="8097311" y="3505200"/>
            <a:ext cx="931205" cy="667529"/>
          </a:xfrm>
          <a:custGeom>
            <a:rect b="b" l="l" r="r" t="t"/>
            <a:pathLst>
              <a:path extrusionOk="0" h="14848" w="20713">
                <a:moveTo>
                  <a:pt x="6709" y="1"/>
                </a:moveTo>
                <a:cubicBezTo>
                  <a:pt x="4656" y="3887"/>
                  <a:pt x="2420" y="7699"/>
                  <a:pt x="0" y="11365"/>
                </a:cubicBezTo>
                <a:cubicBezTo>
                  <a:pt x="5111" y="13675"/>
                  <a:pt x="10630" y="14847"/>
                  <a:pt x="16201" y="14847"/>
                </a:cubicBezTo>
                <a:cubicBezTo>
                  <a:pt x="17703" y="14847"/>
                  <a:pt x="19210" y="14762"/>
                  <a:pt x="20712" y="14591"/>
                </a:cubicBezTo>
                <a:lnTo>
                  <a:pt x="20712" y="6086"/>
                </a:lnTo>
                <a:cubicBezTo>
                  <a:pt x="17596" y="6013"/>
                  <a:pt x="14554" y="5206"/>
                  <a:pt x="11804" y="3777"/>
                </a:cubicBezTo>
                <a:cubicBezTo>
                  <a:pt x="9898" y="2824"/>
                  <a:pt x="8175" y="1541"/>
                  <a:pt x="67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0" name="Google Shape;1740;p44"/>
          <p:cNvGrpSpPr/>
          <p:nvPr/>
        </p:nvGrpSpPr>
        <p:grpSpPr>
          <a:xfrm flipH="1">
            <a:off x="7639877" y="4130649"/>
            <a:ext cx="741626" cy="1195489"/>
            <a:chOff x="510547" y="4000024"/>
            <a:chExt cx="741626" cy="1195489"/>
          </a:xfrm>
        </p:grpSpPr>
        <p:sp>
          <p:nvSpPr>
            <p:cNvPr id="1741" name="Google Shape;1741;p44"/>
            <p:cNvSpPr/>
            <p:nvPr/>
          </p:nvSpPr>
          <p:spPr>
            <a:xfrm rot="3521228">
              <a:off x="718991" y="4602634"/>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44"/>
            <p:cNvSpPr/>
            <p:nvPr/>
          </p:nvSpPr>
          <p:spPr>
            <a:xfrm rot="3521228">
              <a:off x="750341" y="4705621"/>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44"/>
            <p:cNvSpPr/>
            <p:nvPr/>
          </p:nvSpPr>
          <p:spPr>
            <a:xfrm rot="3521228">
              <a:off x="792815" y="4611079"/>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44"/>
            <p:cNvSpPr/>
            <p:nvPr/>
          </p:nvSpPr>
          <p:spPr>
            <a:xfrm rot="3521228">
              <a:off x="968227" y="476729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44"/>
            <p:cNvSpPr/>
            <p:nvPr/>
          </p:nvSpPr>
          <p:spPr>
            <a:xfrm rot="3521228">
              <a:off x="814499" y="4746099"/>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44"/>
            <p:cNvSpPr/>
            <p:nvPr/>
          </p:nvSpPr>
          <p:spPr>
            <a:xfrm rot="3521228">
              <a:off x="698772" y="493144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44"/>
            <p:cNvSpPr/>
            <p:nvPr/>
          </p:nvSpPr>
          <p:spPr>
            <a:xfrm rot="3521228">
              <a:off x="868664" y="4628457"/>
              <a:ext cx="50993"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44"/>
            <p:cNvSpPr/>
            <p:nvPr/>
          </p:nvSpPr>
          <p:spPr>
            <a:xfrm rot="3521228">
              <a:off x="958561" y="446811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44"/>
            <p:cNvSpPr/>
            <p:nvPr/>
          </p:nvSpPr>
          <p:spPr>
            <a:xfrm rot="3521228">
              <a:off x="1071915" y="4475437"/>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44"/>
            <p:cNvSpPr/>
            <p:nvPr/>
          </p:nvSpPr>
          <p:spPr>
            <a:xfrm rot="3521228">
              <a:off x="829152" y="4393206"/>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44"/>
            <p:cNvSpPr/>
            <p:nvPr/>
          </p:nvSpPr>
          <p:spPr>
            <a:xfrm rot="3521228">
              <a:off x="1015556" y="4358308"/>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44"/>
            <p:cNvSpPr/>
            <p:nvPr/>
          </p:nvSpPr>
          <p:spPr>
            <a:xfrm rot="3521228">
              <a:off x="1029948" y="4243722"/>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44"/>
            <p:cNvSpPr/>
            <p:nvPr/>
          </p:nvSpPr>
          <p:spPr>
            <a:xfrm rot="3521228">
              <a:off x="1160244" y="4082961"/>
              <a:ext cx="28972" cy="22053"/>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44"/>
            <p:cNvSpPr/>
            <p:nvPr/>
          </p:nvSpPr>
          <p:spPr>
            <a:xfrm rot="3521228">
              <a:off x="1224353" y="4006194"/>
              <a:ext cx="25528" cy="19715"/>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44"/>
            <p:cNvSpPr/>
            <p:nvPr/>
          </p:nvSpPr>
          <p:spPr>
            <a:xfrm rot="3521228">
              <a:off x="853345" y="4922808"/>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44"/>
            <p:cNvSpPr/>
            <p:nvPr/>
          </p:nvSpPr>
          <p:spPr>
            <a:xfrm rot="3521228">
              <a:off x="565266" y="4687927"/>
              <a:ext cx="69539"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44"/>
            <p:cNvSpPr/>
            <p:nvPr/>
          </p:nvSpPr>
          <p:spPr>
            <a:xfrm rot="3521228">
              <a:off x="599388" y="5080071"/>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44"/>
            <p:cNvSpPr/>
            <p:nvPr/>
          </p:nvSpPr>
          <p:spPr>
            <a:xfrm rot="3521228">
              <a:off x="513749" y="5157130"/>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9" name="Google Shape;1759;p44"/>
          <p:cNvSpPr/>
          <p:nvPr/>
        </p:nvSpPr>
        <p:spPr>
          <a:xfrm rot="966226">
            <a:off x="6419994" y="-581402"/>
            <a:ext cx="3158310" cy="1823031"/>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44"/>
          <p:cNvSpPr/>
          <p:nvPr/>
        </p:nvSpPr>
        <p:spPr>
          <a:xfrm rot="-9341272">
            <a:off x="6124643" y="172057"/>
            <a:ext cx="1169879" cy="588490"/>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61" name="Google Shape;1761;p44"/>
          <p:cNvGrpSpPr/>
          <p:nvPr/>
        </p:nvGrpSpPr>
        <p:grpSpPr>
          <a:xfrm flipH="1">
            <a:off x="933077" y="4172744"/>
            <a:ext cx="1388839" cy="792050"/>
            <a:chOff x="7639134" y="208231"/>
            <a:chExt cx="1388839" cy="792050"/>
          </a:xfrm>
        </p:grpSpPr>
        <p:sp>
          <p:nvSpPr>
            <p:cNvPr id="1762" name="Google Shape;1762;p44"/>
            <p:cNvSpPr/>
            <p:nvPr/>
          </p:nvSpPr>
          <p:spPr>
            <a:xfrm rot="-2013558">
              <a:off x="8257676" y="694644"/>
              <a:ext cx="26665" cy="19714"/>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44"/>
            <p:cNvSpPr/>
            <p:nvPr/>
          </p:nvSpPr>
          <p:spPr>
            <a:xfrm rot="-2013558">
              <a:off x="8358740" y="657517"/>
              <a:ext cx="28971" cy="20883"/>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44"/>
            <p:cNvSpPr/>
            <p:nvPr/>
          </p:nvSpPr>
          <p:spPr>
            <a:xfrm rot="-2013558">
              <a:off x="8264563" y="609486"/>
              <a:ext cx="35954"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44"/>
            <p:cNvSpPr/>
            <p:nvPr/>
          </p:nvSpPr>
          <p:spPr>
            <a:xfrm rot="-2013558">
              <a:off x="8412225" y="428513"/>
              <a:ext cx="37091" cy="30140"/>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44"/>
            <p:cNvSpPr/>
            <p:nvPr/>
          </p:nvSpPr>
          <p:spPr>
            <a:xfrm rot="-2013558">
              <a:off x="8397634" y="581155"/>
              <a:ext cx="38260" cy="32478"/>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44"/>
            <p:cNvSpPr/>
            <p:nvPr/>
          </p:nvSpPr>
          <p:spPr>
            <a:xfrm rot="-2013558">
              <a:off x="8594460" y="688205"/>
              <a:ext cx="32447" cy="40598"/>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44"/>
            <p:cNvSpPr/>
            <p:nvPr/>
          </p:nvSpPr>
          <p:spPr>
            <a:xfrm rot="-2013558">
              <a:off x="8282328" y="513861"/>
              <a:ext cx="50992" cy="54468"/>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44"/>
            <p:cNvSpPr/>
            <p:nvPr/>
          </p:nvSpPr>
          <p:spPr>
            <a:xfrm rot="-2013558">
              <a:off x="8109849" y="437003"/>
              <a:ext cx="53299" cy="39397"/>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44"/>
            <p:cNvSpPr/>
            <p:nvPr/>
          </p:nvSpPr>
          <p:spPr>
            <a:xfrm rot="-2013558">
              <a:off x="8112629" y="318716"/>
              <a:ext cx="57943" cy="44042"/>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44"/>
            <p:cNvSpPr/>
            <p:nvPr/>
          </p:nvSpPr>
          <p:spPr>
            <a:xfrm rot="-2013558">
              <a:off x="8038518" y="550374"/>
              <a:ext cx="73013" cy="56774"/>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44"/>
            <p:cNvSpPr/>
            <p:nvPr/>
          </p:nvSpPr>
          <p:spPr>
            <a:xfrm rot="-2013558">
              <a:off x="8002005" y="383669"/>
              <a:ext cx="49855" cy="44042"/>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44"/>
            <p:cNvSpPr/>
            <p:nvPr/>
          </p:nvSpPr>
          <p:spPr>
            <a:xfrm rot="-2013558">
              <a:off x="7887429" y="398579"/>
              <a:ext cx="25528" cy="19714"/>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44"/>
            <p:cNvSpPr/>
            <p:nvPr/>
          </p:nvSpPr>
          <p:spPr>
            <a:xfrm rot="-2013558">
              <a:off x="7721058" y="271757"/>
              <a:ext cx="28971" cy="22052"/>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44"/>
            <p:cNvSpPr/>
            <p:nvPr/>
          </p:nvSpPr>
          <p:spPr>
            <a:xfrm rot="-2013558">
              <a:off x="7642456" y="213644"/>
              <a:ext cx="25528" cy="19714"/>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44"/>
            <p:cNvSpPr/>
            <p:nvPr/>
          </p:nvSpPr>
          <p:spPr>
            <a:xfrm rot="-2013558">
              <a:off x="8566318" y="513109"/>
              <a:ext cx="66062" cy="48654"/>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44"/>
            <p:cNvSpPr/>
            <p:nvPr/>
          </p:nvSpPr>
          <p:spPr>
            <a:xfrm rot="-2013558">
              <a:off x="8344163" y="805278"/>
              <a:ext cx="69538" cy="54752"/>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44"/>
            <p:cNvSpPr/>
            <p:nvPr/>
          </p:nvSpPr>
          <p:spPr>
            <a:xfrm rot="-2013558">
              <a:off x="8738623" y="784210"/>
              <a:ext cx="38260" cy="30140"/>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44"/>
            <p:cNvSpPr/>
            <p:nvPr/>
          </p:nvSpPr>
          <p:spPr>
            <a:xfrm rot="-2013558">
              <a:off x="8818415" y="867350"/>
              <a:ext cx="38260" cy="29003"/>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44"/>
            <p:cNvSpPr/>
            <p:nvPr/>
          </p:nvSpPr>
          <p:spPr>
            <a:xfrm rot="-2013558">
              <a:off x="8981063" y="960045"/>
              <a:ext cx="41735" cy="31309"/>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1" name="Google Shape;1781;p44"/>
          <p:cNvSpPr/>
          <p:nvPr/>
        </p:nvSpPr>
        <p:spPr>
          <a:xfrm flipH="1" rot="-7252578">
            <a:off x="-296486" y="4395528"/>
            <a:ext cx="2347112" cy="346459"/>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9050">
            <a:solidFill>
              <a:schemeClr val="accen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44"/>
          <p:cNvSpPr/>
          <p:nvPr/>
        </p:nvSpPr>
        <p:spPr>
          <a:xfrm flipH="1" rot="-1001395">
            <a:off x="-533289" y="-41619"/>
            <a:ext cx="1474616" cy="851174"/>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3" name="Google Shape;1783;p44"/>
          <p:cNvGrpSpPr/>
          <p:nvPr/>
        </p:nvGrpSpPr>
        <p:grpSpPr>
          <a:xfrm flipH="1">
            <a:off x="230745" y="184631"/>
            <a:ext cx="1092889" cy="665181"/>
            <a:chOff x="7486891" y="184631"/>
            <a:chExt cx="1092889" cy="665181"/>
          </a:xfrm>
        </p:grpSpPr>
        <p:sp>
          <p:nvSpPr>
            <p:cNvPr id="1784" name="Google Shape;1784;p44"/>
            <p:cNvSpPr/>
            <p:nvPr/>
          </p:nvSpPr>
          <p:spPr>
            <a:xfrm rot="5315393">
              <a:off x="8108287" y="344182"/>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44"/>
            <p:cNvSpPr/>
            <p:nvPr/>
          </p:nvSpPr>
          <p:spPr>
            <a:xfrm rot="5315393">
              <a:off x="8083679" y="449586"/>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44"/>
            <p:cNvSpPr/>
            <p:nvPr/>
          </p:nvSpPr>
          <p:spPr>
            <a:xfrm rot="5315393">
              <a:off x="8164376" y="389798"/>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44"/>
            <p:cNvSpPr/>
            <p:nvPr/>
          </p:nvSpPr>
          <p:spPr>
            <a:xfrm rot="5315393">
              <a:off x="8238967" y="61307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44"/>
            <p:cNvSpPr/>
            <p:nvPr/>
          </p:nvSpPr>
          <p:spPr>
            <a:xfrm rot="5315393">
              <a:off x="8115610" y="518201"/>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44"/>
            <p:cNvSpPr/>
            <p:nvPr/>
          </p:nvSpPr>
          <p:spPr>
            <a:xfrm rot="5315393">
              <a:off x="7921253" y="61919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44"/>
            <p:cNvSpPr/>
            <p:nvPr/>
          </p:nvSpPr>
          <p:spPr>
            <a:xfrm rot="5315393">
              <a:off x="8214881" y="444931"/>
              <a:ext cx="50994"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44"/>
            <p:cNvSpPr/>
            <p:nvPr/>
          </p:nvSpPr>
          <p:spPr>
            <a:xfrm rot="5315393">
              <a:off x="8376349" y="35232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44"/>
            <p:cNvSpPr/>
            <p:nvPr/>
          </p:nvSpPr>
          <p:spPr>
            <a:xfrm rot="5315393">
              <a:off x="8469494" y="416028"/>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44"/>
            <p:cNvSpPr/>
            <p:nvPr/>
          </p:nvSpPr>
          <p:spPr>
            <a:xfrm rot="5315393">
              <a:off x="8295862" y="226633"/>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44"/>
            <p:cNvSpPr/>
            <p:nvPr/>
          </p:nvSpPr>
          <p:spPr>
            <a:xfrm rot="5315393">
              <a:off x="8479565" y="284379"/>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44"/>
            <p:cNvSpPr/>
            <p:nvPr/>
          </p:nvSpPr>
          <p:spPr>
            <a:xfrm rot="5315393">
              <a:off x="8556847" y="187776"/>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44"/>
            <p:cNvSpPr/>
            <p:nvPr/>
          </p:nvSpPr>
          <p:spPr>
            <a:xfrm rot="5315393">
              <a:off x="8055312" y="696606"/>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44"/>
            <p:cNvSpPr/>
            <p:nvPr/>
          </p:nvSpPr>
          <p:spPr>
            <a:xfrm rot="5315393">
              <a:off x="7920919" y="349843"/>
              <a:ext cx="69540"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44"/>
            <p:cNvSpPr/>
            <p:nvPr/>
          </p:nvSpPr>
          <p:spPr>
            <a:xfrm rot="5315393">
              <a:off x="7763228" y="700639"/>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44"/>
            <p:cNvSpPr/>
            <p:nvPr/>
          </p:nvSpPr>
          <p:spPr>
            <a:xfrm rot="5315393">
              <a:off x="7650858" y="724825"/>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44"/>
            <p:cNvSpPr/>
            <p:nvPr/>
          </p:nvSpPr>
          <p:spPr>
            <a:xfrm rot="5315393">
              <a:off x="7482187" y="812909"/>
              <a:ext cx="41736" cy="31310"/>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1" name="Google Shape;1801;p44"/>
          <p:cNvSpPr/>
          <p:nvPr/>
        </p:nvSpPr>
        <p:spPr>
          <a:xfrm>
            <a:off x="1725225" y="4738876"/>
            <a:ext cx="4560131" cy="1240349"/>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802" name="Shape 1802"/>
        <p:cNvGrpSpPr/>
        <p:nvPr/>
      </p:nvGrpSpPr>
      <p:grpSpPr>
        <a:xfrm>
          <a:off x="0" y="0"/>
          <a:ext cx="0" cy="0"/>
          <a:chOff x="0" y="0"/>
          <a:chExt cx="0" cy="0"/>
        </a:xfrm>
      </p:grpSpPr>
      <p:sp>
        <p:nvSpPr>
          <p:cNvPr id="1803" name="Google Shape;1803;p45"/>
          <p:cNvSpPr/>
          <p:nvPr/>
        </p:nvSpPr>
        <p:spPr>
          <a:xfrm flipH="1" rot="-7198765">
            <a:off x="-1124360" y="4267026"/>
            <a:ext cx="2913388" cy="1555252"/>
          </a:xfrm>
          <a:custGeom>
            <a:rect b="b" l="l" r="r" t="t"/>
            <a:pathLst>
              <a:path extrusionOk="0" h="62210" w="85084">
                <a:moveTo>
                  <a:pt x="1" y="1"/>
                </a:moveTo>
                <a:lnTo>
                  <a:pt x="1" y="221"/>
                </a:lnTo>
                <a:lnTo>
                  <a:pt x="1064" y="1430"/>
                </a:lnTo>
                <a:cubicBezTo>
                  <a:pt x="3740" y="4400"/>
                  <a:pt x="6489" y="7479"/>
                  <a:pt x="8432" y="11035"/>
                </a:cubicBezTo>
                <a:cubicBezTo>
                  <a:pt x="10265" y="14444"/>
                  <a:pt x="11401" y="18256"/>
                  <a:pt x="12464" y="21886"/>
                </a:cubicBezTo>
                <a:cubicBezTo>
                  <a:pt x="14774" y="29987"/>
                  <a:pt x="17193" y="38345"/>
                  <a:pt x="18146" y="46850"/>
                </a:cubicBezTo>
                <a:cubicBezTo>
                  <a:pt x="18220" y="47290"/>
                  <a:pt x="18256" y="47803"/>
                  <a:pt x="18330" y="48279"/>
                </a:cubicBezTo>
                <a:cubicBezTo>
                  <a:pt x="18623" y="51065"/>
                  <a:pt x="18916" y="53961"/>
                  <a:pt x="20089" y="56527"/>
                </a:cubicBezTo>
                <a:cubicBezTo>
                  <a:pt x="20749" y="58067"/>
                  <a:pt x="21775" y="59423"/>
                  <a:pt x="23095" y="60523"/>
                </a:cubicBezTo>
                <a:cubicBezTo>
                  <a:pt x="24342" y="61549"/>
                  <a:pt x="25918" y="62136"/>
                  <a:pt x="27531" y="62209"/>
                </a:cubicBezTo>
                <a:lnTo>
                  <a:pt x="27604" y="62209"/>
                </a:lnTo>
                <a:cubicBezTo>
                  <a:pt x="31930" y="62136"/>
                  <a:pt x="34789" y="58030"/>
                  <a:pt x="37062" y="53998"/>
                </a:cubicBezTo>
                <a:cubicBezTo>
                  <a:pt x="39005" y="50515"/>
                  <a:pt x="41021" y="46886"/>
                  <a:pt x="42451" y="43001"/>
                </a:cubicBezTo>
                <a:cubicBezTo>
                  <a:pt x="43770" y="39371"/>
                  <a:pt x="44540" y="35522"/>
                  <a:pt x="45310" y="31783"/>
                </a:cubicBezTo>
                <a:cubicBezTo>
                  <a:pt x="45750" y="29620"/>
                  <a:pt x="46226" y="27348"/>
                  <a:pt x="46740" y="25148"/>
                </a:cubicBezTo>
                <a:cubicBezTo>
                  <a:pt x="46960" y="24085"/>
                  <a:pt x="47399" y="23059"/>
                  <a:pt x="48059" y="22179"/>
                </a:cubicBezTo>
                <a:cubicBezTo>
                  <a:pt x="48792" y="21336"/>
                  <a:pt x="49892" y="20859"/>
                  <a:pt x="50845" y="20419"/>
                </a:cubicBezTo>
                <a:lnTo>
                  <a:pt x="85047" y="5316"/>
                </a:lnTo>
                <a:lnTo>
                  <a:pt x="85084" y="5170"/>
                </a:lnTo>
                <a:lnTo>
                  <a:pt x="85084" y="5170"/>
                </a:lnTo>
                <a:lnTo>
                  <a:pt x="50809" y="20309"/>
                </a:lnTo>
                <a:cubicBezTo>
                  <a:pt x="49819" y="20749"/>
                  <a:pt x="48719" y="21226"/>
                  <a:pt x="47949" y="22105"/>
                </a:cubicBezTo>
                <a:cubicBezTo>
                  <a:pt x="47289" y="22985"/>
                  <a:pt x="46850" y="24012"/>
                  <a:pt x="46630" y="25111"/>
                </a:cubicBezTo>
                <a:cubicBezTo>
                  <a:pt x="46080" y="27311"/>
                  <a:pt x="45603" y="29584"/>
                  <a:pt x="45163" y="31747"/>
                </a:cubicBezTo>
                <a:cubicBezTo>
                  <a:pt x="44430" y="35486"/>
                  <a:pt x="43660" y="39335"/>
                  <a:pt x="42304" y="42964"/>
                </a:cubicBezTo>
                <a:cubicBezTo>
                  <a:pt x="40948" y="46813"/>
                  <a:pt x="38895" y="50405"/>
                  <a:pt x="36952" y="53925"/>
                </a:cubicBezTo>
                <a:cubicBezTo>
                  <a:pt x="34716" y="57920"/>
                  <a:pt x="31856" y="61989"/>
                  <a:pt x="27604" y="62026"/>
                </a:cubicBezTo>
                <a:lnTo>
                  <a:pt x="27567" y="62026"/>
                </a:lnTo>
                <a:cubicBezTo>
                  <a:pt x="25111" y="62026"/>
                  <a:pt x="21922" y="60303"/>
                  <a:pt x="20236" y="56454"/>
                </a:cubicBezTo>
                <a:cubicBezTo>
                  <a:pt x="19099" y="53888"/>
                  <a:pt x="18769" y="50992"/>
                  <a:pt x="18476" y="48206"/>
                </a:cubicBezTo>
                <a:cubicBezTo>
                  <a:pt x="18440" y="47766"/>
                  <a:pt x="18366" y="47253"/>
                  <a:pt x="18330" y="46776"/>
                </a:cubicBezTo>
                <a:cubicBezTo>
                  <a:pt x="17340" y="38272"/>
                  <a:pt x="14920" y="29914"/>
                  <a:pt x="12611" y="21812"/>
                </a:cubicBezTo>
                <a:cubicBezTo>
                  <a:pt x="11548" y="18146"/>
                  <a:pt x="10448" y="14371"/>
                  <a:pt x="8579" y="10925"/>
                </a:cubicBezTo>
                <a:cubicBezTo>
                  <a:pt x="6636" y="7369"/>
                  <a:pt x="3886" y="4290"/>
                  <a:pt x="1210" y="1320"/>
                </a:cubicBezTo>
                <a:lnTo>
                  <a:pt x="1"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45"/>
          <p:cNvSpPr/>
          <p:nvPr/>
        </p:nvSpPr>
        <p:spPr>
          <a:xfrm flipH="1" rot="10800000">
            <a:off x="4554539" y="4835030"/>
            <a:ext cx="3834994" cy="795070"/>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45"/>
          <p:cNvSpPr txBox="1"/>
          <p:nvPr>
            <p:ph type="title"/>
          </p:nvPr>
        </p:nvSpPr>
        <p:spPr>
          <a:xfrm>
            <a:off x="714850" y="416011"/>
            <a:ext cx="7714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solidFill>
                  <a:schemeClr val="accent3"/>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806" name="Google Shape;1806;p45"/>
          <p:cNvSpPr txBox="1"/>
          <p:nvPr>
            <p:ph idx="1" type="subTitle"/>
          </p:nvPr>
        </p:nvSpPr>
        <p:spPr>
          <a:xfrm>
            <a:off x="714850" y="1941725"/>
            <a:ext cx="3869400" cy="265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Char char="●"/>
              <a:defRPr sz="1400"/>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1807" name="Google Shape;1807;p45"/>
          <p:cNvSpPr txBox="1"/>
          <p:nvPr>
            <p:ph idx="2" type="subTitle"/>
          </p:nvPr>
        </p:nvSpPr>
        <p:spPr>
          <a:xfrm>
            <a:off x="4559650" y="1950272"/>
            <a:ext cx="3869400" cy="265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Char char="●"/>
              <a:defRPr sz="1400">
                <a:solidFill>
                  <a:schemeClr val="hlink"/>
                </a:solidFill>
              </a:defRPr>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1808" name="Google Shape;1808;p45"/>
          <p:cNvSpPr txBox="1"/>
          <p:nvPr>
            <p:ph idx="3" type="subTitle"/>
          </p:nvPr>
        </p:nvSpPr>
        <p:spPr>
          <a:xfrm>
            <a:off x="714850" y="1546645"/>
            <a:ext cx="3869400" cy="427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Font typeface="Bebas Neue"/>
              <a:buNone/>
              <a:defRPr sz="2200">
                <a:solidFill>
                  <a:schemeClr val="accent1"/>
                </a:solidFill>
                <a:latin typeface="Calistoga"/>
                <a:ea typeface="Calistoga"/>
                <a:cs typeface="Calistoga"/>
                <a:sym typeface="Calistoga"/>
              </a:defRPr>
            </a:lvl1pPr>
            <a:lvl2pPr lvl="1">
              <a:spcBef>
                <a:spcPts val="0"/>
              </a:spcBef>
              <a:spcAft>
                <a:spcPts val="0"/>
              </a:spcAft>
              <a:buSzPts val="1600"/>
              <a:buFont typeface="Bebas Neue"/>
              <a:buNone/>
              <a:defRPr>
                <a:latin typeface="Bebas Neue"/>
                <a:ea typeface="Bebas Neue"/>
                <a:cs typeface="Bebas Neue"/>
                <a:sym typeface="Bebas Neue"/>
              </a:defRPr>
            </a:lvl2pPr>
            <a:lvl3pPr lvl="2">
              <a:spcBef>
                <a:spcPts val="0"/>
              </a:spcBef>
              <a:spcAft>
                <a:spcPts val="0"/>
              </a:spcAft>
              <a:buSzPts val="1600"/>
              <a:buFont typeface="Bebas Neue"/>
              <a:buNone/>
              <a:defRPr>
                <a:latin typeface="Bebas Neue"/>
                <a:ea typeface="Bebas Neue"/>
                <a:cs typeface="Bebas Neue"/>
                <a:sym typeface="Bebas Neue"/>
              </a:defRPr>
            </a:lvl3pPr>
            <a:lvl4pPr lvl="3">
              <a:spcBef>
                <a:spcPts val="0"/>
              </a:spcBef>
              <a:spcAft>
                <a:spcPts val="0"/>
              </a:spcAft>
              <a:buSzPts val="1600"/>
              <a:buFont typeface="Bebas Neue"/>
              <a:buNone/>
              <a:defRPr>
                <a:latin typeface="Bebas Neue"/>
                <a:ea typeface="Bebas Neue"/>
                <a:cs typeface="Bebas Neue"/>
                <a:sym typeface="Bebas Neue"/>
              </a:defRPr>
            </a:lvl4pPr>
            <a:lvl5pPr lvl="4">
              <a:spcBef>
                <a:spcPts val="0"/>
              </a:spcBef>
              <a:spcAft>
                <a:spcPts val="0"/>
              </a:spcAft>
              <a:buSzPts val="1600"/>
              <a:buFont typeface="Bebas Neue"/>
              <a:buNone/>
              <a:defRPr>
                <a:latin typeface="Bebas Neue"/>
                <a:ea typeface="Bebas Neue"/>
                <a:cs typeface="Bebas Neue"/>
                <a:sym typeface="Bebas Neue"/>
              </a:defRPr>
            </a:lvl5pPr>
            <a:lvl6pPr lvl="5">
              <a:spcBef>
                <a:spcPts val="0"/>
              </a:spcBef>
              <a:spcAft>
                <a:spcPts val="0"/>
              </a:spcAft>
              <a:buSzPts val="1600"/>
              <a:buFont typeface="Bebas Neue"/>
              <a:buNone/>
              <a:defRPr>
                <a:latin typeface="Bebas Neue"/>
                <a:ea typeface="Bebas Neue"/>
                <a:cs typeface="Bebas Neue"/>
                <a:sym typeface="Bebas Neue"/>
              </a:defRPr>
            </a:lvl6pPr>
            <a:lvl7pPr lvl="6">
              <a:spcBef>
                <a:spcPts val="0"/>
              </a:spcBef>
              <a:spcAft>
                <a:spcPts val="0"/>
              </a:spcAft>
              <a:buSzPts val="1600"/>
              <a:buFont typeface="Bebas Neue"/>
              <a:buNone/>
              <a:defRPr>
                <a:latin typeface="Bebas Neue"/>
                <a:ea typeface="Bebas Neue"/>
                <a:cs typeface="Bebas Neue"/>
                <a:sym typeface="Bebas Neue"/>
              </a:defRPr>
            </a:lvl7pPr>
            <a:lvl8pPr lvl="7">
              <a:spcBef>
                <a:spcPts val="0"/>
              </a:spcBef>
              <a:spcAft>
                <a:spcPts val="0"/>
              </a:spcAft>
              <a:buSzPts val="1600"/>
              <a:buFont typeface="Bebas Neue"/>
              <a:buNone/>
              <a:defRPr>
                <a:latin typeface="Bebas Neue"/>
                <a:ea typeface="Bebas Neue"/>
                <a:cs typeface="Bebas Neue"/>
                <a:sym typeface="Bebas Neue"/>
              </a:defRPr>
            </a:lvl8pPr>
            <a:lvl9pPr lvl="8">
              <a:spcBef>
                <a:spcPts val="0"/>
              </a:spcBef>
              <a:spcAft>
                <a:spcPts val="0"/>
              </a:spcAft>
              <a:buSzPts val="1600"/>
              <a:buFont typeface="Bebas Neue"/>
              <a:buNone/>
              <a:defRPr>
                <a:latin typeface="Bebas Neue"/>
                <a:ea typeface="Bebas Neue"/>
                <a:cs typeface="Bebas Neue"/>
                <a:sym typeface="Bebas Neue"/>
              </a:defRPr>
            </a:lvl9pPr>
          </a:lstStyle>
          <a:p/>
        </p:txBody>
      </p:sp>
      <p:sp>
        <p:nvSpPr>
          <p:cNvPr id="1809" name="Google Shape;1809;p45"/>
          <p:cNvSpPr txBox="1"/>
          <p:nvPr>
            <p:ph idx="4" type="subTitle"/>
          </p:nvPr>
        </p:nvSpPr>
        <p:spPr>
          <a:xfrm>
            <a:off x="4559650" y="1558020"/>
            <a:ext cx="3869400" cy="42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Font typeface="Bebas Neue"/>
              <a:buNone/>
              <a:defRPr sz="2200">
                <a:solidFill>
                  <a:schemeClr val="accent1"/>
                </a:solidFill>
                <a:latin typeface="Calistoga"/>
                <a:ea typeface="Calistoga"/>
                <a:cs typeface="Calistoga"/>
                <a:sym typeface="Calistoga"/>
              </a:defRPr>
            </a:lvl1pPr>
            <a:lvl2pPr lvl="1" rtl="0">
              <a:spcBef>
                <a:spcPts val="0"/>
              </a:spcBef>
              <a:spcAft>
                <a:spcPts val="0"/>
              </a:spcAft>
              <a:buSzPts val="1600"/>
              <a:buFont typeface="Bebas Neue"/>
              <a:buNone/>
              <a:defRPr>
                <a:latin typeface="Bebas Neue"/>
                <a:ea typeface="Bebas Neue"/>
                <a:cs typeface="Bebas Neue"/>
                <a:sym typeface="Bebas Neue"/>
              </a:defRPr>
            </a:lvl2pPr>
            <a:lvl3pPr lvl="2" rtl="0">
              <a:spcBef>
                <a:spcPts val="0"/>
              </a:spcBef>
              <a:spcAft>
                <a:spcPts val="0"/>
              </a:spcAft>
              <a:buSzPts val="1600"/>
              <a:buFont typeface="Bebas Neue"/>
              <a:buNone/>
              <a:defRPr>
                <a:latin typeface="Bebas Neue"/>
                <a:ea typeface="Bebas Neue"/>
                <a:cs typeface="Bebas Neue"/>
                <a:sym typeface="Bebas Neue"/>
              </a:defRPr>
            </a:lvl3pPr>
            <a:lvl4pPr lvl="3" rtl="0">
              <a:spcBef>
                <a:spcPts val="0"/>
              </a:spcBef>
              <a:spcAft>
                <a:spcPts val="0"/>
              </a:spcAft>
              <a:buSzPts val="1600"/>
              <a:buFont typeface="Bebas Neue"/>
              <a:buNone/>
              <a:defRPr>
                <a:latin typeface="Bebas Neue"/>
                <a:ea typeface="Bebas Neue"/>
                <a:cs typeface="Bebas Neue"/>
                <a:sym typeface="Bebas Neue"/>
              </a:defRPr>
            </a:lvl4pPr>
            <a:lvl5pPr lvl="4" rtl="0">
              <a:spcBef>
                <a:spcPts val="0"/>
              </a:spcBef>
              <a:spcAft>
                <a:spcPts val="0"/>
              </a:spcAft>
              <a:buSzPts val="1600"/>
              <a:buFont typeface="Bebas Neue"/>
              <a:buNone/>
              <a:defRPr>
                <a:latin typeface="Bebas Neue"/>
                <a:ea typeface="Bebas Neue"/>
                <a:cs typeface="Bebas Neue"/>
                <a:sym typeface="Bebas Neue"/>
              </a:defRPr>
            </a:lvl5pPr>
            <a:lvl6pPr lvl="5" rtl="0">
              <a:spcBef>
                <a:spcPts val="0"/>
              </a:spcBef>
              <a:spcAft>
                <a:spcPts val="0"/>
              </a:spcAft>
              <a:buSzPts val="1600"/>
              <a:buFont typeface="Bebas Neue"/>
              <a:buNone/>
              <a:defRPr>
                <a:latin typeface="Bebas Neue"/>
                <a:ea typeface="Bebas Neue"/>
                <a:cs typeface="Bebas Neue"/>
                <a:sym typeface="Bebas Neue"/>
              </a:defRPr>
            </a:lvl6pPr>
            <a:lvl7pPr lvl="6" rtl="0">
              <a:spcBef>
                <a:spcPts val="0"/>
              </a:spcBef>
              <a:spcAft>
                <a:spcPts val="0"/>
              </a:spcAft>
              <a:buSzPts val="1600"/>
              <a:buFont typeface="Bebas Neue"/>
              <a:buNone/>
              <a:defRPr>
                <a:latin typeface="Bebas Neue"/>
                <a:ea typeface="Bebas Neue"/>
                <a:cs typeface="Bebas Neue"/>
                <a:sym typeface="Bebas Neue"/>
              </a:defRPr>
            </a:lvl7pPr>
            <a:lvl8pPr lvl="7" rtl="0">
              <a:spcBef>
                <a:spcPts val="0"/>
              </a:spcBef>
              <a:spcAft>
                <a:spcPts val="0"/>
              </a:spcAft>
              <a:buSzPts val="1600"/>
              <a:buFont typeface="Bebas Neue"/>
              <a:buNone/>
              <a:defRPr>
                <a:latin typeface="Bebas Neue"/>
                <a:ea typeface="Bebas Neue"/>
                <a:cs typeface="Bebas Neue"/>
                <a:sym typeface="Bebas Neue"/>
              </a:defRPr>
            </a:lvl8pPr>
            <a:lvl9pPr lvl="8" rtl="0">
              <a:spcBef>
                <a:spcPts val="0"/>
              </a:spcBef>
              <a:spcAft>
                <a:spcPts val="0"/>
              </a:spcAft>
              <a:buSzPts val="1600"/>
              <a:buFont typeface="Bebas Neue"/>
              <a:buNone/>
              <a:defRPr>
                <a:latin typeface="Bebas Neue"/>
                <a:ea typeface="Bebas Neue"/>
                <a:cs typeface="Bebas Neue"/>
                <a:sym typeface="Bebas Neue"/>
              </a:defRPr>
            </a:lvl9pPr>
          </a:lstStyle>
          <a:p/>
        </p:txBody>
      </p:sp>
      <p:sp>
        <p:nvSpPr>
          <p:cNvPr id="1810" name="Google Shape;1810;p45"/>
          <p:cNvSpPr txBox="1"/>
          <p:nvPr>
            <p:ph idx="5" type="subTitle"/>
          </p:nvPr>
        </p:nvSpPr>
        <p:spPr>
          <a:xfrm>
            <a:off x="760425" y="1120299"/>
            <a:ext cx="7668600" cy="42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Char char="●"/>
              <a:defRPr sz="1400"/>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1811" name="Google Shape;1811;p45"/>
          <p:cNvSpPr/>
          <p:nvPr/>
        </p:nvSpPr>
        <p:spPr>
          <a:xfrm flipH="1">
            <a:off x="-138467" y="354553"/>
            <a:ext cx="647437" cy="464111"/>
          </a:xfrm>
          <a:custGeom>
            <a:rect b="b" l="l" r="r" t="t"/>
            <a:pathLst>
              <a:path extrusionOk="0" h="14848" w="20713">
                <a:moveTo>
                  <a:pt x="6709" y="1"/>
                </a:moveTo>
                <a:cubicBezTo>
                  <a:pt x="4656" y="3887"/>
                  <a:pt x="2420" y="7699"/>
                  <a:pt x="0" y="11365"/>
                </a:cubicBezTo>
                <a:cubicBezTo>
                  <a:pt x="5111" y="13675"/>
                  <a:pt x="10630" y="14847"/>
                  <a:pt x="16201" y="14847"/>
                </a:cubicBezTo>
                <a:cubicBezTo>
                  <a:pt x="17703" y="14847"/>
                  <a:pt x="19210" y="14762"/>
                  <a:pt x="20712" y="14591"/>
                </a:cubicBezTo>
                <a:lnTo>
                  <a:pt x="20712" y="6086"/>
                </a:lnTo>
                <a:cubicBezTo>
                  <a:pt x="17596" y="6013"/>
                  <a:pt x="14554" y="5206"/>
                  <a:pt x="11804" y="3777"/>
                </a:cubicBezTo>
                <a:cubicBezTo>
                  <a:pt x="9898" y="2824"/>
                  <a:pt x="8175" y="1541"/>
                  <a:pt x="67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2" name="Google Shape;1812;p45"/>
          <p:cNvGrpSpPr/>
          <p:nvPr/>
        </p:nvGrpSpPr>
        <p:grpSpPr>
          <a:xfrm flipH="1">
            <a:off x="5684" y="93888"/>
            <a:ext cx="703176" cy="694700"/>
            <a:chOff x="8330025" y="93888"/>
            <a:chExt cx="703176" cy="694700"/>
          </a:xfrm>
        </p:grpSpPr>
        <p:sp>
          <p:nvSpPr>
            <p:cNvPr id="1813" name="Google Shape;1813;p45"/>
            <p:cNvSpPr/>
            <p:nvPr/>
          </p:nvSpPr>
          <p:spPr>
            <a:xfrm>
              <a:off x="8771995" y="93888"/>
              <a:ext cx="21252" cy="15436"/>
            </a:xfrm>
            <a:custGeom>
              <a:rect b="b" l="l" r="r" t="t"/>
              <a:pathLst>
                <a:path extrusionOk="0" h="507" w="698">
                  <a:moveTo>
                    <a:pt x="265" y="1"/>
                  </a:moveTo>
                  <a:cubicBezTo>
                    <a:pt x="201" y="1"/>
                    <a:pt x="128" y="35"/>
                    <a:pt x="74" y="89"/>
                  </a:cubicBezTo>
                  <a:cubicBezTo>
                    <a:pt x="37" y="125"/>
                    <a:pt x="1" y="198"/>
                    <a:pt x="1" y="235"/>
                  </a:cubicBezTo>
                  <a:cubicBezTo>
                    <a:pt x="1" y="308"/>
                    <a:pt x="37" y="382"/>
                    <a:pt x="74" y="418"/>
                  </a:cubicBezTo>
                  <a:cubicBezTo>
                    <a:pt x="128" y="472"/>
                    <a:pt x="201" y="506"/>
                    <a:pt x="265" y="506"/>
                  </a:cubicBezTo>
                  <a:cubicBezTo>
                    <a:pt x="289" y="506"/>
                    <a:pt x="311" y="502"/>
                    <a:pt x="331" y="492"/>
                  </a:cubicBezTo>
                  <a:lnTo>
                    <a:pt x="441" y="492"/>
                  </a:lnTo>
                  <a:cubicBezTo>
                    <a:pt x="490" y="492"/>
                    <a:pt x="539" y="459"/>
                    <a:pt x="577" y="415"/>
                  </a:cubicBezTo>
                  <a:lnTo>
                    <a:pt x="577" y="415"/>
                  </a:lnTo>
                  <a:cubicBezTo>
                    <a:pt x="640" y="401"/>
                    <a:pt x="697" y="336"/>
                    <a:pt x="697" y="272"/>
                  </a:cubicBezTo>
                  <a:cubicBezTo>
                    <a:pt x="697" y="175"/>
                    <a:pt x="640" y="107"/>
                    <a:pt x="577" y="92"/>
                  </a:cubicBezTo>
                  <a:lnTo>
                    <a:pt x="577" y="92"/>
                  </a:lnTo>
                  <a:cubicBezTo>
                    <a:pt x="569" y="82"/>
                    <a:pt x="560" y="73"/>
                    <a:pt x="551" y="65"/>
                  </a:cubicBezTo>
                  <a:lnTo>
                    <a:pt x="551" y="65"/>
                  </a:lnTo>
                  <a:lnTo>
                    <a:pt x="551" y="52"/>
                  </a:lnTo>
                  <a:lnTo>
                    <a:pt x="535" y="52"/>
                  </a:lnTo>
                  <a:cubicBezTo>
                    <a:pt x="506" y="30"/>
                    <a:pt x="473" y="15"/>
                    <a:pt x="441" y="15"/>
                  </a:cubicBezTo>
                  <a:lnTo>
                    <a:pt x="331" y="15"/>
                  </a:lnTo>
                  <a:cubicBezTo>
                    <a:pt x="311" y="5"/>
                    <a:pt x="289" y="1"/>
                    <a:pt x="265"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45"/>
            <p:cNvSpPr/>
            <p:nvPr/>
          </p:nvSpPr>
          <p:spPr>
            <a:xfrm>
              <a:off x="8740756" y="189216"/>
              <a:ext cx="29047" cy="22347"/>
            </a:xfrm>
            <a:custGeom>
              <a:rect b="b" l="l" r="r" t="t"/>
              <a:pathLst>
                <a:path extrusionOk="0" h="734" w="954">
                  <a:moveTo>
                    <a:pt x="477" y="0"/>
                  </a:moveTo>
                  <a:cubicBezTo>
                    <a:pt x="0" y="0"/>
                    <a:pt x="0" y="733"/>
                    <a:pt x="477" y="733"/>
                  </a:cubicBezTo>
                  <a:cubicBezTo>
                    <a:pt x="953" y="697"/>
                    <a:pt x="953" y="0"/>
                    <a:pt x="477"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45"/>
            <p:cNvSpPr/>
            <p:nvPr/>
          </p:nvSpPr>
          <p:spPr>
            <a:xfrm>
              <a:off x="8846773" y="144551"/>
              <a:ext cx="31300" cy="26822"/>
            </a:xfrm>
            <a:custGeom>
              <a:rect b="b" l="l" r="r" t="t"/>
              <a:pathLst>
                <a:path extrusionOk="0" h="881" w="1028">
                  <a:moveTo>
                    <a:pt x="514" y="1"/>
                  </a:moveTo>
                  <a:cubicBezTo>
                    <a:pt x="1" y="74"/>
                    <a:pt x="1" y="807"/>
                    <a:pt x="514" y="881"/>
                  </a:cubicBezTo>
                  <a:cubicBezTo>
                    <a:pt x="1027" y="807"/>
                    <a:pt x="1027" y="74"/>
                    <a:pt x="514"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45"/>
            <p:cNvSpPr/>
            <p:nvPr/>
          </p:nvSpPr>
          <p:spPr>
            <a:xfrm>
              <a:off x="8837852" y="413821"/>
              <a:ext cx="40221" cy="37691"/>
            </a:xfrm>
            <a:custGeom>
              <a:rect b="b" l="l" r="r" t="t"/>
              <a:pathLst>
                <a:path extrusionOk="0" h="1238" w="1321">
                  <a:moveTo>
                    <a:pt x="532" y="1"/>
                  </a:moveTo>
                  <a:cubicBezTo>
                    <a:pt x="404" y="1"/>
                    <a:pt x="276" y="46"/>
                    <a:pt x="184" y="138"/>
                  </a:cubicBezTo>
                  <a:cubicBezTo>
                    <a:pt x="1" y="358"/>
                    <a:pt x="1" y="651"/>
                    <a:pt x="184" y="871"/>
                  </a:cubicBezTo>
                  <a:lnTo>
                    <a:pt x="477" y="1091"/>
                  </a:lnTo>
                  <a:cubicBezTo>
                    <a:pt x="551" y="1201"/>
                    <a:pt x="660" y="1238"/>
                    <a:pt x="807" y="1238"/>
                  </a:cubicBezTo>
                  <a:cubicBezTo>
                    <a:pt x="917" y="1238"/>
                    <a:pt x="1064" y="1201"/>
                    <a:pt x="1137" y="1091"/>
                  </a:cubicBezTo>
                  <a:cubicBezTo>
                    <a:pt x="1320" y="908"/>
                    <a:pt x="1320" y="615"/>
                    <a:pt x="1137" y="431"/>
                  </a:cubicBezTo>
                  <a:cubicBezTo>
                    <a:pt x="1064" y="321"/>
                    <a:pt x="954" y="248"/>
                    <a:pt x="880" y="138"/>
                  </a:cubicBezTo>
                  <a:cubicBezTo>
                    <a:pt x="789" y="46"/>
                    <a:pt x="660" y="1"/>
                    <a:pt x="532"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45"/>
            <p:cNvSpPr/>
            <p:nvPr/>
          </p:nvSpPr>
          <p:spPr>
            <a:xfrm>
              <a:off x="8927153" y="386753"/>
              <a:ext cx="43540" cy="42867"/>
            </a:xfrm>
            <a:custGeom>
              <a:rect b="b" l="l" r="r" t="t"/>
              <a:pathLst>
                <a:path extrusionOk="0" h="1408" w="1430">
                  <a:moveTo>
                    <a:pt x="550" y="1"/>
                  </a:moveTo>
                  <a:cubicBezTo>
                    <a:pt x="404" y="1"/>
                    <a:pt x="257" y="37"/>
                    <a:pt x="147" y="147"/>
                  </a:cubicBezTo>
                  <a:cubicBezTo>
                    <a:pt x="37" y="257"/>
                    <a:pt x="0" y="404"/>
                    <a:pt x="0" y="550"/>
                  </a:cubicBezTo>
                  <a:cubicBezTo>
                    <a:pt x="0" y="697"/>
                    <a:pt x="37" y="844"/>
                    <a:pt x="147" y="954"/>
                  </a:cubicBezTo>
                  <a:lnTo>
                    <a:pt x="147" y="990"/>
                  </a:lnTo>
                  <a:cubicBezTo>
                    <a:pt x="257" y="1100"/>
                    <a:pt x="404" y="1247"/>
                    <a:pt x="550" y="1320"/>
                  </a:cubicBezTo>
                  <a:cubicBezTo>
                    <a:pt x="631" y="1374"/>
                    <a:pt x="711" y="1408"/>
                    <a:pt x="806" y="1408"/>
                  </a:cubicBezTo>
                  <a:cubicBezTo>
                    <a:pt x="841" y="1408"/>
                    <a:pt x="877" y="1403"/>
                    <a:pt x="917" y="1394"/>
                  </a:cubicBezTo>
                  <a:cubicBezTo>
                    <a:pt x="1027" y="1394"/>
                    <a:pt x="1137" y="1320"/>
                    <a:pt x="1247" y="1247"/>
                  </a:cubicBezTo>
                  <a:cubicBezTo>
                    <a:pt x="1283" y="1174"/>
                    <a:pt x="1357" y="1100"/>
                    <a:pt x="1357" y="990"/>
                  </a:cubicBezTo>
                  <a:cubicBezTo>
                    <a:pt x="1430" y="844"/>
                    <a:pt x="1393" y="697"/>
                    <a:pt x="1320" y="550"/>
                  </a:cubicBezTo>
                  <a:cubicBezTo>
                    <a:pt x="1210" y="404"/>
                    <a:pt x="1100" y="257"/>
                    <a:pt x="953" y="147"/>
                  </a:cubicBezTo>
                  <a:cubicBezTo>
                    <a:pt x="843" y="37"/>
                    <a:pt x="697" y="1"/>
                    <a:pt x="55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45"/>
            <p:cNvSpPr/>
            <p:nvPr/>
          </p:nvSpPr>
          <p:spPr>
            <a:xfrm>
              <a:off x="8841201" y="310850"/>
              <a:ext cx="23475" cy="31297"/>
            </a:xfrm>
            <a:custGeom>
              <a:rect b="b" l="l" r="r" t="t"/>
              <a:pathLst>
                <a:path extrusionOk="0" h="1028" w="771">
                  <a:moveTo>
                    <a:pt x="367" y="1"/>
                  </a:moveTo>
                  <a:cubicBezTo>
                    <a:pt x="147" y="1"/>
                    <a:pt x="1" y="147"/>
                    <a:pt x="1" y="404"/>
                  </a:cubicBezTo>
                  <a:lnTo>
                    <a:pt x="37" y="404"/>
                  </a:lnTo>
                  <a:lnTo>
                    <a:pt x="37" y="661"/>
                  </a:lnTo>
                  <a:cubicBezTo>
                    <a:pt x="37" y="771"/>
                    <a:pt x="74" y="844"/>
                    <a:pt x="147" y="917"/>
                  </a:cubicBezTo>
                  <a:cubicBezTo>
                    <a:pt x="221" y="991"/>
                    <a:pt x="294" y="1027"/>
                    <a:pt x="404" y="1027"/>
                  </a:cubicBezTo>
                  <a:cubicBezTo>
                    <a:pt x="624" y="1027"/>
                    <a:pt x="770" y="881"/>
                    <a:pt x="770" y="661"/>
                  </a:cubicBezTo>
                  <a:lnTo>
                    <a:pt x="770" y="404"/>
                  </a:lnTo>
                  <a:cubicBezTo>
                    <a:pt x="770" y="294"/>
                    <a:pt x="734" y="184"/>
                    <a:pt x="660" y="111"/>
                  </a:cubicBezTo>
                  <a:cubicBezTo>
                    <a:pt x="587" y="38"/>
                    <a:pt x="477" y="1"/>
                    <a:pt x="367"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45"/>
            <p:cNvSpPr/>
            <p:nvPr/>
          </p:nvSpPr>
          <p:spPr>
            <a:xfrm>
              <a:off x="8912204" y="517217"/>
              <a:ext cx="36172" cy="21494"/>
            </a:xfrm>
            <a:custGeom>
              <a:rect b="b" l="l" r="r" t="t"/>
              <a:pathLst>
                <a:path extrusionOk="0" h="706" w="1188">
                  <a:moveTo>
                    <a:pt x="462" y="0"/>
                  </a:moveTo>
                  <a:cubicBezTo>
                    <a:pt x="0" y="0"/>
                    <a:pt x="0" y="706"/>
                    <a:pt x="462" y="706"/>
                  </a:cubicBezTo>
                  <a:cubicBezTo>
                    <a:pt x="483" y="706"/>
                    <a:pt x="505" y="704"/>
                    <a:pt x="528" y="701"/>
                  </a:cubicBezTo>
                  <a:lnTo>
                    <a:pt x="785" y="701"/>
                  </a:lnTo>
                  <a:cubicBezTo>
                    <a:pt x="1188" y="628"/>
                    <a:pt x="1188" y="41"/>
                    <a:pt x="785" y="5"/>
                  </a:cubicBezTo>
                  <a:lnTo>
                    <a:pt x="528" y="5"/>
                  </a:lnTo>
                  <a:cubicBezTo>
                    <a:pt x="505" y="2"/>
                    <a:pt x="483" y="0"/>
                    <a:pt x="462"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45"/>
            <p:cNvSpPr/>
            <p:nvPr/>
          </p:nvSpPr>
          <p:spPr>
            <a:xfrm>
              <a:off x="8986312" y="652400"/>
              <a:ext cx="13427" cy="13426"/>
            </a:xfrm>
            <a:custGeom>
              <a:rect b="b" l="l" r="r" t="t"/>
              <a:pathLst>
                <a:path extrusionOk="0" h="441" w="441">
                  <a:moveTo>
                    <a:pt x="220" y="0"/>
                  </a:moveTo>
                  <a:cubicBezTo>
                    <a:pt x="0" y="74"/>
                    <a:pt x="0" y="367"/>
                    <a:pt x="220" y="440"/>
                  </a:cubicBezTo>
                  <a:cubicBezTo>
                    <a:pt x="440" y="367"/>
                    <a:pt x="440" y="74"/>
                    <a:pt x="22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45"/>
            <p:cNvSpPr/>
            <p:nvPr/>
          </p:nvSpPr>
          <p:spPr>
            <a:xfrm>
              <a:off x="9018677" y="775161"/>
              <a:ext cx="14523" cy="13426"/>
            </a:xfrm>
            <a:custGeom>
              <a:rect b="b" l="l" r="r" t="t"/>
              <a:pathLst>
                <a:path extrusionOk="0" h="441" w="477">
                  <a:moveTo>
                    <a:pt x="257" y="1"/>
                  </a:moveTo>
                  <a:cubicBezTo>
                    <a:pt x="0" y="37"/>
                    <a:pt x="0" y="404"/>
                    <a:pt x="257" y="440"/>
                  </a:cubicBezTo>
                  <a:cubicBezTo>
                    <a:pt x="477" y="404"/>
                    <a:pt x="477" y="37"/>
                    <a:pt x="257"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45"/>
            <p:cNvSpPr/>
            <p:nvPr/>
          </p:nvSpPr>
          <p:spPr>
            <a:xfrm>
              <a:off x="8633613" y="364436"/>
              <a:ext cx="37968" cy="30171"/>
            </a:xfrm>
            <a:custGeom>
              <a:rect b="b" l="l" r="r" t="t"/>
              <a:pathLst>
                <a:path extrusionOk="0" h="991" w="1247">
                  <a:moveTo>
                    <a:pt x="513" y="0"/>
                  </a:moveTo>
                  <a:cubicBezTo>
                    <a:pt x="367" y="0"/>
                    <a:pt x="257" y="37"/>
                    <a:pt x="147" y="147"/>
                  </a:cubicBezTo>
                  <a:cubicBezTo>
                    <a:pt x="74" y="220"/>
                    <a:pt x="0" y="367"/>
                    <a:pt x="0" y="477"/>
                  </a:cubicBezTo>
                  <a:cubicBezTo>
                    <a:pt x="0" y="770"/>
                    <a:pt x="220" y="990"/>
                    <a:pt x="513" y="990"/>
                  </a:cubicBezTo>
                  <a:lnTo>
                    <a:pt x="770" y="990"/>
                  </a:lnTo>
                  <a:cubicBezTo>
                    <a:pt x="1027" y="990"/>
                    <a:pt x="1247" y="770"/>
                    <a:pt x="1247" y="514"/>
                  </a:cubicBezTo>
                  <a:cubicBezTo>
                    <a:pt x="1247" y="220"/>
                    <a:pt x="1027" y="0"/>
                    <a:pt x="77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45"/>
            <p:cNvSpPr/>
            <p:nvPr/>
          </p:nvSpPr>
          <p:spPr>
            <a:xfrm>
              <a:off x="8537613" y="239422"/>
              <a:ext cx="25698" cy="18998"/>
            </a:xfrm>
            <a:custGeom>
              <a:rect b="b" l="l" r="r" t="t"/>
              <a:pathLst>
                <a:path extrusionOk="0" h="624" w="844">
                  <a:moveTo>
                    <a:pt x="404" y="1"/>
                  </a:moveTo>
                  <a:cubicBezTo>
                    <a:pt x="1" y="1"/>
                    <a:pt x="1" y="624"/>
                    <a:pt x="404" y="624"/>
                  </a:cubicBezTo>
                  <a:cubicBezTo>
                    <a:pt x="844" y="624"/>
                    <a:pt x="844" y="1"/>
                    <a:pt x="404"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45"/>
            <p:cNvSpPr/>
            <p:nvPr/>
          </p:nvSpPr>
          <p:spPr>
            <a:xfrm>
              <a:off x="8330025" y="118884"/>
              <a:ext cx="14523" cy="13426"/>
            </a:xfrm>
            <a:custGeom>
              <a:rect b="b" l="l" r="r" t="t"/>
              <a:pathLst>
                <a:path extrusionOk="0" h="441" w="477">
                  <a:moveTo>
                    <a:pt x="220" y="1"/>
                  </a:moveTo>
                  <a:cubicBezTo>
                    <a:pt x="0" y="74"/>
                    <a:pt x="0" y="367"/>
                    <a:pt x="220" y="441"/>
                  </a:cubicBezTo>
                  <a:cubicBezTo>
                    <a:pt x="477" y="367"/>
                    <a:pt x="477" y="74"/>
                    <a:pt x="22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5" name="Google Shape;1825;p45"/>
          <p:cNvSpPr/>
          <p:nvPr/>
        </p:nvSpPr>
        <p:spPr>
          <a:xfrm flipH="1" rot="-5720879">
            <a:off x="8038037" y="147723"/>
            <a:ext cx="1319663" cy="783563"/>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45"/>
          <p:cNvSpPr/>
          <p:nvPr/>
        </p:nvSpPr>
        <p:spPr>
          <a:xfrm flipH="1" rot="4670905">
            <a:off x="-98669" y="4244563"/>
            <a:ext cx="1169907" cy="588504"/>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45"/>
          <p:cNvSpPr/>
          <p:nvPr/>
        </p:nvSpPr>
        <p:spPr>
          <a:xfrm flipH="1" rot="10800000">
            <a:off x="6457195" y="4742575"/>
            <a:ext cx="2766964" cy="542061"/>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8" name="Google Shape;1828;p45"/>
          <p:cNvGrpSpPr/>
          <p:nvPr/>
        </p:nvGrpSpPr>
        <p:grpSpPr>
          <a:xfrm flipH="1" rot="-5890140">
            <a:off x="8075910" y="3980750"/>
            <a:ext cx="1407549" cy="942233"/>
            <a:chOff x="7346859" y="7329591"/>
            <a:chExt cx="1407482" cy="942188"/>
          </a:xfrm>
        </p:grpSpPr>
        <p:sp>
          <p:nvSpPr>
            <p:cNvPr id="1829" name="Google Shape;1829;p45"/>
            <p:cNvSpPr/>
            <p:nvPr/>
          </p:nvSpPr>
          <p:spPr>
            <a:xfrm rot="-6527405">
              <a:off x="7854413" y="7191503"/>
              <a:ext cx="392373" cy="1353218"/>
            </a:xfrm>
            <a:custGeom>
              <a:rect b="b" l="l" r="r" t="t"/>
              <a:pathLst>
                <a:path extrusionOk="0" h="54129" w="15695">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45"/>
            <p:cNvSpPr/>
            <p:nvPr/>
          </p:nvSpPr>
          <p:spPr>
            <a:xfrm rot="-6527405">
              <a:off x="7917574" y="7640311"/>
              <a:ext cx="105749" cy="68825"/>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45"/>
            <p:cNvSpPr/>
            <p:nvPr/>
          </p:nvSpPr>
          <p:spPr>
            <a:xfrm rot="-6527405">
              <a:off x="7974294" y="7585056"/>
              <a:ext cx="221824" cy="150499"/>
            </a:xfrm>
            <a:custGeom>
              <a:rect b="b" l="l" r="r" t="t"/>
              <a:pathLst>
                <a:path extrusionOk="0" h="6020" w="8873">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45"/>
            <p:cNvSpPr/>
            <p:nvPr/>
          </p:nvSpPr>
          <p:spPr>
            <a:xfrm rot="-6527405">
              <a:off x="8026711" y="7590761"/>
              <a:ext cx="94174" cy="404473"/>
            </a:xfrm>
            <a:custGeom>
              <a:rect b="b" l="l" r="r" t="t"/>
              <a:pathLst>
                <a:path extrusionOk="0" h="16179" w="3767">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45"/>
            <p:cNvSpPr/>
            <p:nvPr/>
          </p:nvSpPr>
          <p:spPr>
            <a:xfrm rot="-6527405">
              <a:off x="8104386" y="7578861"/>
              <a:ext cx="278774" cy="191099"/>
            </a:xfrm>
            <a:custGeom>
              <a:rect b="b" l="l" r="r" t="t"/>
              <a:pathLst>
                <a:path extrusionOk="0" h="7644" w="11151">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45"/>
            <p:cNvSpPr/>
            <p:nvPr/>
          </p:nvSpPr>
          <p:spPr>
            <a:xfrm rot="-6527405">
              <a:off x="7546381" y="7349644"/>
              <a:ext cx="410023" cy="513447"/>
            </a:xfrm>
            <a:custGeom>
              <a:rect b="b" l="l" r="r" t="t"/>
              <a:pathLst>
                <a:path extrusionOk="0" h="20538" w="16401">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45"/>
            <p:cNvSpPr/>
            <p:nvPr/>
          </p:nvSpPr>
          <p:spPr>
            <a:xfrm rot="-6527405">
              <a:off x="7917574" y="7640311"/>
              <a:ext cx="105749" cy="68825"/>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2">
    <p:spTree>
      <p:nvGrpSpPr>
        <p:cNvPr id="1836" name="Shape 1836"/>
        <p:cNvGrpSpPr/>
        <p:nvPr/>
      </p:nvGrpSpPr>
      <p:grpSpPr>
        <a:xfrm>
          <a:off x="0" y="0"/>
          <a:ext cx="0" cy="0"/>
          <a:chOff x="0" y="0"/>
          <a:chExt cx="0" cy="0"/>
        </a:xfrm>
      </p:grpSpPr>
      <p:sp>
        <p:nvSpPr>
          <p:cNvPr id="1837" name="Google Shape;1837;p46"/>
          <p:cNvSpPr txBox="1"/>
          <p:nvPr>
            <p:ph type="title"/>
          </p:nvPr>
        </p:nvSpPr>
        <p:spPr>
          <a:xfrm>
            <a:off x="713225" y="41805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solidFill>
                  <a:schemeClr val="accent3"/>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838" name="Google Shape;1838;p46"/>
          <p:cNvSpPr txBox="1"/>
          <p:nvPr>
            <p:ph idx="1" type="subTitle"/>
          </p:nvPr>
        </p:nvSpPr>
        <p:spPr>
          <a:xfrm>
            <a:off x="6299300" y="2854738"/>
            <a:ext cx="1853400" cy="1229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839" name="Google Shape;1839;p46"/>
          <p:cNvSpPr txBox="1"/>
          <p:nvPr>
            <p:ph idx="2" type="subTitle"/>
          </p:nvPr>
        </p:nvSpPr>
        <p:spPr>
          <a:xfrm>
            <a:off x="2506800" y="2854738"/>
            <a:ext cx="1853400" cy="1229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840" name="Google Shape;1840;p46"/>
          <p:cNvSpPr txBox="1"/>
          <p:nvPr>
            <p:ph idx="3" type="subTitle"/>
          </p:nvPr>
        </p:nvSpPr>
        <p:spPr>
          <a:xfrm>
            <a:off x="6299225" y="2351463"/>
            <a:ext cx="1853400" cy="533400"/>
          </a:xfrm>
          <a:prstGeom prst="rect">
            <a:avLst/>
          </a:prstGeom>
        </p:spPr>
        <p:txBody>
          <a:bodyPr anchorCtr="0" anchor="t" bIns="91425" lIns="91425" spcFirstLastPara="1" rIns="91425" wrap="square" tIns="91425">
            <a:noAutofit/>
          </a:bodyPr>
          <a:lstStyle>
            <a:lvl1pPr lvl="0" rtl="0">
              <a:spcBef>
                <a:spcPts val="0"/>
              </a:spcBef>
              <a:spcAft>
                <a:spcPts val="0"/>
              </a:spcAft>
              <a:buSzPts val="21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1600"/>
              <a:buFont typeface="Bebas Neue"/>
              <a:buNone/>
              <a:defRPr>
                <a:latin typeface="Bebas Neue"/>
                <a:ea typeface="Bebas Neue"/>
                <a:cs typeface="Bebas Neue"/>
                <a:sym typeface="Bebas Neue"/>
              </a:defRPr>
            </a:lvl2pPr>
            <a:lvl3pPr lvl="2" rtl="0">
              <a:spcBef>
                <a:spcPts val="0"/>
              </a:spcBef>
              <a:spcAft>
                <a:spcPts val="0"/>
              </a:spcAft>
              <a:buSzPts val="1600"/>
              <a:buFont typeface="Bebas Neue"/>
              <a:buNone/>
              <a:defRPr>
                <a:latin typeface="Bebas Neue"/>
                <a:ea typeface="Bebas Neue"/>
                <a:cs typeface="Bebas Neue"/>
                <a:sym typeface="Bebas Neue"/>
              </a:defRPr>
            </a:lvl3pPr>
            <a:lvl4pPr lvl="3" rtl="0">
              <a:spcBef>
                <a:spcPts val="0"/>
              </a:spcBef>
              <a:spcAft>
                <a:spcPts val="0"/>
              </a:spcAft>
              <a:buSzPts val="1600"/>
              <a:buFont typeface="Bebas Neue"/>
              <a:buNone/>
              <a:defRPr>
                <a:latin typeface="Bebas Neue"/>
                <a:ea typeface="Bebas Neue"/>
                <a:cs typeface="Bebas Neue"/>
                <a:sym typeface="Bebas Neue"/>
              </a:defRPr>
            </a:lvl4pPr>
            <a:lvl5pPr lvl="4" rtl="0">
              <a:spcBef>
                <a:spcPts val="0"/>
              </a:spcBef>
              <a:spcAft>
                <a:spcPts val="0"/>
              </a:spcAft>
              <a:buSzPts val="1600"/>
              <a:buFont typeface="Bebas Neue"/>
              <a:buNone/>
              <a:defRPr>
                <a:latin typeface="Bebas Neue"/>
                <a:ea typeface="Bebas Neue"/>
                <a:cs typeface="Bebas Neue"/>
                <a:sym typeface="Bebas Neue"/>
              </a:defRPr>
            </a:lvl5pPr>
            <a:lvl6pPr lvl="5" rtl="0">
              <a:spcBef>
                <a:spcPts val="0"/>
              </a:spcBef>
              <a:spcAft>
                <a:spcPts val="0"/>
              </a:spcAft>
              <a:buSzPts val="1600"/>
              <a:buFont typeface="Bebas Neue"/>
              <a:buNone/>
              <a:defRPr>
                <a:latin typeface="Bebas Neue"/>
                <a:ea typeface="Bebas Neue"/>
                <a:cs typeface="Bebas Neue"/>
                <a:sym typeface="Bebas Neue"/>
              </a:defRPr>
            </a:lvl6pPr>
            <a:lvl7pPr lvl="6" rtl="0">
              <a:spcBef>
                <a:spcPts val="0"/>
              </a:spcBef>
              <a:spcAft>
                <a:spcPts val="0"/>
              </a:spcAft>
              <a:buSzPts val="1600"/>
              <a:buFont typeface="Bebas Neue"/>
              <a:buNone/>
              <a:defRPr>
                <a:latin typeface="Bebas Neue"/>
                <a:ea typeface="Bebas Neue"/>
                <a:cs typeface="Bebas Neue"/>
                <a:sym typeface="Bebas Neue"/>
              </a:defRPr>
            </a:lvl7pPr>
            <a:lvl8pPr lvl="7" rtl="0">
              <a:spcBef>
                <a:spcPts val="0"/>
              </a:spcBef>
              <a:spcAft>
                <a:spcPts val="0"/>
              </a:spcAft>
              <a:buSzPts val="1600"/>
              <a:buFont typeface="Bebas Neue"/>
              <a:buNone/>
              <a:defRPr>
                <a:latin typeface="Bebas Neue"/>
                <a:ea typeface="Bebas Neue"/>
                <a:cs typeface="Bebas Neue"/>
                <a:sym typeface="Bebas Neue"/>
              </a:defRPr>
            </a:lvl8pPr>
            <a:lvl9pPr lvl="8" rtl="0">
              <a:spcBef>
                <a:spcPts val="0"/>
              </a:spcBef>
              <a:spcAft>
                <a:spcPts val="0"/>
              </a:spcAft>
              <a:buSzPts val="1600"/>
              <a:buFont typeface="Bebas Neue"/>
              <a:buNone/>
              <a:defRPr>
                <a:latin typeface="Bebas Neue"/>
                <a:ea typeface="Bebas Neue"/>
                <a:cs typeface="Bebas Neue"/>
                <a:sym typeface="Bebas Neue"/>
              </a:defRPr>
            </a:lvl9pPr>
          </a:lstStyle>
          <a:p/>
        </p:txBody>
      </p:sp>
      <p:sp>
        <p:nvSpPr>
          <p:cNvPr id="1841" name="Google Shape;1841;p46"/>
          <p:cNvSpPr txBox="1"/>
          <p:nvPr>
            <p:ph idx="4" type="subTitle"/>
          </p:nvPr>
        </p:nvSpPr>
        <p:spPr>
          <a:xfrm>
            <a:off x="2506775" y="2351463"/>
            <a:ext cx="1853400" cy="533400"/>
          </a:xfrm>
          <a:prstGeom prst="rect">
            <a:avLst/>
          </a:prstGeom>
        </p:spPr>
        <p:txBody>
          <a:bodyPr anchorCtr="0" anchor="t" bIns="91425" lIns="91425" spcFirstLastPara="1" rIns="91425" wrap="square" tIns="91425">
            <a:noAutofit/>
          </a:bodyPr>
          <a:lstStyle>
            <a:lvl1pPr lvl="0" rtl="0">
              <a:spcBef>
                <a:spcPts val="0"/>
              </a:spcBef>
              <a:spcAft>
                <a:spcPts val="0"/>
              </a:spcAft>
              <a:buSzPts val="21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1600"/>
              <a:buFont typeface="Bebas Neue"/>
              <a:buNone/>
              <a:defRPr>
                <a:latin typeface="Bebas Neue"/>
                <a:ea typeface="Bebas Neue"/>
                <a:cs typeface="Bebas Neue"/>
                <a:sym typeface="Bebas Neue"/>
              </a:defRPr>
            </a:lvl2pPr>
            <a:lvl3pPr lvl="2" rtl="0">
              <a:spcBef>
                <a:spcPts val="0"/>
              </a:spcBef>
              <a:spcAft>
                <a:spcPts val="0"/>
              </a:spcAft>
              <a:buSzPts val="1600"/>
              <a:buFont typeface="Bebas Neue"/>
              <a:buNone/>
              <a:defRPr>
                <a:latin typeface="Bebas Neue"/>
                <a:ea typeface="Bebas Neue"/>
                <a:cs typeface="Bebas Neue"/>
                <a:sym typeface="Bebas Neue"/>
              </a:defRPr>
            </a:lvl3pPr>
            <a:lvl4pPr lvl="3" rtl="0">
              <a:spcBef>
                <a:spcPts val="0"/>
              </a:spcBef>
              <a:spcAft>
                <a:spcPts val="0"/>
              </a:spcAft>
              <a:buSzPts val="1600"/>
              <a:buFont typeface="Bebas Neue"/>
              <a:buNone/>
              <a:defRPr>
                <a:latin typeface="Bebas Neue"/>
                <a:ea typeface="Bebas Neue"/>
                <a:cs typeface="Bebas Neue"/>
                <a:sym typeface="Bebas Neue"/>
              </a:defRPr>
            </a:lvl4pPr>
            <a:lvl5pPr lvl="4" rtl="0">
              <a:spcBef>
                <a:spcPts val="0"/>
              </a:spcBef>
              <a:spcAft>
                <a:spcPts val="0"/>
              </a:spcAft>
              <a:buSzPts val="1600"/>
              <a:buFont typeface="Bebas Neue"/>
              <a:buNone/>
              <a:defRPr>
                <a:latin typeface="Bebas Neue"/>
                <a:ea typeface="Bebas Neue"/>
                <a:cs typeface="Bebas Neue"/>
                <a:sym typeface="Bebas Neue"/>
              </a:defRPr>
            </a:lvl5pPr>
            <a:lvl6pPr lvl="5" rtl="0">
              <a:spcBef>
                <a:spcPts val="0"/>
              </a:spcBef>
              <a:spcAft>
                <a:spcPts val="0"/>
              </a:spcAft>
              <a:buSzPts val="1600"/>
              <a:buFont typeface="Bebas Neue"/>
              <a:buNone/>
              <a:defRPr>
                <a:latin typeface="Bebas Neue"/>
                <a:ea typeface="Bebas Neue"/>
                <a:cs typeface="Bebas Neue"/>
                <a:sym typeface="Bebas Neue"/>
              </a:defRPr>
            </a:lvl6pPr>
            <a:lvl7pPr lvl="6" rtl="0">
              <a:spcBef>
                <a:spcPts val="0"/>
              </a:spcBef>
              <a:spcAft>
                <a:spcPts val="0"/>
              </a:spcAft>
              <a:buSzPts val="1600"/>
              <a:buFont typeface="Bebas Neue"/>
              <a:buNone/>
              <a:defRPr>
                <a:latin typeface="Bebas Neue"/>
                <a:ea typeface="Bebas Neue"/>
                <a:cs typeface="Bebas Neue"/>
                <a:sym typeface="Bebas Neue"/>
              </a:defRPr>
            </a:lvl7pPr>
            <a:lvl8pPr lvl="7" rtl="0">
              <a:spcBef>
                <a:spcPts val="0"/>
              </a:spcBef>
              <a:spcAft>
                <a:spcPts val="0"/>
              </a:spcAft>
              <a:buSzPts val="1600"/>
              <a:buFont typeface="Bebas Neue"/>
              <a:buNone/>
              <a:defRPr>
                <a:latin typeface="Bebas Neue"/>
                <a:ea typeface="Bebas Neue"/>
                <a:cs typeface="Bebas Neue"/>
                <a:sym typeface="Bebas Neue"/>
              </a:defRPr>
            </a:lvl8pPr>
            <a:lvl9pPr lvl="8" rtl="0">
              <a:spcBef>
                <a:spcPts val="0"/>
              </a:spcBef>
              <a:spcAft>
                <a:spcPts val="0"/>
              </a:spcAft>
              <a:buSzPts val="1600"/>
              <a:buFont typeface="Bebas Neue"/>
              <a:buNone/>
              <a:defRPr>
                <a:latin typeface="Bebas Neue"/>
                <a:ea typeface="Bebas Neue"/>
                <a:cs typeface="Bebas Neue"/>
                <a:sym typeface="Bebas Neue"/>
              </a:defRPr>
            </a:lvl9pPr>
          </a:lstStyle>
          <a:p/>
        </p:txBody>
      </p:sp>
      <p:grpSp>
        <p:nvGrpSpPr>
          <p:cNvPr id="1842" name="Google Shape;1842;p46"/>
          <p:cNvGrpSpPr/>
          <p:nvPr/>
        </p:nvGrpSpPr>
        <p:grpSpPr>
          <a:xfrm flipH="1">
            <a:off x="-333470" y="3256134"/>
            <a:ext cx="1395308" cy="1361806"/>
            <a:chOff x="-586438" y="2246659"/>
            <a:chExt cx="1395308" cy="1361806"/>
          </a:xfrm>
        </p:grpSpPr>
        <p:sp>
          <p:nvSpPr>
            <p:cNvPr id="1843" name="Google Shape;1843;p46"/>
            <p:cNvSpPr/>
            <p:nvPr/>
          </p:nvSpPr>
          <p:spPr>
            <a:xfrm rot="3361624">
              <a:off x="-354384" y="2400039"/>
              <a:ext cx="931198" cy="1055048"/>
            </a:xfrm>
            <a:custGeom>
              <a:rect b="b" l="l" r="r" t="t"/>
              <a:pathLst>
                <a:path extrusionOk="0" h="42202" w="37248">
                  <a:moveTo>
                    <a:pt x="2456" y="1880"/>
                  </a:moveTo>
                  <a:lnTo>
                    <a:pt x="10047" y="6560"/>
                  </a:lnTo>
                  <a:lnTo>
                    <a:pt x="14885" y="9529"/>
                  </a:lnTo>
                  <a:cubicBezTo>
                    <a:pt x="16425" y="10482"/>
                    <a:pt x="18001" y="11362"/>
                    <a:pt x="19468" y="12425"/>
                  </a:cubicBezTo>
                  <a:cubicBezTo>
                    <a:pt x="20170" y="12905"/>
                    <a:pt x="20817" y="13451"/>
                    <a:pt x="21402" y="14058"/>
                  </a:cubicBezTo>
                  <a:lnTo>
                    <a:pt x="21402" y="14058"/>
                  </a:lnTo>
                  <a:cubicBezTo>
                    <a:pt x="18808" y="12956"/>
                    <a:pt x="16269" y="11697"/>
                    <a:pt x="13822" y="10299"/>
                  </a:cubicBezTo>
                  <a:cubicBezTo>
                    <a:pt x="10743" y="8502"/>
                    <a:pt x="7810" y="6450"/>
                    <a:pt x="5061" y="4177"/>
                  </a:cubicBezTo>
                  <a:cubicBezTo>
                    <a:pt x="4159" y="3442"/>
                    <a:pt x="3293" y="2672"/>
                    <a:pt x="2456" y="1880"/>
                  </a:cubicBezTo>
                  <a:close/>
                  <a:moveTo>
                    <a:pt x="415" y="1"/>
                  </a:moveTo>
                  <a:cubicBezTo>
                    <a:pt x="179" y="1"/>
                    <a:pt x="0" y="295"/>
                    <a:pt x="186" y="511"/>
                  </a:cubicBezTo>
                  <a:cubicBezTo>
                    <a:pt x="2752" y="3040"/>
                    <a:pt x="5501" y="5350"/>
                    <a:pt x="8434" y="7476"/>
                  </a:cubicBezTo>
                  <a:cubicBezTo>
                    <a:pt x="11366" y="9565"/>
                    <a:pt x="14482" y="11435"/>
                    <a:pt x="17745" y="13011"/>
                  </a:cubicBezTo>
                  <a:cubicBezTo>
                    <a:pt x="19190" y="13719"/>
                    <a:pt x="20684" y="14380"/>
                    <a:pt x="22205" y="14974"/>
                  </a:cubicBezTo>
                  <a:lnTo>
                    <a:pt x="22205" y="14974"/>
                  </a:lnTo>
                  <a:cubicBezTo>
                    <a:pt x="22470" y="15307"/>
                    <a:pt x="22718" y="15655"/>
                    <a:pt x="22950" y="16017"/>
                  </a:cubicBezTo>
                  <a:cubicBezTo>
                    <a:pt x="23903" y="17484"/>
                    <a:pt x="24673" y="19097"/>
                    <a:pt x="25480" y="20673"/>
                  </a:cubicBezTo>
                  <a:cubicBezTo>
                    <a:pt x="27276" y="24045"/>
                    <a:pt x="29036" y="27381"/>
                    <a:pt x="30832" y="30754"/>
                  </a:cubicBezTo>
                  <a:cubicBezTo>
                    <a:pt x="32628" y="34126"/>
                    <a:pt x="34388" y="37499"/>
                    <a:pt x="36221" y="40871"/>
                  </a:cubicBezTo>
                  <a:lnTo>
                    <a:pt x="36917" y="42118"/>
                  </a:lnTo>
                  <a:cubicBezTo>
                    <a:pt x="36941" y="42177"/>
                    <a:pt x="36988" y="42202"/>
                    <a:pt x="37037" y="42202"/>
                  </a:cubicBezTo>
                  <a:cubicBezTo>
                    <a:pt x="37138" y="42202"/>
                    <a:pt x="37248" y="42095"/>
                    <a:pt x="37174" y="41971"/>
                  </a:cubicBezTo>
                  <a:lnTo>
                    <a:pt x="37174" y="41971"/>
                  </a:lnTo>
                  <a:lnTo>
                    <a:pt x="37174" y="42008"/>
                  </a:lnTo>
                  <a:cubicBezTo>
                    <a:pt x="35451" y="38562"/>
                    <a:pt x="33691" y="35153"/>
                    <a:pt x="31932" y="31744"/>
                  </a:cubicBezTo>
                  <a:cubicBezTo>
                    <a:pt x="30135" y="28298"/>
                    <a:pt x="28376" y="24925"/>
                    <a:pt x="26579" y="21516"/>
                  </a:cubicBezTo>
                  <a:cubicBezTo>
                    <a:pt x="25736" y="19866"/>
                    <a:pt x="24930" y="18253"/>
                    <a:pt x="24050" y="16640"/>
                  </a:cubicBezTo>
                  <a:cubicBezTo>
                    <a:pt x="23811" y="16205"/>
                    <a:pt x="23549" y="15783"/>
                    <a:pt x="23266" y="15375"/>
                  </a:cubicBezTo>
                  <a:lnTo>
                    <a:pt x="23266" y="15375"/>
                  </a:lnTo>
                  <a:cubicBezTo>
                    <a:pt x="23283" y="15382"/>
                    <a:pt x="23300" y="15388"/>
                    <a:pt x="23317" y="15394"/>
                  </a:cubicBezTo>
                  <a:cubicBezTo>
                    <a:pt x="23345" y="15405"/>
                    <a:pt x="23372" y="15409"/>
                    <a:pt x="23397" y="15409"/>
                  </a:cubicBezTo>
                  <a:cubicBezTo>
                    <a:pt x="23634" y="15409"/>
                    <a:pt x="23725" y="14980"/>
                    <a:pt x="23427" y="14881"/>
                  </a:cubicBezTo>
                  <a:cubicBezTo>
                    <a:pt x="23176" y="14783"/>
                    <a:pt x="22926" y="14684"/>
                    <a:pt x="22676" y="14584"/>
                  </a:cubicBezTo>
                  <a:lnTo>
                    <a:pt x="22676" y="14584"/>
                  </a:lnTo>
                  <a:cubicBezTo>
                    <a:pt x="22149" y="13924"/>
                    <a:pt x="21565" y="13311"/>
                    <a:pt x="20934" y="12755"/>
                  </a:cubicBezTo>
                  <a:cubicBezTo>
                    <a:pt x="19504" y="11692"/>
                    <a:pt x="18038" y="10739"/>
                    <a:pt x="16498" y="9859"/>
                  </a:cubicBezTo>
                  <a:lnTo>
                    <a:pt x="11586" y="6816"/>
                  </a:lnTo>
                  <a:lnTo>
                    <a:pt x="1762" y="804"/>
                  </a:lnTo>
                  <a:lnTo>
                    <a:pt x="651" y="97"/>
                  </a:lnTo>
                  <a:lnTo>
                    <a:pt x="651" y="97"/>
                  </a:lnTo>
                  <a:cubicBezTo>
                    <a:pt x="643" y="89"/>
                    <a:pt x="634" y="80"/>
                    <a:pt x="625" y="71"/>
                  </a:cubicBezTo>
                  <a:lnTo>
                    <a:pt x="621" y="78"/>
                  </a:lnTo>
                  <a:lnTo>
                    <a:pt x="552" y="34"/>
                  </a:lnTo>
                  <a:cubicBezTo>
                    <a:pt x="506" y="11"/>
                    <a:pt x="459" y="1"/>
                    <a:pt x="4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46"/>
            <p:cNvSpPr/>
            <p:nvPr/>
          </p:nvSpPr>
          <p:spPr>
            <a:xfrm rot="3361624">
              <a:off x="316904" y="2857778"/>
              <a:ext cx="33025" cy="118625"/>
            </a:xfrm>
            <a:custGeom>
              <a:rect b="b" l="l" r="r" t="t"/>
              <a:pathLst>
                <a:path extrusionOk="0" h="4745" w="1321">
                  <a:moveTo>
                    <a:pt x="639" y="1472"/>
                  </a:moveTo>
                  <a:lnTo>
                    <a:pt x="639" y="1472"/>
                  </a:lnTo>
                  <a:cubicBezTo>
                    <a:pt x="735" y="2324"/>
                    <a:pt x="667" y="3191"/>
                    <a:pt x="435" y="4014"/>
                  </a:cubicBezTo>
                  <a:lnTo>
                    <a:pt x="435" y="4014"/>
                  </a:lnTo>
                  <a:cubicBezTo>
                    <a:pt x="431" y="3162"/>
                    <a:pt x="499" y="2312"/>
                    <a:pt x="639" y="1472"/>
                  </a:cubicBezTo>
                  <a:close/>
                  <a:moveTo>
                    <a:pt x="661" y="0"/>
                  </a:moveTo>
                  <a:cubicBezTo>
                    <a:pt x="569" y="0"/>
                    <a:pt x="477" y="55"/>
                    <a:pt x="441" y="165"/>
                  </a:cubicBezTo>
                  <a:cubicBezTo>
                    <a:pt x="74" y="1558"/>
                    <a:pt x="1" y="2988"/>
                    <a:pt x="184" y="4381"/>
                  </a:cubicBezTo>
                  <a:cubicBezTo>
                    <a:pt x="198" y="4449"/>
                    <a:pt x="236" y="4487"/>
                    <a:pt x="281" y="4498"/>
                  </a:cubicBezTo>
                  <a:lnTo>
                    <a:pt x="281" y="4498"/>
                  </a:lnTo>
                  <a:cubicBezTo>
                    <a:pt x="250" y="4652"/>
                    <a:pt x="378" y="4745"/>
                    <a:pt x="517" y="4745"/>
                  </a:cubicBezTo>
                  <a:cubicBezTo>
                    <a:pt x="613" y="4745"/>
                    <a:pt x="714" y="4700"/>
                    <a:pt x="771" y="4601"/>
                  </a:cubicBezTo>
                  <a:cubicBezTo>
                    <a:pt x="1284" y="3171"/>
                    <a:pt x="1320" y="1595"/>
                    <a:pt x="880" y="165"/>
                  </a:cubicBezTo>
                  <a:cubicBezTo>
                    <a:pt x="844" y="55"/>
                    <a:pt x="752" y="0"/>
                    <a:pt x="6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46"/>
            <p:cNvSpPr/>
            <p:nvPr/>
          </p:nvSpPr>
          <p:spPr>
            <a:xfrm rot="3361624">
              <a:off x="288699" y="2899478"/>
              <a:ext cx="38525" cy="261799"/>
            </a:xfrm>
            <a:custGeom>
              <a:rect b="b" l="l" r="r" t="t"/>
              <a:pathLst>
                <a:path extrusionOk="0" h="10472" w="1541">
                  <a:moveTo>
                    <a:pt x="757" y="1375"/>
                  </a:moveTo>
                  <a:lnTo>
                    <a:pt x="757" y="1375"/>
                  </a:lnTo>
                  <a:cubicBezTo>
                    <a:pt x="970" y="2562"/>
                    <a:pt x="1029" y="3765"/>
                    <a:pt x="917" y="4968"/>
                  </a:cubicBezTo>
                  <a:cubicBezTo>
                    <a:pt x="844" y="5738"/>
                    <a:pt x="697" y="6544"/>
                    <a:pt x="514" y="7314"/>
                  </a:cubicBezTo>
                  <a:cubicBezTo>
                    <a:pt x="513" y="7317"/>
                    <a:pt x="512" y="7320"/>
                    <a:pt x="510" y="7323"/>
                  </a:cubicBezTo>
                  <a:lnTo>
                    <a:pt x="510" y="7323"/>
                  </a:lnTo>
                  <a:cubicBezTo>
                    <a:pt x="464" y="6662"/>
                    <a:pt x="441" y="5968"/>
                    <a:pt x="441" y="5298"/>
                  </a:cubicBezTo>
                  <a:cubicBezTo>
                    <a:pt x="441" y="3984"/>
                    <a:pt x="552" y="2671"/>
                    <a:pt x="757" y="1375"/>
                  </a:cubicBezTo>
                  <a:close/>
                  <a:moveTo>
                    <a:pt x="734" y="1"/>
                  </a:moveTo>
                  <a:cubicBezTo>
                    <a:pt x="642" y="1"/>
                    <a:pt x="551" y="56"/>
                    <a:pt x="514" y="166"/>
                  </a:cubicBezTo>
                  <a:cubicBezTo>
                    <a:pt x="148" y="1852"/>
                    <a:pt x="1" y="3575"/>
                    <a:pt x="38" y="5298"/>
                  </a:cubicBezTo>
                  <a:cubicBezTo>
                    <a:pt x="38" y="6141"/>
                    <a:pt x="74" y="7021"/>
                    <a:pt x="184" y="7864"/>
                  </a:cubicBezTo>
                  <a:cubicBezTo>
                    <a:pt x="197" y="8014"/>
                    <a:pt x="211" y="8163"/>
                    <a:pt x="228" y="8311"/>
                  </a:cubicBezTo>
                  <a:lnTo>
                    <a:pt x="228" y="8311"/>
                  </a:lnTo>
                  <a:cubicBezTo>
                    <a:pt x="152" y="8732"/>
                    <a:pt x="127" y="9159"/>
                    <a:pt x="148" y="9587"/>
                  </a:cubicBezTo>
                  <a:cubicBezTo>
                    <a:pt x="148" y="9752"/>
                    <a:pt x="267" y="9834"/>
                    <a:pt x="386" y="9834"/>
                  </a:cubicBezTo>
                  <a:cubicBezTo>
                    <a:pt x="424" y="9834"/>
                    <a:pt x="461" y="9826"/>
                    <a:pt x="495" y="9809"/>
                  </a:cubicBezTo>
                  <a:lnTo>
                    <a:pt x="495" y="9809"/>
                  </a:lnTo>
                  <a:cubicBezTo>
                    <a:pt x="545" y="10006"/>
                    <a:pt x="600" y="10201"/>
                    <a:pt x="661" y="10393"/>
                  </a:cubicBezTo>
                  <a:cubicBezTo>
                    <a:pt x="678" y="10444"/>
                    <a:pt x="726" y="10472"/>
                    <a:pt x="774" y="10472"/>
                  </a:cubicBezTo>
                  <a:cubicBezTo>
                    <a:pt x="828" y="10472"/>
                    <a:pt x="881" y="10435"/>
                    <a:pt x="881" y="10357"/>
                  </a:cubicBezTo>
                  <a:lnTo>
                    <a:pt x="881" y="10320"/>
                  </a:lnTo>
                  <a:cubicBezTo>
                    <a:pt x="822" y="9889"/>
                    <a:pt x="753" y="9449"/>
                    <a:pt x="690" y="9003"/>
                  </a:cubicBezTo>
                  <a:lnTo>
                    <a:pt x="690" y="9003"/>
                  </a:lnTo>
                  <a:cubicBezTo>
                    <a:pt x="773" y="8393"/>
                    <a:pt x="897" y="7788"/>
                    <a:pt x="1064" y="7204"/>
                  </a:cubicBezTo>
                  <a:cubicBezTo>
                    <a:pt x="1247" y="6434"/>
                    <a:pt x="1357" y="5664"/>
                    <a:pt x="1431" y="4858"/>
                  </a:cubicBezTo>
                  <a:cubicBezTo>
                    <a:pt x="1541" y="3282"/>
                    <a:pt x="1357" y="1705"/>
                    <a:pt x="954" y="166"/>
                  </a:cubicBezTo>
                  <a:cubicBezTo>
                    <a:pt x="917" y="56"/>
                    <a:pt x="826" y="1"/>
                    <a:pt x="7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46"/>
            <p:cNvSpPr/>
            <p:nvPr/>
          </p:nvSpPr>
          <p:spPr>
            <a:xfrm rot="3361624">
              <a:off x="2117" y="2853097"/>
              <a:ext cx="336899" cy="244375"/>
            </a:xfrm>
            <a:custGeom>
              <a:rect b="b" l="l" r="r" t="t"/>
              <a:pathLst>
                <a:path extrusionOk="0" h="9775" w="13476">
                  <a:moveTo>
                    <a:pt x="1793" y="925"/>
                  </a:moveTo>
                  <a:cubicBezTo>
                    <a:pt x="5163" y="1974"/>
                    <a:pt x="8204" y="3873"/>
                    <a:pt x="10574" y="6498"/>
                  </a:cubicBezTo>
                  <a:cubicBezTo>
                    <a:pt x="11302" y="7259"/>
                    <a:pt x="11940" y="8080"/>
                    <a:pt x="12516" y="8961"/>
                  </a:cubicBezTo>
                  <a:lnTo>
                    <a:pt x="12516" y="8961"/>
                  </a:lnTo>
                  <a:cubicBezTo>
                    <a:pt x="8852" y="7596"/>
                    <a:pt x="6232" y="4636"/>
                    <a:pt x="3315" y="2136"/>
                  </a:cubicBezTo>
                  <a:cubicBezTo>
                    <a:pt x="2828" y="1710"/>
                    <a:pt x="2319" y="1306"/>
                    <a:pt x="1793" y="925"/>
                  </a:cubicBezTo>
                  <a:close/>
                  <a:moveTo>
                    <a:pt x="12920" y="9101"/>
                  </a:moveTo>
                  <a:lnTo>
                    <a:pt x="12923" y="9105"/>
                  </a:lnTo>
                  <a:lnTo>
                    <a:pt x="12923" y="9105"/>
                  </a:lnTo>
                  <a:cubicBezTo>
                    <a:pt x="12923" y="9104"/>
                    <a:pt x="12922" y="9104"/>
                    <a:pt x="12921" y="9104"/>
                  </a:cubicBezTo>
                  <a:lnTo>
                    <a:pt x="12921" y="9104"/>
                  </a:lnTo>
                  <a:cubicBezTo>
                    <a:pt x="12921" y="9103"/>
                    <a:pt x="12920" y="9102"/>
                    <a:pt x="12920" y="9101"/>
                  </a:cubicBezTo>
                  <a:close/>
                  <a:moveTo>
                    <a:pt x="386" y="1"/>
                  </a:moveTo>
                  <a:cubicBezTo>
                    <a:pt x="136" y="1"/>
                    <a:pt x="1" y="355"/>
                    <a:pt x="236" y="523"/>
                  </a:cubicBezTo>
                  <a:cubicBezTo>
                    <a:pt x="3829" y="2686"/>
                    <a:pt x="6321" y="6132"/>
                    <a:pt x="9877" y="8331"/>
                  </a:cubicBezTo>
                  <a:cubicBezTo>
                    <a:pt x="10830" y="8954"/>
                    <a:pt x="11857" y="9431"/>
                    <a:pt x="12956" y="9761"/>
                  </a:cubicBezTo>
                  <a:cubicBezTo>
                    <a:pt x="12991" y="9770"/>
                    <a:pt x="13023" y="9774"/>
                    <a:pt x="13054" y="9774"/>
                  </a:cubicBezTo>
                  <a:cubicBezTo>
                    <a:pt x="13381" y="9774"/>
                    <a:pt x="13475" y="9275"/>
                    <a:pt x="13140" y="9174"/>
                  </a:cubicBezTo>
                  <a:cubicBezTo>
                    <a:pt x="13073" y="9153"/>
                    <a:pt x="13007" y="9132"/>
                    <a:pt x="12941" y="9110"/>
                  </a:cubicBezTo>
                  <a:lnTo>
                    <a:pt x="12941" y="9110"/>
                  </a:lnTo>
                  <a:cubicBezTo>
                    <a:pt x="10851" y="5494"/>
                    <a:pt x="7631" y="2682"/>
                    <a:pt x="3792" y="1073"/>
                  </a:cubicBezTo>
                  <a:cubicBezTo>
                    <a:pt x="2692" y="633"/>
                    <a:pt x="1592" y="266"/>
                    <a:pt x="456" y="10"/>
                  </a:cubicBezTo>
                  <a:cubicBezTo>
                    <a:pt x="432" y="4"/>
                    <a:pt x="409" y="1"/>
                    <a:pt x="3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46"/>
            <p:cNvSpPr/>
            <p:nvPr/>
          </p:nvSpPr>
          <p:spPr>
            <a:xfrm rot="3361624">
              <a:off x="220682" y="3011322"/>
              <a:ext cx="52250" cy="329399"/>
            </a:xfrm>
            <a:custGeom>
              <a:rect b="b" l="l" r="r" t="t"/>
              <a:pathLst>
                <a:path extrusionOk="0" h="13176" w="2090">
                  <a:moveTo>
                    <a:pt x="897" y="1697"/>
                  </a:moveTo>
                  <a:cubicBezTo>
                    <a:pt x="1435" y="4326"/>
                    <a:pt x="1524" y="7020"/>
                    <a:pt x="1210" y="9687"/>
                  </a:cubicBezTo>
                  <a:cubicBezTo>
                    <a:pt x="1147" y="10271"/>
                    <a:pt x="1049" y="10854"/>
                    <a:pt x="936" y="11438"/>
                  </a:cubicBezTo>
                  <a:lnTo>
                    <a:pt x="936" y="11438"/>
                  </a:lnTo>
                  <a:cubicBezTo>
                    <a:pt x="827" y="10793"/>
                    <a:pt x="729" y="10148"/>
                    <a:pt x="660" y="9504"/>
                  </a:cubicBezTo>
                  <a:cubicBezTo>
                    <a:pt x="587" y="8514"/>
                    <a:pt x="513" y="7488"/>
                    <a:pt x="513" y="6461"/>
                  </a:cubicBezTo>
                  <a:cubicBezTo>
                    <a:pt x="513" y="4862"/>
                    <a:pt x="647" y="3262"/>
                    <a:pt x="897" y="1697"/>
                  </a:cubicBezTo>
                  <a:close/>
                  <a:moveTo>
                    <a:pt x="880" y="0"/>
                  </a:moveTo>
                  <a:cubicBezTo>
                    <a:pt x="770" y="0"/>
                    <a:pt x="660" y="64"/>
                    <a:pt x="623" y="193"/>
                  </a:cubicBezTo>
                  <a:cubicBezTo>
                    <a:pt x="184" y="2246"/>
                    <a:pt x="0" y="4335"/>
                    <a:pt x="0" y="6461"/>
                  </a:cubicBezTo>
                  <a:cubicBezTo>
                    <a:pt x="0" y="8514"/>
                    <a:pt x="212" y="10566"/>
                    <a:pt x="706" y="12550"/>
                  </a:cubicBezTo>
                  <a:lnTo>
                    <a:pt x="706" y="12550"/>
                  </a:lnTo>
                  <a:cubicBezTo>
                    <a:pt x="691" y="12622"/>
                    <a:pt x="676" y="12694"/>
                    <a:pt x="660" y="12766"/>
                  </a:cubicBezTo>
                  <a:cubicBezTo>
                    <a:pt x="593" y="13012"/>
                    <a:pt x="784" y="13176"/>
                    <a:pt x="969" y="13176"/>
                  </a:cubicBezTo>
                  <a:cubicBezTo>
                    <a:pt x="1087" y="13176"/>
                    <a:pt x="1204" y="13108"/>
                    <a:pt x="1247" y="12950"/>
                  </a:cubicBezTo>
                  <a:cubicBezTo>
                    <a:pt x="1833" y="10860"/>
                    <a:pt x="2090" y="8697"/>
                    <a:pt x="2016" y="6571"/>
                  </a:cubicBezTo>
                  <a:cubicBezTo>
                    <a:pt x="1980" y="4408"/>
                    <a:pt x="1686" y="2282"/>
                    <a:pt x="1137" y="193"/>
                  </a:cubicBezTo>
                  <a:cubicBezTo>
                    <a:pt x="1100" y="64"/>
                    <a:pt x="990" y="0"/>
                    <a:pt x="8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46"/>
            <p:cNvSpPr/>
            <p:nvPr/>
          </p:nvSpPr>
          <p:spPr>
            <a:xfrm rot="3361624">
              <a:off x="342169" y="2414139"/>
              <a:ext cx="236050" cy="617999"/>
            </a:xfrm>
            <a:custGeom>
              <a:rect b="b" l="l" r="r" t="t"/>
              <a:pathLst>
                <a:path extrusionOk="0" h="24720" w="9442">
                  <a:moveTo>
                    <a:pt x="1334" y="1388"/>
                  </a:moveTo>
                  <a:cubicBezTo>
                    <a:pt x="2725" y="4292"/>
                    <a:pt x="4104" y="7184"/>
                    <a:pt x="5096" y="10225"/>
                  </a:cubicBezTo>
                  <a:cubicBezTo>
                    <a:pt x="5645" y="11875"/>
                    <a:pt x="6049" y="13598"/>
                    <a:pt x="6342" y="15358"/>
                  </a:cubicBezTo>
                  <a:cubicBezTo>
                    <a:pt x="6546" y="16787"/>
                    <a:pt x="6624" y="18248"/>
                    <a:pt x="6839" y="19681"/>
                  </a:cubicBezTo>
                  <a:lnTo>
                    <a:pt x="6839" y="19681"/>
                  </a:lnTo>
                  <a:cubicBezTo>
                    <a:pt x="6595" y="19180"/>
                    <a:pt x="6306" y="18693"/>
                    <a:pt x="6012" y="18217"/>
                  </a:cubicBezTo>
                  <a:cubicBezTo>
                    <a:pt x="5169" y="16934"/>
                    <a:pt x="4436" y="15614"/>
                    <a:pt x="3776" y="14221"/>
                  </a:cubicBezTo>
                  <a:cubicBezTo>
                    <a:pt x="2456" y="11472"/>
                    <a:pt x="1613" y="8502"/>
                    <a:pt x="1320" y="5497"/>
                  </a:cubicBezTo>
                  <a:cubicBezTo>
                    <a:pt x="1173" y="4121"/>
                    <a:pt x="1191" y="2745"/>
                    <a:pt x="1334" y="1388"/>
                  </a:cubicBezTo>
                  <a:close/>
                  <a:moveTo>
                    <a:pt x="1153" y="0"/>
                  </a:moveTo>
                  <a:cubicBezTo>
                    <a:pt x="1009" y="0"/>
                    <a:pt x="864" y="75"/>
                    <a:pt x="843" y="218"/>
                  </a:cubicBezTo>
                  <a:cubicBezTo>
                    <a:pt x="0" y="6266"/>
                    <a:pt x="1760" y="12498"/>
                    <a:pt x="5059" y="17630"/>
                  </a:cubicBezTo>
                  <a:cubicBezTo>
                    <a:pt x="5975" y="19060"/>
                    <a:pt x="7185" y="20490"/>
                    <a:pt x="7295" y="22286"/>
                  </a:cubicBezTo>
                  <a:cubicBezTo>
                    <a:pt x="7295" y="22359"/>
                    <a:pt x="7350" y="22396"/>
                    <a:pt x="7405" y="22396"/>
                  </a:cubicBezTo>
                  <a:cubicBezTo>
                    <a:pt x="7425" y="22396"/>
                    <a:pt x="7444" y="22391"/>
                    <a:pt x="7462" y="22382"/>
                  </a:cubicBezTo>
                  <a:lnTo>
                    <a:pt x="7462" y="22382"/>
                  </a:lnTo>
                  <a:cubicBezTo>
                    <a:pt x="7467" y="22399"/>
                    <a:pt x="7473" y="22416"/>
                    <a:pt x="7478" y="22433"/>
                  </a:cubicBezTo>
                  <a:cubicBezTo>
                    <a:pt x="7808" y="23239"/>
                    <a:pt x="8248" y="23972"/>
                    <a:pt x="8798" y="24632"/>
                  </a:cubicBezTo>
                  <a:cubicBezTo>
                    <a:pt x="8851" y="24693"/>
                    <a:pt x="8918" y="24719"/>
                    <a:pt x="8987" y="24719"/>
                  </a:cubicBezTo>
                  <a:cubicBezTo>
                    <a:pt x="9206" y="24719"/>
                    <a:pt x="9442" y="24461"/>
                    <a:pt x="9275" y="24265"/>
                  </a:cubicBezTo>
                  <a:cubicBezTo>
                    <a:pt x="8432" y="23019"/>
                    <a:pt x="7882" y="21626"/>
                    <a:pt x="7662" y="20123"/>
                  </a:cubicBezTo>
                  <a:cubicBezTo>
                    <a:pt x="7368" y="18620"/>
                    <a:pt x="7295" y="17080"/>
                    <a:pt x="7075" y="15577"/>
                  </a:cubicBezTo>
                  <a:cubicBezTo>
                    <a:pt x="6525" y="12132"/>
                    <a:pt x="5499" y="8759"/>
                    <a:pt x="3996" y="5570"/>
                  </a:cubicBezTo>
                  <a:cubicBezTo>
                    <a:pt x="3189" y="3737"/>
                    <a:pt x="2310" y="1941"/>
                    <a:pt x="1430" y="144"/>
                  </a:cubicBezTo>
                  <a:cubicBezTo>
                    <a:pt x="1381" y="47"/>
                    <a:pt x="1268" y="0"/>
                    <a:pt x="1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9" name="Google Shape;1849;p46"/>
          <p:cNvSpPr/>
          <p:nvPr/>
        </p:nvSpPr>
        <p:spPr>
          <a:xfrm flipH="1" rot="-8792422">
            <a:off x="-667057" y="4368151"/>
            <a:ext cx="2126910" cy="1697048"/>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46"/>
          <p:cNvSpPr/>
          <p:nvPr/>
        </p:nvSpPr>
        <p:spPr>
          <a:xfrm flipH="1" rot="10800000">
            <a:off x="7045302" y="4598714"/>
            <a:ext cx="2127125" cy="643625"/>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1" name="Google Shape;1851;p46"/>
          <p:cNvGrpSpPr/>
          <p:nvPr/>
        </p:nvGrpSpPr>
        <p:grpSpPr>
          <a:xfrm flipH="1" rot="5400000">
            <a:off x="7688323" y="3747857"/>
            <a:ext cx="741626" cy="1195489"/>
            <a:chOff x="510547" y="4000024"/>
            <a:chExt cx="741626" cy="1195489"/>
          </a:xfrm>
        </p:grpSpPr>
        <p:sp>
          <p:nvSpPr>
            <p:cNvPr id="1852" name="Google Shape;1852;p46"/>
            <p:cNvSpPr/>
            <p:nvPr/>
          </p:nvSpPr>
          <p:spPr>
            <a:xfrm rot="3521228">
              <a:off x="718991" y="4602634"/>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46"/>
            <p:cNvSpPr/>
            <p:nvPr/>
          </p:nvSpPr>
          <p:spPr>
            <a:xfrm rot="3521228">
              <a:off x="750341" y="4705621"/>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46"/>
            <p:cNvSpPr/>
            <p:nvPr/>
          </p:nvSpPr>
          <p:spPr>
            <a:xfrm rot="3521228">
              <a:off x="792815" y="4611079"/>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46"/>
            <p:cNvSpPr/>
            <p:nvPr/>
          </p:nvSpPr>
          <p:spPr>
            <a:xfrm rot="3521228">
              <a:off x="968227" y="476729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46"/>
            <p:cNvSpPr/>
            <p:nvPr/>
          </p:nvSpPr>
          <p:spPr>
            <a:xfrm rot="3521228">
              <a:off x="814499" y="4746099"/>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46"/>
            <p:cNvSpPr/>
            <p:nvPr/>
          </p:nvSpPr>
          <p:spPr>
            <a:xfrm rot="3521228">
              <a:off x="698772" y="493144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46"/>
            <p:cNvSpPr/>
            <p:nvPr/>
          </p:nvSpPr>
          <p:spPr>
            <a:xfrm rot="3521228">
              <a:off x="868664" y="4628457"/>
              <a:ext cx="50993"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46"/>
            <p:cNvSpPr/>
            <p:nvPr/>
          </p:nvSpPr>
          <p:spPr>
            <a:xfrm rot="3521228">
              <a:off x="958561" y="446811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46"/>
            <p:cNvSpPr/>
            <p:nvPr/>
          </p:nvSpPr>
          <p:spPr>
            <a:xfrm rot="3521228">
              <a:off x="1071915" y="4475437"/>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46"/>
            <p:cNvSpPr/>
            <p:nvPr/>
          </p:nvSpPr>
          <p:spPr>
            <a:xfrm rot="3521228">
              <a:off x="829152" y="4393206"/>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46"/>
            <p:cNvSpPr/>
            <p:nvPr/>
          </p:nvSpPr>
          <p:spPr>
            <a:xfrm rot="3521228">
              <a:off x="1015556" y="4358308"/>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46"/>
            <p:cNvSpPr/>
            <p:nvPr/>
          </p:nvSpPr>
          <p:spPr>
            <a:xfrm rot="3521228">
              <a:off x="1029948" y="4243722"/>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46"/>
            <p:cNvSpPr/>
            <p:nvPr/>
          </p:nvSpPr>
          <p:spPr>
            <a:xfrm rot="3521228">
              <a:off x="1160244" y="4082961"/>
              <a:ext cx="28972" cy="22053"/>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46"/>
            <p:cNvSpPr/>
            <p:nvPr/>
          </p:nvSpPr>
          <p:spPr>
            <a:xfrm rot="3521228">
              <a:off x="1224353" y="4006194"/>
              <a:ext cx="25528" cy="19715"/>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46"/>
            <p:cNvSpPr/>
            <p:nvPr/>
          </p:nvSpPr>
          <p:spPr>
            <a:xfrm rot="3521228">
              <a:off x="853345" y="4922808"/>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46"/>
            <p:cNvSpPr/>
            <p:nvPr/>
          </p:nvSpPr>
          <p:spPr>
            <a:xfrm rot="3521228">
              <a:off x="565266" y="4687927"/>
              <a:ext cx="69539"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46"/>
            <p:cNvSpPr/>
            <p:nvPr/>
          </p:nvSpPr>
          <p:spPr>
            <a:xfrm rot="3521228">
              <a:off x="599388" y="5080071"/>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46"/>
            <p:cNvSpPr/>
            <p:nvPr/>
          </p:nvSpPr>
          <p:spPr>
            <a:xfrm rot="3521228">
              <a:off x="513749" y="5157130"/>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0" name="Google Shape;1870;p46"/>
          <p:cNvSpPr/>
          <p:nvPr/>
        </p:nvSpPr>
        <p:spPr>
          <a:xfrm rot="966226">
            <a:off x="6419994" y="-581402"/>
            <a:ext cx="3158310" cy="1823031"/>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46"/>
          <p:cNvSpPr/>
          <p:nvPr/>
        </p:nvSpPr>
        <p:spPr>
          <a:xfrm rot="-9341272">
            <a:off x="6124643" y="172057"/>
            <a:ext cx="1169879" cy="588490"/>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2" name="Google Shape;1872;p46"/>
          <p:cNvGrpSpPr/>
          <p:nvPr/>
        </p:nvGrpSpPr>
        <p:grpSpPr>
          <a:xfrm>
            <a:off x="7574008" y="1090981"/>
            <a:ext cx="1388839" cy="792050"/>
            <a:chOff x="7639134" y="208231"/>
            <a:chExt cx="1388839" cy="792050"/>
          </a:xfrm>
        </p:grpSpPr>
        <p:sp>
          <p:nvSpPr>
            <p:cNvPr id="1873" name="Google Shape;1873;p46"/>
            <p:cNvSpPr/>
            <p:nvPr/>
          </p:nvSpPr>
          <p:spPr>
            <a:xfrm rot="-2013558">
              <a:off x="8257676" y="694644"/>
              <a:ext cx="26665" cy="19714"/>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46"/>
            <p:cNvSpPr/>
            <p:nvPr/>
          </p:nvSpPr>
          <p:spPr>
            <a:xfrm rot="-2013558">
              <a:off x="8358740" y="657517"/>
              <a:ext cx="28971" cy="20883"/>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46"/>
            <p:cNvSpPr/>
            <p:nvPr/>
          </p:nvSpPr>
          <p:spPr>
            <a:xfrm rot="-2013558">
              <a:off x="8264563" y="609486"/>
              <a:ext cx="35954"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46"/>
            <p:cNvSpPr/>
            <p:nvPr/>
          </p:nvSpPr>
          <p:spPr>
            <a:xfrm rot="-2013558">
              <a:off x="8412225" y="428513"/>
              <a:ext cx="37091" cy="30140"/>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46"/>
            <p:cNvSpPr/>
            <p:nvPr/>
          </p:nvSpPr>
          <p:spPr>
            <a:xfrm rot="-2013558">
              <a:off x="8397634" y="581155"/>
              <a:ext cx="38260" cy="32478"/>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46"/>
            <p:cNvSpPr/>
            <p:nvPr/>
          </p:nvSpPr>
          <p:spPr>
            <a:xfrm rot="-2013558">
              <a:off x="8594460" y="688205"/>
              <a:ext cx="32447" cy="40598"/>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46"/>
            <p:cNvSpPr/>
            <p:nvPr/>
          </p:nvSpPr>
          <p:spPr>
            <a:xfrm rot="-2013558">
              <a:off x="8282328" y="513861"/>
              <a:ext cx="50992" cy="54468"/>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46"/>
            <p:cNvSpPr/>
            <p:nvPr/>
          </p:nvSpPr>
          <p:spPr>
            <a:xfrm rot="-2013558">
              <a:off x="8109849" y="437003"/>
              <a:ext cx="53299" cy="39397"/>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46"/>
            <p:cNvSpPr/>
            <p:nvPr/>
          </p:nvSpPr>
          <p:spPr>
            <a:xfrm rot="-2013558">
              <a:off x="8112629" y="318716"/>
              <a:ext cx="57943" cy="44042"/>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46"/>
            <p:cNvSpPr/>
            <p:nvPr/>
          </p:nvSpPr>
          <p:spPr>
            <a:xfrm rot="-2013558">
              <a:off x="8038518" y="550374"/>
              <a:ext cx="73013" cy="56774"/>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46"/>
            <p:cNvSpPr/>
            <p:nvPr/>
          </p:nvSpPr>
          <p:spPr>
            <a:xfrm rot="-2013558">
              <a:off x="8002005" y="383669"/>
              <a:ext cx="49855" cy="44042"/>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46"/>
            <p:cNvSpPr/>
            <p:nvPr/>
          </p:nvSpPr>
          <p:spPr>
            <a:xfrm rot="-2013558">
              <a:off x="7887429" y="398579"/>
              <a:ext cx="25528" cy="19714"/>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46"/>
            <p:cNvSpPr/>
            <p:nvPr/>
          </p:nvSpPr>
          <p:spPr>
            <a:xfrm rot="-2013558">
              <a:off x="7721058" y="271757"/>
              <a:ext cx="28971" cy="22052"/>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46"/>
            <p:cNvSpPr/>
            <p:nvPr/>
          </p:nvSpPr>
          <p:spPr>
            <a:xfrm rot="-2013558">
              <a:off x="7642456" y="213644"/>
              <a:ext cx="25528" cy="19714"/>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46"/>
            <p:cNvSpPr/>
            <p:nvPr/>
          </p:nvSpPr>
          <p:spPr>
            <a:xfrm rot="-2013558">
              <a:off x="8566318" y="513109"/>
              <a:ext cx="66062" cy="48654"/>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46"/>
            <p:cNvSpPr/>
            <p:nvPr/>
          </p:nvSpPr>
          <p:spPr>
            <a:xfrm rot="-2013558">
              <a:off x="8344163" y="805278"/>
              <a:ext cx="69538" cy="54752"/>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46"/>
            <p:cNvSpPr/>
            <p:nvPr/>
          </p:nvSpPr>
          <p:spPr>
            <a:xfrm rot="-2013558">
              <a:off x="8738623" y="784210"/>
              <a:ext cx="38260" cy="30140"/>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46"/>
            <p:cNvSpPr/>
            <p:nvPr/>
          </p:nvSpPr>
          <p:spPr>
            <a:xfrm rot="-2013558">
              <a:off x="8818415" y="867350"/>
              <a:ext cx="38260" cy="29003"/>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46"/>
            <p:cNvSpPr/>
            <p:nvPr/>
          </p:nvSpPr>
          <p:spPr>
            <a:xfrm rot="-2013558">
              <a:off x="8981063" y="960045"/>
              <a:ext cx="41735" cy="31309"/>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2" name="Google Shape;1892;p46"/>
          <p:cNvSpPr/>
          <p:nvPr/>
        </p:nvSpPr>
        <p:spPr>
          <a:xfrm flipH="1" rot="-7252578">
            <a:off x="-1171286" y="4333703"/>
            <a:ext cx="2347112" cy="346459"/>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9050">
            <a:solidFill>
              <a:schemeClr val="accen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46"/>
          <p:cNvSpPr/>
          <p:nvPr/>
        </p:nvSpPr>
        <p:spPr>
          <a:xfrm flipH="1" rot="-1001395">
            <a:off x="-533289" y="-41619"/>
            <a:ext cx="1474616" cy="851174"/>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4" name="Google Shape;1894;p46"/>
          <p:cNvGrpSpPr/>
          <p:nvPr/>
        </p:nvGrpSpPr>
        <p:grpSpPr>
          <a:xfrm flipH="1" rot="3104948">
            <a:off x="-280428" y="393640"/>
            <a:ext cx="1092878" cy="665174"/>
            <a:chOff x="7486891" y="184631"/>
            <a:chExt cx="1092889" cy="665181"/>
          </a:xfrm>
        </p:grpSpPr>
        <p:sp>
          <p:nvSpPr>
            <p:cNvPr id="1895" name="Google Shape;1895;p46"/>
            <p:cNvSpPr/>
            <p:nvPr/>
          </p:nvSpPr>
          <p:spPr>
            <a:xfrm rot="5315393">
              <a:off x="8108287" y="344182"/>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46"/>
            <p:cNvSpPr/>
            <p:nvPr/>
          </p:nvSpPr>
          <p:spPr>
            <a:xfrm rot="5315393">
              <a:off x="8083679" y="449586"/>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46"/>
            <p:cNvSpPr/>
            <p:nvPr/>
          </p:nvSpPr>
          <p:spPr>
            <a:xfrm rot="5315393">
              <a:off x="8164376" y="389798"/>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46"/>
            <p:cNvSpPr/>
            <p:nvPr/>
          </p:nvSpPr>
          <p:spPr>
            <a:xfrm rot="5315393">
              <a:off x="8238967" y="61307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46"/>
            <p:cNvSpPr/>
            <p:nvPr/>
          </p:nvSpPr>
          <p:spPr>
            <a:xfrm rot="5315393">
              <a:off x="8115610" y="518201"/>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46"/>
            <p:cNvSpPr/>
            <p:nvPr/>
          </p:nvSpPr>
          <p:spPr>
            <a:xfrm rot="5315393">
              <a:off x="7921253" y="61919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46"/>
            <p:cNvSpPr/>
            <p:nvPr/>
          </p:nvSpPr>
          <p:spPr>
            <a:xfrm rot="5315393">
              <a:off x="8214881" y="444931"/>
              <a:ext cx="50994"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46"/>
            <p:cNvSpPr/>
            <p:nvPr/>
          </p:nvSpPr>
          <p:spPr>
            <a:xfrm rot="5315393">
              <a:off x="8376349" y="35232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46"/>
            <p:cNvSpPr/>
            <p:nvPr/>
          </p:nvSpPr>
          <p:spPr>
            <a:xfrm rot="5315393">
              <a:off x="8469494" y="416028"/>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46"/>
            <p:cNvSpPr/>
            <p:nvPr/>
          </p:nvSpPr>
          <p:spPr>
            <a:xfrm rot="5315393">
              <a:off x="8295862" y="226633"/>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46"/>
            <p:cNvSpPr/>
            <p:nvPr/>
          </p:nvSpPr>
          <p:spPr>
            <a:xfrm rot="5315393">
              <a:off x="8479565" y="284379"/>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46"/>
            <p:cNvSpPr/>
            <p:nvPr/>
          </p:nvSpPr>
          <p:spPr>
            <a:xfrm rot="5315393">
              <a:off x="8556847" y="187776"/>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46"/>
            <p:cNvSpPr/>
            <p:nvPr/>
          </p:nvSpPr>
          <p:spPr>
            <a:xfrm rot="5315393">
              <a:off x="8055312" y="696606"/>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46"/>
            <p:cNvSpPr/>
            <p:nvPr/>
          </p:nvSpPr>
          <p:spPr>
            <a:xfrm rot="5315393">
              <a:off x="7920919" y="349843"/>
              <a:ext cx="69540"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46"/>
            <p:cNvSpPr/>
            <p:nvPr/>
          </p:nvSpPr>
          <p:spPr>
            <a:xfrm rot="5315393">
              <a:off x="7763228" y="700639"/>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46"/>
            <p:cNvSpPr/>
            <p:nvPr/>
          </p:nvSpPr>
          <p:spPr>
            <a:xfrm rot="5315393">
              <a:off x="7650858" y="724825"/>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46"/>
            <p:cNvSpPr/>
            <p:nvPr/>
          </p:nvSpPr>
          <p:spPr>
            <a:xfrm rot="5315393">
              <a:off x="7482187" y="812909"/>
              <a:ext cx="41736" cy="31310"/>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2" name="Google Shape;1912;p46"/>
          <p:cNvSpPr/>
          <p:nvPr/>
        </p:nvSpPr>
        <p:spPr>
          <a:xfrm rot="-4157218">
            <a:off x="3446631" y="4243463"/>
            <a:ext cx="1724993" cy="1024232"/>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5_1">
    <p:spTree>
      <p:nvGrpSpPr>
        <p:cNvPr id="1913" name="Shape 1913"/>
        <p:cNvGrpSpPr/>
        <p:nvPr/>
      </p:nvGrpSpPr>
      <p:grpSpPr>
        <a:xfrm>
          <a:off x="0" y="0"/>
          <a:ext cx="0" cy="0"/>
          <a:chOff x="0" y="0"/>
          <a:chExt cx="0" cy="0"/>
        </a:xfrm>
      </p:grpSpPr>
      <p:sp>
        <p:nvSpPr>
          <p:cNvPr id="1914" name="Google Shape;1914;p47"/>
          <p:cNvSpPr/>
          <p:nvPr/>
        </p:nvSpPr>
        <p:spPr>
          <a:xfrm flipH="1">
            <a:off x="4014863" y="4630750"/>
            <a:ext cx="5129137" cy="826302"/>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47"/>
          <p:cNvSpPr/>
          <p:nvPr/>
        </p:nvSpPr>
        <p:spPr>
          <a:xfrm rot="-10048048">
            <a:off x="4436398" y="4987912"/>
            <a:ext cx="2347115" cy="346460"/>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9050">
            <a:solidFill>
              <a:schemeClr val="l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47"/>
          <p:cNvSpPr txBox="1"/>
          <p:nvPr>
            <p:ph type="ctrTitle"/>
          </p:nvPr>
        </p:nvSpPr>
        <p:spPr>
          <a:xfrm>
            <a:off x="713225" y="420624"/>
            <a:ext cx="77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solidFill>
                  <a:schemeClr val="accent3"/>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917" name="Google Shape;1917;p47"/>
          <p:cNvSpPr txBox="1"/>
          <p:nvPr>
            <p:ph idx="1" type="subTitle"/>
          </p:nvPr>
        </p:nvSpPr>
        <p:spPr>
          <a:xfrm>
            <a:off x="694900" y="3169668"/>
            <a:ext cx="2324700" cy="95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918" name="Google Shape;1918;p47"/>
          <p:cNvSpPr txBox="1"/>
          <p:nvPr>
            <p:ph idx="2" type="subTitle"/>
          </p:nvPr>
        </p:nvSpPr>
        <p:spPr>
          <a:xfrm>
            <a:off x="3405338" y="3169668"/>
            <a:ext cx="2328600" cy="95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919" name="Google Shape;1919;p47"/>
          <p:cNvSpPr txBox="1"/>
          <p:nvPr>
            <p:ph idx="3" type="ctrTitle"/>
          </p:nvPr>
        </p:nvSpPr>
        <p:spPr>
          <a:xfrm>
            <a:off x="693363" y="2871817"/>
            <a:ext cx="23286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600"/>
              <a:buFont typeface="Fira Sans Condensed Medium"/>
              <a:buNone/>
              <a:defRPr sz="2400"/>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1920" name="Google Shape;1920;p47"/>
          <p:cNvSpPr txBox="1"/>
          <p:nvPr>
            <p:ph idx="4" type="ctrTitle"/>
          </p:nvPr>
        </p:nvSpPr>
        <p:spPr>
          <a:xfrm>
            <a:off x="3403800" y="2871817"/>
            <a:ext cx="23325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600"/>
              <a:buFont typeface="Fira Sans Condensed Medium"/>
              <a:buNone/>
              <a:defRPr sz="2400"/>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1921" name="Google Shape;1921;p47"/>
          <p:cNvSpPr txBox="1"/>
          <p:nvPr>
            <p:ph idx="5" type="subTitle"/>
          </p:nvPr>
        </p:nvSpPr>
        <p:spPr>
          <a:xfrm>
            <a:off x="6119676" y="3169668"/>
            <a:ext cx="2328600" cy="95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922" name="Google Shape;1922;p47"/>
          <p:cNvSpPr txBox="1"/>
          <p:nvPr>
            <p:ph idx="6" type="ctrTitle"/>
          </p:nvPr>
        </p:nvSpPr>
        <p:spPr>
          <a:xfrm>
            <a:off x="6118137" y="2871817"/>
            <a:ext cx="23325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600"/>
              <a:buFont typeface="Fira Sans Condensed Medium"/>
              <a:buNone/>
              <a:defRPr sz="2400"/>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1923" name="Google Shape;1923;p47"/>
          <p:cNvSpPr/>
          <p:nvPr/>
        </p:nvSpPr>
        <p:spPr>
          <a:xfrm>
            <a:off x="-772050" y="4766900"/>
            <a:ext cx="4715411" cy="788473"/>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47"/>
          <p:cNvSpPr/>
          <p:nvPr/>
        </p:nvSpPr>
        <p:spPr>
          <a:xfrm rot="10800000">
            <a:off x="2241568" y="4773357"/>
            <a:ext cx="2972232" cy="775568"/>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47"/>
          <p:cNvSpPr/>
          <p:nvPr/>
        </p:nvSpPr>
        <p:spPr>
          <a:xfrm rot="-1106640">
            <a:off x="2067137" y="4053180"/>
            <a:ext cx="1563285" cy="1281365"/>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47"/>
          <p:cNvSpPr/>
          <p:nvPr/>
        </p:nvSpPr>
        <p:spPr>
          <a:xfrm rot="6257887">
            <a:off x="-487009" y="241041"/>
            <a:ext cx="2121995" cy="1259899"/>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27" name="Google Shape;1927;p47"/>
          <p:cNvGrpSpPr/>
          <p:nvPr/>
        </p:nvGrpSpPr>
        <p:grpSpPr>
          <a:xfrm>
            <a:off x="8221797" y="90149"/>
            <a:ext cx="741626" cy="1195489"/>
            <a:chOff x="510547" y="4000024"/>
            <a:chExt cx="741626" cy="1195489"/>
          </a:xfrm>
        </p:grpSpPr>
        <p:sp>
          <p:nvSpPr>
            <p:cNvPr id="1928" name="Google Shape;1928;p47"/>
            <p:cNvSpPr/>
            <p:nvPr/>
          </p:nvSpPr>
          <p:spPr>
            <a:xfrm rot="3521228">
              <a:off x="718991" y="4602634"/>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47"/>
            <p:cNvSpPr/>
            <p:nvPr/>
          </p:nvSpPr>
          <p:spPr>
            <a:xfrm rot="3521228">
              <a:off x="750341" y="4705621"/>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47"/>
            <p:cNvSpPr/>
            <p:nvPr/>
          </p:nvSpPr>
          <p:spPr>
            <a:xfrm rot="3521228">
              <a:off x="792815" y="4611079"/>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47"/>
            <p:cNvSpPr/>
            <p:nvPr/>
          </p:nvSpPr>
          <p:spPr>
            <a:xfrm rot="3521228">
              <a:off x="968227" y="476729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47"/>
            <p:cNvSpPr/>
            <p:nvPr/>
          </p:nvSpPr>
          <p:spPr>
            <a:xfrm rot="3521228">
              <a:off x="814499" y="4746099"/>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47"/>
            <p:cNvSpPr/>
            <p:nvPr/>
          </p:nvSpPr>
          <p:spPr>
            <a:xfrm rot="3521228">
              <a:off x="698772" y="493144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47"/>
            <p:cNvSpPr/>
            <p:nvPr/>
          </p:nvSpPr>
          <p:spPr>
            <a:xfrm rot="3521228">
              <a:off x="868664" y="4628457"/>
              <a:ext cx="50993"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47"/>
            <p:cNvSpPr/>
            <p:nvPr/>
          </p:nvSpPr>
          <p:spPr>
            <a:xfrm rot="3521228">
              <a:off x="958561" y="446811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47"/>
            <p:cNvSpPr/>
            <p:nvPr/>
          </p:nvSpPr>
          <p:spPr>
            <a:xfrm rot="3521228">
              <a:off x="1071915" y="4475437"/>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47"/>
            <p:cNvSpPr/>
            <p:nvPr/>
          </p:nvSpPr>
          <p:spPr>
            <a:xfrm rot="3521228">
              <a:off x="829152" y="4393206"/>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47"/>
            <p:cNvSpPr/>
            <p:nvPr/>
          </p:nvSpPr>
          <p:spPr>
            <a:xfrm rot="3521228">
              <a:off x="1015556" y="4358308"/>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47"/>
            <p:cNvSpPr/>
            <p:nvPr/>
          </p:nvSpPr>
          <p:spPr>
            <a:xfrm rot="3521228">
              <a:off x="1029948" y="4243722"/>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47"/>
            <p:cNvSpPr/>
            <p:nvPr/>
          </p:nvSpPr>
          <p:spPr>
            <a:xfrm rot="3521228">
              <a:off x="1160244" y="4082961"/>
              <a:ext cx="28972" cy="22053"/>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47"/>
            <p:cNvSpPr/>
            <p:nvPr/>
          </p:nvSpPr>
          <p:spPr>
            <a:xfrm rot="3521228">
              <a:off x="1224353" y="4006194"/>
              <a:ext cx="25528" cy="19715"/>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47"/>
            <p:cNvSpPr/>
            <p:nvPr/>
          </p:nvSpPr>
          <p:spPr>
            <a:xfrm rot="3521228">
              <a:off x="853345" y="4922808"/>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47"/>
            <p:cNvSpPr/>
            <p:nvPr/>
          </p:nvSpPr>
          <p:spPr>
            <a:xfrm rot="3521228">
              <a:off x="565266" y="4687927"/>
              <a:ext cx="69539"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47"/>
            <p:cNvSpPr/>
            <p:nvPr/>
          </p:nvSpPr>
          <p:spPr>
            <a:xfrm rot="3521228">
              <a:off x="599388" y="5080071"/>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47"/>
            <p:cNvSpPr/>
            <p:nvPr/>
          </p:nvSpPr>
          <p:spPr>
            <a:xfrm rot="3521228">
              <a:off x="513749" y="5157130"/>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6" name="Google Shape;1946;p47"/>
          <p:cNvSpPr/>
          <p:nvPr/>
        </p:nvSpPr>
        <p:spPr>
          <a:xfrm rot="-9341272">
            <a:off x="7949670" y="60032"/>
            <a:ext cx="1169879" cy="588490"/>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5_1_2">
    <p:spTree>
      <p:nvGrpSpPr>
        <p:cNvPr id="1947" name="Shape 1947"/>
        <p:cNvGrpSpPr/>
        <p:nvPr/>
      </p:nvGrpSpPr>
      <p:grpSpPr>
        <a:xfrm>
          <a:off x="0" y="0"/>
          <a:ext cx="0" cy="0"/>
          <a:chOff x="0" y="0"/>
          <a:chExt cx="0" cy="0"/>
        </a:xfrm>
      </p:grpSpPr>
      <p:sp>
        <p:nvSpPr>
          <p:cNvPr id="1948" name="Google Shape;1948;p48"/>
          <p:cNvSpPr txBox="1"/>
          <p:nvPr>
            <p:ph type="ctrTitle"/>
          </p:nvPr>
        </p:nvSpPr>
        <p:spPr>
          <a:xfrm>
            <a:off x="713225" y="420624"/>
            <a:ext cx="77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solidFill>
                  <a:schemeClr val="accent3"/>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949" name="Google Shape;1949;p48"/>
          <p:cNvSpPr txBox="1"/>
          <p:nvPr>
            <p:ph idx="1" type="subTitle"/>
          </p:nvPr>
        </p:nvSpPr>
        <p:spPr>
          <a:xfrm>
            <a:off x="694900" y="2697176"/>
            <a:ext cx="2324700" cy="73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950" name="Google Shape;1950;p48"/>
          <p:cNvSpPr txBox="1"/>
          <p:nvPr>
            <p:ph idx="2" type="subTitle"/>
          </p:nvPr>
        </p:nvSpPr>
        <p:spPr>
          <a:xfrm>
            <a:off x="3405750" y="3737675"/>
            <a:ext cx="2328600" cy="73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951" name="Google Shape;1951;p48"/>
          <p:cNvSpPr txBox="1"/>
          <p:nvPr>
            <p:ph idx="3" type="ctrTitle"/>
          </p:nvPr>
        </p:nvSpPr>
        <p:spPr>
          <a:xfrm>
            <a:off x="693363" y="2426805"/>
            <a:ext cx="23286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600"/>
              <a:buFont typeface="Fira Sans Condensed Medium"/>
              <a:buNone/>
              <a:defRPr sz="2400"/>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1952" name="Google Shape;1952;p48"/>
          <p:cNvSpPr txBox="1"/>
          <p:nvPr>
            <p:ph idx="4" type="ctrTitle"/>
          </p:nvPr>
        </p:nvSpPr>
        <p:spPr>
          <a:xfrm>
            <a:off x="3403800" y="3428992"/>
            <a:ext cx="23325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600"/>
              <a:buFont typeface="Fira Sans Condensed Medium"/>
              <a:buNone/>
              <a:defRPr sz="2400"/>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1953" name="Google Shape;1953;p48"/>
          <p:cNvSpPr txBox="1"/>
          <p:nvPr>
            <p:ph idx="5" type="subTitle"/>
          </p:nvPr>
        </p:nvSpPr>
        <p:spPr>
          <a:xfrm>
            <a:off x="6119675" y="2697176"/>
            <a:ext cx="2328600" cy="73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954" name="Google Shape;1954;p48"/>
          <p:cNvSpPr txBox="1"/>
          <p:nvPr>
            <p:ph idx="6" type="ctrTitle"/>
          </p:nvPr>
        </p:nvSpPr>
        <p:spPr>
          <a:xfrm>
            <a:off x="6118137" y="2426805"/>
            <a:ext cx="23325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600"/>
              <a:buFont typeface="Fira Sans Condensed Medium"/>
              <a:buNone/>
              <a:defRPr sz="2400"/>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1955" name="Google Shape;1955;p48"/>
          <p:cNvSpPr/>
          <p:nvPr/>
        </p:nvSpPr>
        <p:spPr>
          <a:xfrm>
            <a:off x="-727233" y="4630750"/>
            <a:ext cx="5129137" cy="826302"/>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48"/>
          <p:cNvSpPr/>
          <p:nvPr/>
        </p:nvSpPr>
        <p:spPr>
          <a:xfrm flipH="1" rot="2700000">
            <a:off x="7907560" y="3496984"/>
            <a:ext cx="1563381" cy="1281444"/>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48"/>
          <p:cNvSpPr/>
          <p:nvPr/>
        </p:nvSpPr>
        <p:spPr>
          <a:xfrm flipH="1" rot="10800000">
            <a:off x="3422867" y="4809332"/>
            <a:ext cx="2972232" cy="775568"/>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48"/>
          <p:cNvSpPr/>
          <p:nvPr/>
        </p:nvSpPr>
        <p:spPr>
          <a:xfrm flipH="1" rot="-6257887">
            <a:off x="7805581" y="213191"/>
            <a:ext cx="2121995" cy="1259899"/>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48"/>
          <p:cNvSpPr/>
          <p:nvPr/>
        </p:nvSpPr>
        <p:spPr>
          <a:xfrm flipH="1" rot="9341272">
            <a:off x="-85382" y="-9593"/>
            <a:ext cx="1169879" cy="588490"/>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60" name="Google Shape;1960;p48"/>
          <p:cNvGrpSpPr/>
          <p:nvPr/>
        </p:nvGrpSpPr>
        <p:grpSpPr>
          <a:xfrm flipH="1">
            <a:off x="-154656" y="157324"/>
            <a:ext cx="741626" cy="1195489"/>
            <a:chOff x="510547" y="4000024"/>
            <a:chExt cx="741626" cy="1195489"/>
          </a:xfrm>
        </p:grpSpPr>
        <p:sp>
          <p:nvSpPr>
            <p:cNvPr id="1961" name="Google Shape;1961;p48"/>
            <p:cNvSpPr/>
            <p:nvPr/>
          </p:nvSpPr>
          <p:spPr>
            <a:xfrm rot="3521228">
              <a:off x="718991" y="4602634"/>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48"/>
            <p:cNvSpPr/>
            <p:nvPr/>
          </p:nvSpPr>
          <p:spPr>
            <a:xfrm rot="3521228">
              <a:off x="750341" y="4705621"/>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48"/>
            <p:cNvSpPr/>
            <p:nvPr/>
          </p:nvSpPr>
          <p:spPr>
            <a:xfrm rot="3521228">
              <a:off x="792815" y="4611079"/>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48"/>
            <p:cNvSpPr/>
            <p:nvPr/>
          </p:nvSpPr>
          <p:spPr>
            <a:xfrm rot="3521228">
              <a:off x="968227" y="476729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48"/>
            <p:cNvSpPr/>
            <p:nvPr/>
          </p:nvSpPr>
          <p:spPr>
            <a:xfrm rot="3521228">
              <a:off x="814499" y="4746099"/>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48"/>
            <p:cNvSpPr/>
            <p:nvPr/>
          </p:nvSpPr>
          <p:spPr>
            <a:xfrm rot="3521228">
              <a:off x="698772" y="493144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48"/>
            <p:cNvSpPr/>
            <p:nvPr/>
          </p:nvSpPr>
          <p:spPr>
            <a:xfrm rot="3521228">
              <a:off x="868664" y="4628457"/>
              <a:ext cx="50993"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48"/>
            <p:cNvSpPr/>
            <p:nvPr/>
          </p:nvSpPr>
          <p:spPr>
            <a:xfrm rot="3521228">
              <a:off x="958561" y="446811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48"/>
            <p:cNvSpPr/>
            <p:nvPr/>
          </p:nvSpPr>
          <p:spPr>
            <a:xfrm rot="3521228">
              <a:off x="1071915" y="4475437"/>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48"/>
            <p:cNvSpPr/>
            <p:nvPr/>
          </p:nvSpPr>
          <p:spPr>
            <a:xfrm rot="3521228">
              <a:off x="829152" y="4393206"/>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48"/>
            <p:cNvSpPr/>
            <p:nvPr/>
          </p:nvSpPr>
          <p:spPr>
            <a:xfrm rot="3521228">
              <a:off x="1015556" y="4358308"/>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48"/>
            <p:cNvSpPr/>
            <p:nvPr/>
          </p:nvSpPr>
          <p:spPr>
            <a:xfrm rot="3521228">
              <a:off x="1029948" y="4243722"/>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48"/>
            <p:cNvSpPr/>
            <p:nvPr/>
          </p:nvSpPr>
          <p:spPr>
            <a:xfrm rot="3521228">
              <a:off x="1160244" y="4082961"/>
              <a:ext cx="28972" cy="22053"/>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48"/>
            <p:cNvSpPr/>
            <p:nvPr/>
          </p:nvSpPr>
          <p:spPr>
            <a:xfrm rot="3521228">
              <a:off x="1224353" y="4006194"/>
              <a:ext cx="25528" cy="19715"/>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48"/>
            <p:cNvSpPr/>
            <p:nvPr/>
          </p:nvSpPr>
          <p:spPr>
            <a:xfrm rot="3521228">
              <a:off x="853345" y="4922808"/>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48"/>
            <p:cNvSpPr/>
            <p:nvPr/>
          </p:nvSpPr>
          <p:spPr>
            <a:xfrm rot="3521228">
              <a:off x="565266" y="4687927"/>
              <a:ext cx="69539"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48"/>
            <p:cNvSpPr/>
            <p:nvPr/>
          </p:nvSpPr>
          <p:spPr>
            <a:xfrm rot="3521228">
              <a:off x="599388" y="5080071"/>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48"/>
            <p:cNvSpPr/>
            <p:nvPr/>
          </p:nvSpPr>
          <p:spPr>
            <a:xfrm rot="3521228">
              <a:off x="513749" y="5157130"/>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9" name="Google Shape;1979;p48"/>
          <p:cNvSpPr/>
          <p:nvPr/>
        </p:nvSpPr>
        <p:spPr>
          <a:xfrm flipH="1">
            <a:off x="4450181" y="4864400"/>
            <a:ext cx="4715411" cy="788473"/>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48"/>
          <p:cNvSpPr/>
          <p:nvPr/>
        </p:nvSpPr>
        <p:spPr>
          <a:xfrm rot="1634032">
            <a:off x="8256599" y="1226123"/>
            <a:ext cx="1134516" cy="258407"/>
          </a:xfrm>
          <a:custGeom>
            <a:rect b="b" l="l" r="r" t="t"/>
            <a:pathLst>
              <a:path extrusionOk="0" h="10347" w="45383">
                <a:moveTo>
                  <a:pt x="0" y="0"/>
                </a:moveTo>
                <a:cubicBezTo>
                  <a:pt x="807" y="1173"/>
                  <a:pt x="1540" y="2347"/>
                  <a:pt x="2346" y="3520"/>
                </a:cubicBezTo>
                <a:cubicBezTo>
                  <a:pt x="2860" y="4326"/>
                  <a:pt x="3373" y="5133"/>
                  <a:pt x="3923" y="5902"/>
                </a:cubicBezTo>
                <a:cubicBezTo>
                  <a:pt x="5022" y="7552"/>
                  <a:pt x="6195" y="9275"/>
                  <a:pt x="8065" y="9971"/>
                </a:cubicBezTo>
                <a:cubicBezTo>
                  <a:pt x="8872" y="10265"/>
                  <a:pt x="9727" y="10346"/>
                  <a:pt x="10588" y="10346"/>
                </a:cubicBezTo>
                <a:cubicBezTo>
                  <a:pt x="11018" y="10346"/>
                  <a:pt x="11450" y="10326"/>
                  <a:pt x="11877" y="10301"/>
                </a:cubicBezTo>
                <a:cubicBezTo>
                  <a:pt x="23022" y="9751"/>
                  <a:pt x="34202" y="9055"/>
                  <a:pt x="45346" y="8285"/>
                </a:cubicBezTo>
                <a:lnTo>
                  <a:pt x="453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48"/>
          <p:cNvSpPr/>
          <p:nvPr/>
        </p:nvSpPr>
        <p:spPr>
          <a:xfrm rot="10800000">
            <a:off x="-1348607" y="4667475"/>
            <a:ext cx="2972232" cy="643625"/>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48"/>
          <p:cNvSpPr/>
          <p:nvPr/>
        </p:nvSpPr>
        <p:spPr>
          <a:xfrm flipH="1">
            <a:off x="1821044" y="-345035"/>
            <a:ext cx="2766964" cy="837227"/>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3" name="Google Shape;1983;p48"/>
          <p:cNvGrpSpPr/>
          <p:nvPr/>
        </p:nvGrpSpPr>
        <p:grpSpPr>
          <a:xfrm flipH="1" rot="8370820">
            <a:off x="5860295" y="-222185"/>
            <a:ext cx="696327" cy="1016237"/>
            <a:chOff x="802700" y="4340849"/>
            <a:chExt cx="696291" cy="1016185"/>
          </a:xfrm>
        </p:grpSpPr>
        <p:sp>
          <p:nvSpPr>
            <p:cNvPr id="1984" name="Google Shape;1984;p48"/>
            <p:cNvSpPr/>
            <p:nvPr/>
          </p:nvSpPr>
          <p:spPr>
            <a:xfrm rot="1098150">
              <a:off x="1402392" y="4348574"/>
              <a:ext cx="56577" cy="45770"/>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48"/>
            <p:cNvSpPr/>
            <p:nvPr/>
          </p:nvSpPr>
          <p:spPr>
            <a:xfrm rot="1098150">
              <a:off x="1434851" y="4595561"/>
              <a:ext cx="58162" cy="47439"/>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48"/>
            <p:cNvSpPr/>
            <p:nvPr/>
          </p:nvSpPr>
          <p:spPr>
            <a:xfrm rot="1098150">
              <a:off x="1186690" y="4439213"/>
              <a:ext cx="84156" cy="62752"/>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48"/>
            <p:cNvSpPr/>
            <p:nvPr/>
          </p:nvSpPr>
          <p:spPr>
            <a:xfrm rot="1098150">
              <a:off x="1224257" y="4712855"/>
              <a:ext cx="67341" cy="55116"/>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48"/>
            <p:cNvSpPr/>
            <p:nvPr/>
          </p:nvSpPr>
          <p:spPr>
            <a:xfrm rot="1098150">
              <a:off x="1043168" y="4723874"/>
              <a:ext cx="67300" cy="56660"/>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48"/>
            <p:cNvSpPr/>
            <p:nvPr/>
          </p:nvSpPr>
          <p:spPr>
            <a:xfrm rot="1098150">
              <a:off x="1081301" y="4870841"/>
              <a:ext cx="62752" cy="47439"/>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48"/>
            <p:cNvSpPr/>
            <p:nvPr/>
          </p:nvSpPr>
          <p:spPr>
            <a:xfrm rot="1098150">
              <a:off x="966717" y="4995997"/>
              <a:ext cx="64254" cy="52029"/>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48"/>
            <p:cNvSpPr/>
            <p:nvPr/>
          </p:nvSpPr>
          <p:spPr>
            <a:xfrm rot="1098150">
              <a:off x="869989" y="5143287"/>
              <a:ext cx="67341" cy="50527"/>
            </a:xfrm>
            <a:custGeom>
              <a:rect b="b" l="l" r="r" t="t"/>
              <a:pathLst>
                <a:path extrusionOk="0" h="1211" w="1614">
                  <a:moveTo>
                    <a:pt x="807" y="1"/>
                  </a:moveTo>
                  <a:cubicBezTo>
                    <a:pt x="1" y="1"/>
                    <a:pt x="1" y="1210"/>
                    <a:pt x="807" y="1210"/>
                  </a:cubicBezTo>
                  <a:cubicBezTo>
                    <a:pt x="1613" y="1210"/>
                    <a:pt x="1613" y="1"/>
                    <a:pt x="8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48"/>
            <p:cNvSpPr/>
            <p:nvPr/>
          </p:nvSpPr>
          <p:spPr>
            <a:xfrm rot="1098150">
              <a:off x="808561" y="5300941"/>
              <a:ext cx="62752" cy="47439"/>
            </a:xfrm>
            <a:custGeom>
              <a:rect b="b" l="l" r="r" t="t"/>
              <a:pathLst>
                <a:path extrusionOk="0" h="1137" w="1504">
                  <a:moveTo>
                    <a:pt x="770" y="1"/>
                  </a:moveTo>
                  <a:cubicBezTo>
                    <a:pt x="1" y="1"/>
                    <a:pt x="1" y="1137"/>
                    <a:pt x="770" y="1137"/>
                  </a:cubicBezTo>
                  <a:cubicBezTo>
                    <a:pt x="1504" y="1137"/>
                    <a:pt x="1504" y="1"/>
                    <a:pt x="7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3" name="Google Shape;1993;p48"/>
          <p:cNvSpPr/>
          <p:nvPr/>
        </p:nvSpPr>
        <p:spPr>
          <a:xfrm flipH="1" rot="204309">
            <a:off x="3991453" y="-99654"/>
            <a:ext cx="2347204" cy="346473"/>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9050">
            <a:solidFill>
              <a:schemeClr val="l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5_1_1">
    <p:spTree>
      <p:nvGrpSpPr>
        <p:cNvPr id="1994" name="Shape 1994"/>
        <p:cNvGrpSpPr/>
        <p:nvPr/>
      </p:nvGrpSpPr>
      <p:grpSpPr>
        <a:xfrm>
          <a:off x="0" y="0"/>
          <a:ext cx="0" cy="0"/>
          <a:chOff x="0" y="0"/>
          <a:chExt cx="0" cy="0"/>
        </a:xfrm>
      </p:grpSpPr>
      <p:sp>
        <p:nvSpPr>
          <p:cNvPr id="1995" name="Google Shape;1995;p49"/>
          <p:cNvSpPr/>
          <p:nvPr/>
        </p:nvSpPr>
        <p:spPr>
          <a:xfrm flipH="1" rot="10800000">
            <a:off x="6034351" y="4681064"/>
            <a:ext cx="3153250" cy="542061"/>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49"/>
          <p:cNvSpPr txBox="1"/>
          <p:nvPr>
            <p:ph type="ctrTitle"/>
          </p:nvPr>
        </p:nvSpPr>
        <p:spPr>
          <a:xfrm>
            <a:off x="713225" y="420624"/>
            <a:ext cx="77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solidFill>
                  <a:schemeClr val="accent3"/>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997" name="Google Shape;1997;p49"/>
          <p:cNvSpPr txBox="1"/>
          <p:nvPr>
            <p:ph idx="1" type="subTitle"/>
          </p:nvPr>
        </p:nvSpPr>
        <p:spPr>
          <a:xfrm>
            <a:off x="1875113" y="1713575"/>
            <a:ext cx="3019800" cy="5484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998" name="Google Shape;1998;p49"/>
          <p:cNvSpPr txBox="1"/>
          <p:nvPr>
            <p:ph idx="2" type="subTitle"/>
          </p:nvPr>
        </p:nvSpPr>
        <p:spPr>
          <a:xfrm>
            <a:off x="1869856" y="2659050"/>
            <a:ext cx="3025200" cy="5484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999" name="Google Shape;1999;p49"/>
          <p:cNvSpPr txBox="1"/>
          <p:nvPr>
            <p:ph idx="3" type="ctrTitle"/>
          </p:nvPr>
        </p:nvSpPr>
        <p:spPr>
          <a:xfrm>
            <a:off x="1869856" y="1415725"/>
            <a:ext cx="3025200" cy="384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600"/>
              <a:buFont typeface="Fira Sans Condensed Medium"/>
              <a:buNone/>
              <a:defRPr sz="2400">
                <a:solidFill>
                  <a:schemeClr val="lt1"/>
                </a:solidFill>
              </a:defRPr>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2000" name="Google Shape;2000;p49"/>
          <p:cNvSpPr txBox="1"/>
          <p:nvPr>
            <p:ph idx="4" type="ctrTitle"/>
          </p:nvPr>
        </p:nvSpPr>
        <p:spPr>
          <a:xfrm>
            <a:off x="1864850" y="2361200"/>
            <a:ext cx="3030000" cy="384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600"/>
              <a:buFont typeface="Fira Sans Condensed Medium"/>
              <a:buNone/>
              <a:defRPr sz="2400">
                <a:solidFill>
                  <a:schemeClr val="accent3"/>
                </a:solidFill>
              </a:defRPr>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2001" name="Google Shape;2001;p49"/>
          <p:cNvSpPr txBox="1"/>
          <p:nvPr>
            <p:ph idx="5" type="subTitle"/>
          </p:nvPr>
        </p:nvSpPr>
        <p:spPr>
          <a:xfrm>
            <a:off x="1869856" y="3604525"/>
            <a:ext cx="3025200" cy="5484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002" name="Google Shape;2002;p49"/>
          <p:cNvSpPr txBox="1"/>
          <p:nvPr>
            <p:ph idx="6" type="ctrTitle"/>
          </p:nvPr>
        </p:nvSpPr>
        <p:spPr>
          <a:xfrm>
            <a:off x="1864850" y="3306663"/>
            <a:ext cx="3030000" cy="384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600"/>
              <a:buFont typeface="Fira Sans Condensed Medium"/>
              <a:buNone/>
              <a:defRPr sz="2400"/>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2003" name="Google Shape;2003;p49"/>
          <p:cNvSpPr txBox="1"/>
          <p:nvPr>
            <p:ph hasCustomPrompt="1" idx="7" type="title"/>
          </p:nvPr>
        </p:nvSpPr>
        <p:spPr>
          <a:xfrm>
            <a:off x="713225" y="1415725"/>
            <a:ext cx="1161900" cy="384900"/>
          </a:xfrm>
          <a:prstGeom prst="rect">
            <a:avLst/>
          </a:prstGeom>
        </p:spPr>
        <p:txBody>
          <a:bodyPr anchorCtr="0" anchor="t" bIns="91425" lIns="91425" spcFirstLastPara="1" rIns="91425" wrap="square" tIns="0">
            <a:noAutofit/>
          </a:bodyPr>
          <a:lstStyle>
            <a:lvl1pPr lvl="0" rtl="0" algn="r">
              <a:lnSpc>
                <a:spcPct val="115000"/>
              </a:lnSpc>
              <a:spcBef>
                <a:spcPts val="0"/>
              </a:spcBef>
              <a:spcAft>
                <a:spcPts val="0"/>
              </a:spcAft>
              <a:buSzPts val="12000"/>
              <a:buNone/>
              <a:defRPr b="0" sz="2400">
                <a:solidFill>
                  <a:schemeClr val="lt1"/>
                </a:solidFill>
                <a:latin typeface="Calistoga"/>
                <a:ea typeface="Calistoga"/>
                <a:cs typeface="Calistoga"/>
                <a:sym typeface="Calistoga"/>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04" name="Google Shape;2004;p49"/>
          <p:cNvSpPr txBox="1"/>
          <p:nvPr>
            <p:ph hasCustomPrompt="1" idx="8" type="title"/>
          </p:nvPr>
        </p:nvSpPr>
        <p:spPr>
          <a:xfrm>
            <a:off x="713225" y="2361200"/>
            <a:ext cx="1161900" cy="384900"/>
          </a:xfrm>
          <a:prstGeom prst="rect">
            <a:avLst/>
          </a:prstGeom>
        </p:spPr>
        <p:txBody>
          <a:bodyPr anchorCtr="0" anchor="t" bIns="91425" lIns="91425" spcFirstLastPara="1" rIns="91425" wrap="square" tIns="0">
            <a:noAutofit/>
          </a:bodyPr>
          <a:lstStyle>
            <a:lvl1pPr lvl="0" rtl="0" algn="r">
              <a:lnSpc>
                <a:spcPct val="115000"/>
              </a:lnSpc>
              <a:spcBef>
                <a:spcPts val="0"/>
              </a:spcBef>
              <a:spcAft>
                <a:spcPts val="0"/>
              </a:spcAft>
              <a:buSzPts val="12000"/>
              <a:buNone/>
              <a:defRPr b="0" sz="2400">
                <a:solidFill>
                  <a:schemeClr val="lt1"/>
                </a:solidFill>
                <a:latin typeface="Calistoga"/>
                <a:ea typeface="Calistoga"/>
                <a:cs typeface="Calistoga"/>
                <a:sym typeface="Calistoga"/>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05" name="Google Shape;2005;p49"/>
          <p:cNvSpPr txBox="1"/>
          <p:nvPr>
            <p:ph hasCustomPrompt="1" idx="9" type="title"/>
          </p:nvPr>
        </p:nvSpPr>
        <p:spPr>
          <a:xfrm>
            <a:off x="713225" y="3306675"/>
            <a:ext cx="1161900" cy="384900"/>
          </a:xfrm>
          <a:prstGeom prst="rect">
            <a:avLst/>
          </a:prstGeom>
        </p:spPr>
        <p:txBody>
          <a:bodyPr anchorCtr="0" anchor="t" bIns="91425" lIns="91425" spcFirstLastPara="1" rIns="91425" wrap="square" tIns="0">
            <a:noAutofit/>
          </a:bodyPr>
          <a:lstStyle>
            <a:lvl1pPr lvl="0" rtl="0" algn="r">
              <a:lnSpc>
                <a:spcPct val="115000"/>
              </a:lnSpc>
              <a:spcBef>
                <a:spcPts val="0"/>
              </a:spcBef>
              <a:spcAft>
                <a:spcPts val="0"/>
              </a:spcAft>
              <a:buSzPts val="12000"/>
              <a:buNone/>
              <a:defRPr b="0" sz="2400">
                <a:solidFill>
                  <a:schemeClr val="lt1"/>
                </a:solidFill>
                <a:latin typeface="Calistoga"/>
                <a:ea typeface="Calistoga"/>
                <a:cs typeface="Calistoga"/>
                <a:sym typeface="Calistoga"/>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06" name="Google Shape;2006;p49"/>
          <p:cNvSpPr/>
          <p:nvPr/>
        </p:nvSpPr>
        <p:spPr>
          <a:xfrm rot="1711372">
            <a:off x="7768030" y="-253962"/>
            <a:ext cx="1865574" cy="1488679"/>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49"/>
          <p:cNvSpPr/>
          <p:nvPr/>
        </p:nvSpPr>
        <p:spPr>
          <a:xfrm rot="-3587236">
            <a:off x="-1293133" y="-221327"/>
            <a:ext cx="3158305" cy="1823028"/>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49"/>
          <p:cNvSpPr/>
          <p:nvPr/>
        </p:nvSpPr>
        <p:spPr>
          <a:xfrm rot="6855029">
            <a:off x="7548422" y="4175273"/>
            <a:ext cx="2346899" cy="346428"/>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9050">
            <a:solidFill>
              <a:schemeClr val="l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49"/>
          <p:cNvSpPr/>
          <p:nvPr/>
        </p:nvSpPr>
        <p:spPr>
          <a:xfrm flipH="1" rot="3294114">
            <a:off x="-394364" y="3780051"/>
            <a:ext cx="1563235" cy="1281324"/>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49"/>
          <p:cNvSpPr/>
          <p:nvPr/>
        </p:nvSpPr>
        <p:spPr>
          <a:xfrm rot="-620012">
            <a:off x="765808" y="108796"/>
            <a:ext cx="1134713" cy="258707"/>
          </a:xfrm>
          <a:custGeom>
            <a:rect b="b" l="l" r="r" t="t"/>
            <a:pathLst>
              <a:path extrusionOk="0" h="10347" w="45383">
                <a:moveTo>
                  <a:pt x="0" y="0"/>
                </a:moveTo>
                <a:cubicBezTo>
                  <a:pt x="807" y="1173"/>
                  <a:pt x="1540" y="2347"/>
                  <a:pt x="2346" y="3520"/>
                </a:cubicBezTo>
                <a:cubicBezTo>
                  <a:pt x="2860" y="4326"/>
                  <a:pt x="3373" y="5133"/>
                  <a:pt x="3923" y="5902"/>
                </a:cubicBezTo>
                <a:cubicBezTo>
                  <a:pt x="5022" y="7552"/>
                  <a:pt x="6195" y="9275"/>
                  <a:pt x="8065" y="9971"/>
                </a:cubicBezTo>
                <a:cubicBezTo>
                  <a:pt x="8872" y="10265"/>
                  <a:pt x="9727" y="10346"/>
                  <a:pt x="10588" y="10346"/>
                </a:cubicBezTo>
                <a:cubicBezTo>
                  <a:pt x="11018" y="10346"/>
                  <a:pt x="11450" y="10326"/>
                  <a:pt x="11877" y="10301"/>
                </a:cubicBezTo>
                <a:cubicBezTo>
                  <a:pt x="23022" y="9751"/>
                  <a:pt x="34202" y="9055"/>
                  <a:pt x="45346" y="8285"/>
                </a:cubicBezTo>
                <a:lnTo>
                  <a:pt x="453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1" name="Google Shape;2011;p49"/>
          <p:cNvGrpSpPr/>
          <p:nvPr/>
        </p:nvGrpSpPr>
        <p:grpSpPr>
          <a:xfrm>
            <a:off x="76200" y="1198525"/>
            <a:ext cx="511994" cy="525888"/>
            <a:chOff x="-91050" y="3532775"/>
            <a:chExt cx="511994" cy="525888"/>
          </a:xfrm>
        </p:grpSpPr>
        <p:sp>
          <p:nvSpPr>
            <p:cNvPr id="2012" name="Google Shape;2012;p49"/>
            <p:cNvSpPr/>
            <p:nvPr/>
          </p:nvSpPr>
          <p:spPr>
            <a:xfrm>
              <a:off x="186040" y="3532775"/>
              <a:ext cx="25125" cy="18249"/>
            </a:xfrm>
            <a:custGeom>
              <a:rect b="b" l="l" r="r" t="t"/>
              <a:pathLst>
                <a:path extrusionOk="0" h="507" w="698">
                  <a:moveTo>
                    <a:pt x="265" y="1"/>
                  </a:moveTo>
                  <a:cubicBezTo>
                    <a:pt x="201" y="1"/>
                    <a:pt x="128" y="35"/>
                    <a:pt x="74" y="89"/>
                  </a:cubicBezTo>
                  <a:cubicBezTo>
                    <a:pt x="37" y="125"/>
                    <a:pt x="1" y="198"/>
                    <a:pt x="1" y="235"/>
                  </a:cubicBezTo>
                  <a:cubicBezTo>
                    <a:pt x="1" y="308"/>
                    <a:pt x="37" y="382"/>
                    <a:pt x="74" y="418"/>
                  </a:cubicBezTo>
                  <a:cubicBezTo>
                    <a:pt x="128" y="472"/>
                    <a:pt x="201" y="506"/>
                    <a:pt x="265" y="506"/>
                  </a:cubicBezTo>
                  <a:cubicBezTo>
                    <a:pt x="289" y="506"/>
                    <a:pt x="311" y="502"/>
                    <a:pt x="331" y="492"/>
                  </a:cubicBezTo>
                  <a:lnTo>
                    <a:pt x="441" y="492"/>
                  </a:lnTo>
                  <a:cubicBezTo>
                    <a:pt x="490" y="492"/>
                    <a:pt x="539" y="459"/>
                    <a:pt x="577" y="415"/>
                  </a:cubicBezTo>
                  <a:lnTo>
                    <a:pt x="577" y="415"/>
                  </a:lnTo>
                  <a:cubicBezTo>
                    <a:pt x="640" y="401"/>
                    <a:pt x="697" y="336"/>
                    <a:pt x="697" y="272"/>
                  </a:cubicBezTo>
                  <a:cubicBezTo>
                    <a:pt x="697" y="175"/>
                    <a:pt x="640" y="107"/>
                    <a:pt x="577" y="92"/>
                  </a:cubicBezTo>
                  <a:lnTo>
                    <a:pt x="577" y="92"/>
                  </a:lnTo>
                  <a:cubicBezTo>
                    <a:pt x="569" y="82"/>
                    <a:pt x="560" y="73"/>
                    <a:pt x="551" y="65"/>
                  </a:cubicBezTo>
                  <a:lnTo>
                    <a:pt x="551" y="65"/>
                  </a:lnTo>
                  <a:lnTo>
                    <a:pt x="551" y="52"/>
                  </a:lnTo>
                  <a:lnTo>
                    <a:pt x="535" y="52"/>
                  </a:lnTo>
                  <a:cubicBezTo>
                    <a:pt x="506" y="30"/>
                    <a:pt x="473" y="15"/>
                    <a:pt x="441" y="15"/>
                  </a:cubicBezTo>
                  <a:lnTo>
                    <a:pt x="331" y="15"/>
                  </a:lnTo>
                  <a:cubicBezTo>
                    <a:pt x="311" y="5"/>
                    <a:pt x="289" y="1"/>
                    <a:pt x="2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49"/>
            <p:cNvSpPr/>
            <p:nvPr/>
          </p:nvSpPr>
          <p:spPr>
            <a:xfrm>
              <a:off x="149109" y="3645476"/>
              <a:ext cx="34339" cy="26420"/>
            </a:xfrm>
            <a:custGeom>
              <a:rect b="b" l="l" r="r" t="t"/>
              <a:pathLst>
                <a:path extrusionOk="0" h="734" w="954">
                  <a:moveTo>
                    <a:pt x="477" y="0"/>
                  </a:moveTo>
                  <a:cubicBezTo>
                    <a:pt x="0" y="0"/>
                    <a:pt x="0" y="733"/>
                    <a:pt x="477" y="733"/>
                  </a:cubicBezTo>
                  <a:cubicBezTo>
                    <a:pt x="953" y="697"/>
                    <a:pt x="953" y="0"/>
                    <a:pt x="4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49"/>
            <p:cNvSpPr/>
            <p:nvPr/>
          </p:nvSpPr>
          <p:spPr>
            <a:xfrm>
              <a:off x="274444" y="3592671"/>
              <a:ext cx="37003" cy="31712"/>
            </a:xfrm>
            <a:custGeom>
              <a:rect b="b" l="l" r="r" t="t"/>
              <a:pathLst>
                <a:path extrusionOk="0" h="881" w="1028">
                  <a:moveTo>
                    <a:pt x="514" y="1"/>
                  </a:moveTo>
                  <a:cubicBezTo>
                    <a:pt x="1" y="74"/>
                    <a:pt x="1" y="807"/>
                    <a:pt x="514" y="881"/>
                  </a:cubicBezTo>
                  <a:cubicBezTo>
                    <a:pt x="1027" y="807"/>
                    <a:pt x="1027" y="74"/>
                    <a:pt x="5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49"/>
            <p:cNvSpPr/>
            <p:nvPr/>
          </p:nvSpPr>
          <p:spPr>
            <a:xfrm>
              <a:off x="263898" y="3911011"/>
              <a:ext cx="47549" cy="44562"/>
            </a:xfrm>
            <a:custGeom>
              <a:rect b="b" l="l" r="r" t="t"/>
              <a:pathLst>
                <a:path extrusionOk="0" h="1238" w="1321">
                  <a:moveTo>
                    <a:pt x="532" y="1"/>
                  </a:moveTo>
                  <a:cubicBezTo>
                    <a:pt x="404" y="1"/>
                    <a:pt x="276" y="46"/>
                    <a:pt x="184" y="138"/>
                  </a:cubicBezTo>
                  <a:cubicBezTo>
                    <a:pt x="1" y="358"/>
                    <a:pt x="1" y="651"/>
                    <a:pt x="184" y="871"/>
                  </a:cubicBezTo>
                  <a:lnTo>
                    <a:pt x="477" y="1091"/>
                  </a:lnTo>
                  <a:cubicBezTo>
                    <a:pt x="551" y="1201"/>
                    <a:pt x="660" y="1238"/>
                    <a:pt x="807" y="1238"/>
                  </a:cubicBezTo>
                  <a:cubicBezTo>
                    <a:pt x="917" y="1238"/>
                    <a:pt x="1064" y="1201"/>
                    <a:pt x="1137" y="1091"/>
                  </a:cubicBezTo>
                  <a:cubicBezTo>
                    <a:pt x="1320" y="908"/>
                    <a:pt x="1320" y="615"/>
                    <a:pt x="1137" y="431"/>
                  </a:cubicBezTo>
                  <a:cubicBezTo>
                    <a:pt x="1064" y="321"/>
                    <a:pt x="954" y="248"/>
                    <a:pt x="880" y="138"/>
                  </a:cubicBezTo>
                  <a:cubicBezTo>
                    <a:pt x="789" y="46"/>
                    <a:pt x="660" y="1"/>
                    <a:pt x="5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49"/>
            <p:cNvSpPr/>
            <p:nvPr/>
          </p:nvSpPr>
          <p:spPr>
            <a:xfrm>
              <a:off x="369471" y="3879012"/>
              <a:ext cx="51473" cy="50681"/>
            </a:xfrm>
            <a:custGeom>
              <a:rect b="b" l="l" r="r" t="t"/>
              <a:pathLst>
                <a:path extrusionOk="0" h="1408" w="1430">
                  <a:moveTo>
                    <a:pt x="550" y="1"/>
                  </a:moveTo>
                  <a:cubicBezTo>
                    <a:pt x="404" y="1"/>
                    <a:pt x="257" y="37"/>
                    <a:pt x="147" y="147"/>
                  </a:cubicBezTo>
                  <a:cubicBezTo>
                    <a:pt x="37" y="257"/>
                    <a:pt x="0" y="404"/>
                    <a:pt x="0" y="550"/>
                  </a:cubicBezTo>
                  <a:cubicBezTo>
                    <a:pt x="0" y="697"/>
                    <a:pt x="37" y="844"/>
                    <a:pt x="147" y="954"/>
                  </a:cubicBezTo>
                  <a:lnTo>
                    <a:pt x="147" y="990"/>
                  </a:lnTo>
                  <a:cubicBezTo>
                    <a:pt x="257" y="1100"/>
                    <a:pt x="404" y="1247"/>
                    <a:pt x="550" y="1320"/>
                  </a:cubicBezTo>
                  <a:cubicBezTo>
                    <a:pt x="631" y="1374"/>
                    <a:pt x="711" y="1408"/>
                    <a:pt x="806" y="1408"/>
                  </a:cubicBezTo>
                  <a:cubicBezTo>
                    <a:pt x="841" y="1408"/>
                    <a:pt x="877" y="1403"/>
                    <a:pt x="917" y="1394"/>
                  </a:cubicBezTo>
                  <a:cubicBezTo>
                    <a:pt x="1027" y="1394"/>
                    <a:pt x="1137" y="1320"/>
                    <a:pt x="1247" y="1247"/>
                  </a:cubicBezTo>
                  <a:cubicBezTo>
                    <a:pt x="1283" y="1174"/>
                    <a:pt x="1357" y="1100"/>
                    <a:pt x="1357" y="990"/>
                  </a:cubicBezTo>
                  <a:cubicBezTo>
                    <a:pt x="1430" y="844"/>
                    <a:pt x="1393" y="697"/>
                    <a:pt x="1320" y="550"/>
                  </a:cubicBezTo>
                  <a:cubicBezTo>
                    <a:pt x="1210" y="404"/>
                    <a:pt x="1100" y="257"/>
                    <a:pt x="953" y="147"/>
                  </a:cubicBezTo>
                  <a:cubicBezTo>
                    <a:pt x="843" y="37"/>
                    <a:pt x="697"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49"/>
            <p:cNvSpPr/>
            <p:nvPr/>
          </p:nvSpPr>
          <p:spPr>
            <a:xfrm>
              <a:off x="267857" y="3789276"/>
              <a:ext cx="27752" cy="37003"/>
            </a:xfrm>
            <a:custGeom>
              <a:rect b="b" l="l" r="r" t="t"/>
              <a:pathLst>
                <a:path extrusionOk="0" h="1028" w="771">
                  <a:moveTo>
                    <a:pt x="367" y="1"/>
                  </a:moveTo>
                  <a:cubicBezTo>
                    <a:pt x="147" y="1"/>
                    <a:pt x="1" y="147"/>
                    <a:pt x="1" y="404"/>
                  </a:cubicBezTo>
                  <a:lnTo>
                    <a:pt x="37" y="404"/>
                  </a:lnTo>
                  <a:lnTo>
                    <a:pt x="37" y="661"/>
                  </a:lnTo>
                  <a:cubicBezTo>
                    <a:pt x="37" y="771"/>
                    <a:pt x="74" y="844"/>
                    <a:pt x="147" y="917"/>
                  </a:cubicBezTo>
                  <a:cubicBezTo>
                    <a:pt x="221" y="991"/>
                    <a:pt x="294" y="1027"/>
                    <a:pt x="404" y="1027"/>
                  </a:cubicBezTo>
                  <a:cubicBezTo>
                    <a:pt x="624" y="1027"/>
                    <a:pt x="770" y="881"/>
                    <a:pt x="770" y="661"/>
                  </a:cubicBezTo>
                  <a:lnTo>
                    <a:pt x="770" y="404"/>
                  </a:lnTo>
                  <a:cubicBezTo>
                    <a:pt x="770" y="294"/>
                    <a:pt x="734" y="184"/>
                    <a:pt x="660" y="111"/>
                  </a:cubicBezTo>
                  <a:cubicBezTo>
                    <a:pt x="587" y="38"/>
                    <a:pt x="477" y="1"/>
                    <a:pt x="3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49"/>
            <p:cNvSpPr/>
            <p:nvPr/>
          </p:nvSpPr>
          <p:spPr>
            <a:xfrm>
              <a:off x="351798" y="4033251"/>
              <a:ext cx="42762" cy="25412"/>
            </a:xfrm>
            <a:custGeom>
              <a:rect b="b" l="l" r="r" t="t"/>
              <a:pathLst>
                <a:path extrusionOk="0" h="706" w="1188">
                  <a:moveTo>
                    <a:pt x="462" y="0"/>
                  </a:moveTo>
                  <a:cubicBezTo>
                    <a:pt x="0" y="0"/>
                    <a:pt x="0" y="706"/>
                    <a:pt x="462" y="706"/>
                  </a:cubicBezTo>
                  <a:cubicBezTo>
                    <a:pt x="483" y="706"/>
                    <a:pt x="505" y="704"/>
                    <a:pt x="528" y="701"/>
                  </a:cubicBezTo>
                  <a:lnTo>
                    <a:pt x="785" y="701"/>
                  </a:lnTo>
                  <a:cubicBezTo>
                    <a:pt x="1188" y="628"/>
                    <a:pt x="1188" y="41"/>
                    <a:pt x="785" y="5"/>
                  </a:cubicBezTo>
                  <a:lnTo>
                    <a:pt x="528" y="5"/>
                  </a:lnTo>
                  <a:cubicBezTo>
                    <a:pt x="505" y="2"/>
                    <a:pt x="483" y="0"/>
                    <a:pt x="4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49"/>
            <p:cNvSpPr/>
            <p:nvPr/>
          </p:nvSpPr>
          <p:spPr>
            <a:xfrm>
              <a:off x="22443" y="3852627"/>
              <a:ext cx="44886" cy="35671"/>
            </a:xfrm>
            <a:custGeom>
              <a:rect b="b" l="l" r="r" t="t"/>
              <a:pathLst>
                <a:path extrusionOk="0" h="991" w="1247">
                  <a:moveTo>
                    <a:pt x="513" y="0"/>
                  </a:moveTo>
                  <a:cubicBezTo>
                    <a:pt x="367" y="0"/>
                    <a:pt x="257" y="37"/>
                    <a:pt x="147" y="147"/>
                  </a:cubicBezTo>
                  <a:cubicBezTo>
                    <a:pt x="74" y="220"/>
                    <a:pt x="0" y="367"/>
                    <a:pt x="0" y="477"/>
                  </a:cubicBezTo>
                  <a:cubicBezTo>
                    <a:pt x="0" y="770"/>
                    <a:pt x="220" y="990"/>
                    <a:pt x="513" y="990"/>
                  </a:cubicBezTo>
                  <a:lnTo>
                    <a:pt x="770" y="990"/>
                  </a:lnTo>
                  <a:cubicBezTo>
                    <a:pt x="1027" y="990"/>
                    <a:pt x="1247" y="770"/>
                    <a:pt x="1247" y="514"/>
                  </a:cubicBezTo>
                  <a:cubicBezTo>
                    <a:pt x="1247" y="220"/>
                    <a:pt x="1027" y="0"/>
                    <a:pt x="7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49"/>
            <p:cNvSpPr/>
            <p:nvPr/>
          </p:nvSpPr>
          <p:spPr>
            <a:xfrm>
              <a:off x="-91050" y="3704832"/>
              <a:ext cx="30380" cy="22461"/>
            </a:xfrm>
            <a:custGeom>
              <a:rect b="b" l="l" r="r" t="t"/>
              <a:pathLst>
                <a:path extrusionOk="0" h="624" w="844">
                  <a:moveTo>
                    <a:pt x="404" y="1"/>
                  </a:moveTo>
                  <a:cubicBezTo>
                    <a:pt x="1" y="1"/>
                    <a:pt x="1" y="624"/>
                    <a:pt x="404" y="624"/>
                  </a:cubicBezTo>
                  <a:cubicBezTo>
                    <a:pt x="844" y="624"/>
                    <a:pt x="844"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1" name="Google Shape;2021;p49"/>
          <p:cNvSpPr/>
          <p:nvPr/>
        </p:nvSpPr>
        <p:spPr>
          <a:xfrm rot="2074035">
            <a:off x="7057740" y="268006"/>
            <a:ext cx="2347161" cy="346466"/>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lt1"/>
          </a:solidFill>
          <a:ln cap="flat" cmpd="sng" w="19050">
            <a:solidFill>
              <a:schemeClr val="l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TITLE_AND_TWO_COLUMNS_1_4_1">
    <p:spTree>
      <p:nvGrpSpPr>
        <p:cNvPr id="2022" name="Shape 2022"/>
        <p:cNvGrpSpPr/>
        <p:nvPr/>
      </p:nvGrpSpPr>
      <p:grpSpPr>
        <a:xfrm>
          <a:off x="0" y="0"/>
          <a:ext cx="0" cy="0"/>
          <a:chOff x="0" y="0"/>
          <a:chExt cx="0" cy="0"/>
        </a:xfrm>
      </p:grpSpPr>
      <p:sp>
        <p:nvSpPr>
          <p:cNvPr id="2023" name="Google Shape;2023;p50"/>
          <p:cNvSpPr txBox="1"/>
          <p:nvPr>
            <p:ph type="title"/>
          </p:nvPr>
        </p:nvSpPr>
        <p:spPr>
          <a:xfrm>
            <a:off x="714900" y="418505"/>
            <a:ext cx="7714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solidFill>
                  <a:schemeClr val="accent3"/>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024" name="Google Shape;2024;p50"/>
          <p:cNvSpPr txBox="1"/>
          <p:nvPr>
            <p:ph idx="1" type="subTitle"/>
          </p:nvPr>
        </p:nvSpPr>
        <p:spPr>
          <a:xfrm>
            <a:off x="724945" y="3498506"/>
            <a:ext cx="1828800" cy="987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025" name="Google Shape;2025;p50"/>
          <p:cNvSpPr txBox="1"/>
          <p:nvPr>
            <p:ph idx="2" type="subTitle"/>
          </p:nvPr>
        </p:nvSpPr>
        <p:spPr>
          <a:xfrm>
            <a:off x="2679826" y="3498510"/>
            <a:ext cx="1828800" cy="987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026" name="Google Shape;2026;p50"/>
          <p:cNvSpPr txBox="1"/>
          <p:nvPr>
            <p:ph idx="3" type="subTitle"/>
          </p:nvPr>
        </p:nvSpPr>
        <p:spPr>
          <a:xfrm>
            <a:off x="4635420" y="3498510"/>
            <a:ext cx="1828800" cy="987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027" name="Google Shape;2027;p50"/>
          <p:cNvSpPr txBox="1"/>
          <p:nvPr>
            <p:ph idx="4" type="subTitle"/>
          </p:nvPr>
        </p:nvSpPr>
        <p:spPr>
          <a:xfrm>
            <a:off x="724945" y="2996984"/>
            <a:ext cx="1828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1600"/>
              <a:buFont typeface="Bebas Neue"/>
              <a:buNone/>
              <a:defRPr>
                <a:latin typeface="Bebas Neue"/>
                <a:ea typeface="Bebas Neue"/>
                <a:cs typeface="Bebas Neue"/>
                <a:sym typeface="Bebas Neue"/>
              </a:defRPr>
            </a:lvl2pPr>
            <a:lvl3pPr lvl="2" rtl="0">
              <a:spcBef>
                <a:spcPts val="0"/>
              </a:spcBef>
              <a:spcAft>
                <a:spcPts val="0"/>
              </a:spcAft>
              <a:buSzPts val="1600"/>
              <a:buFont typeface="Bebas Neue"/>
              <a:buNone/>
              <a:defRPr>
                <a:latin typeface="Bebas Neue"/>
                <a:ea typeface="Bebas Neue"/>
                <a:cs typeface="Bebas Neue"/>
                <a:sym typeface="Bebas Neue"/>
              </a:defRPr>
            </a:lvl3pPr>
            <a:lvl4pPr lvl="3" rtl="0">
              <a:spcBef>
                <a:spcPts val="0"/>
              </a:spcBef>
              <a:spcAft>
                <a:spcPts val="0"/>
              </a:spcAft>
              <a:buSzPts val="1600"/>
              <a:buFont typeface="Bebas Neue"/>
              <a:buNone/>
              <a:defRPr>
                <a:latin typeface="Bebas Neue"/>
                <a:ea typeface="Bebas Neue"/>
                <a:cs typeface="Bebas Neue"/>
                <a:sym typeface="Bebas Neue"/>
              </a:defRPr>
            </a:lvl4pPr>
            <a:lvl5pPr lvl="4" rtl="0">
              <a:spcBef>
                <a:spcPts val="0"/>
              </a:spcBef>
              <a:spcAft>
                <a:spcPts val="0"/>
              </a:spcAft>
              <a:buSzPts val="1600"/>
              <a:buFont typeface="Bebas Neue"/>
              <a:buNone/>
              <a:defRPr>
                <a:latin typeface="Bebas Neue"/>
                <a:ea typeface="Bebas Neue"/>
                <a:cs typeface="Bebas Neue"/>
                <a:sym typeface="Bebas Neue"/>
              </a:defRPr>
            </a:lvl5pPr>
            <a:lvl6pPr lvl="5" rtl="0">
              <a:spcBef>
                <a:spcPts val="0"/>
              </a:spcBef>
              <a:spcAft>
                <a:spcPts val="0"/>
              </a:spcAft>
              <a:buSzPts val="1600"/>
              <a:buFont typeface="Bebas Neue"/>
              <a:buNone/>
              <a:defRPr>
                <a:latin typeface="Bebas Neue"/>
                <a:ea typeface="Bebas Neue"/>
                <a:cs typeface="Bebas Neue"/>
                <a:sym typeface="Bebas Neue"/>
              </a:defRPr>
            </a:lvl6pPr>
            <a:lvl7pPr lvl="6" rtl="0">
              <a:spcBef>
                <a:spcPts val="0"/>
              </a:spcBef>
              <a:spcAft>
                <a:spcPts val="0"/>
              </a:spcAft>
              <a:buSzPts val="1600"/>
              <a:buFont typeface="Bebas Neue"/>
              <a:buNone/>
              <a:defRPr>
                <a:latin typeface="Bebas Neue"/>
                <a:ea typeface="Bebas Neue"/>
                <a:cs typeface="Bebas Neue"/>
                <a:sym typeface="Bebas Neue"/>
              </a:defRPr>
            </a:lvl7pPr>
            <a:lvl8pPr lvl="7" rtl="0">
              <a:spcBef>
                <a:spcPts val="0"/>
              </a:spcBef>
              <a:spcAft>
                <a:spcPts val="0"/>
              </a:spcAft>
              <a:buSzPts val="1600"/>
              <a:buFont typeface="Bebas Neue"/>
              <a:buNone/>
              <a:defRPr>
                <a:latin typeface="Bebas Neue"/>
                <a:ea typeface="Bebas Neue"/>
                <a:cs typeface="Bebas Neue"/>
                <a:sym typeface="Bebas Neue"/>
              </a:defRPr>
            </a:lvl8pPr>
            <a:lvl9pPr lvl="8" rtl="0">
              <a:spcBef>
                <a:spcPts val="0"/>
              </a:spcBef>
              <a:spcAft>
                <a:spcPts val="0"/>
              </a:spcAft>
              <a:buSzPts val="1600"/>
              <a:buFont typeface="Bebas Neue"/>
              <a:buNone/>
              <a:defRPr>
                <a:latin typeface="Bebas Neue"/>
                <a:ea typeface="Bebas Neue"/>
                <a:cs typeface="Bebas Neue"/>
                <a:sym typeface="Bebas Neue"/>
              </a:defRPr>
            </a:lvl9pPr>
          </a:lstStyle>
          <a:p/>
        </p:txBody>
      </p:sp>
      <p:sp>
        <p:nvSpPr>
          <p:cNvPr id="2028" name="Google Shape;2028;p50"/>
          <p:cNvSpPr txBox="1"/>
          <p:nvPr>
            <p:ph idx="5" type="subTitle"/>
          </p:nvPr>
        </p:nvSpPr>
        <p:spPr>
          <a:xfrm>
            <a:off x="2679826" y="2996984"/>
            <a:ext cx="1828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1600"/>
              <a:buFont typeface="Bebas Neue"/>
              <a:buNone/>
              <a:defRPr>
                <a:latin typeface="Bebas Neue"/>
                <a:ea typeface="Bebas Neue"/>
                <a:cs typeface="Bebas Neue"/>
                <a:sym typeface="Bebas Neue"/>
              </a:defRPr>
            </a:lvl2pPr>
            <a:lvl3pPr lvl="2" rtl="0">
              <a:spcBef>
                <a:spcPts val="0"/>
              </a:spcBef>
              <a:spcAft>
                <a:spcPts val="0"/>
              </a:spcAft>
              <a:buSzPts val="1600"/>
              <a:buFont typeface="Bebas Neue"/>
              <a:buNone/>
              <a:defRPr>
                <a:latin typeface="Bebas Neue"/>
                <a:ea typeface="Bebas Neue"/>
                <a:cs typeface="Bebas Neue"/>
                <a:sym typeface="Bebas Neue"/>
              </a:defRPr>
            </a:lvl3pPr>
            <a:lvl4pPr lvl="3" rtl="0">
              <a:spcBef>
                <a:spcPts val="0"/>
              </a:spcBef>
              <a:spcAft>
                <a:spcPts val="0"/>
              </a:spcAft>
              <a:buSzPts val="1600"/>
              <a:buFont typeface="Bebas Neue"/>
              <a:buNone/>
              <a:defRPr>
                <a:latin typeface="Bebas Neue"/>
                <a:ea typeface="Bebas Neue"/>
                <a:cs typeface="Bebas Neue"/>
                <a:sym typeface="Bebas Neue"/>
              </a:defRPr>
            </a:lvl4pPr>
            <a:lvl5pPr lvl="4" rtl="0">
              <a:spcBef>
                <a:spcPts val="0"/>
              </a:spcBef>
              <a:spcAft>
                <a:spcPts val="0"/>
              </a:spcAft>
              <a:buSzPts val="1600"/>
              <a:buFont typeface="Bebas Neue"/>
              <a:buNone/>
              <a:defRPr>
                <a:latin typeface="Bebas Neue"/>
                <a:ea typeface="Bebas Neue"/>
                <a:cs typeface="Bebas Neue"/>
                <a:sym typeface="Bebas Neue"/>
              </a:defRPr>
            </a:lvl5pPr>
            <a:lvl6pPr lvl="5" rtl="0">
              <a:spcBef>
                <a:spcPts val="0"/>
              </a:spcBef>
              <a:spcAft>
                <a:spcPts val="0"/>
              </a:spcAft>
              <a:buSzPts val="1600"/>
              <a:buFont typeface="Bebas Neue"/>
              <a:buNone/>
              <a:defRPr>
                <a:latin typeface="Bebas Neue"/>
                <a:ea typeface="Bebas Neue"/>
                <a:cs typeface="Bebas Neue"/>
                <a:sym typeface="Bebas Neue"/>
              </a:defRPr>
            </a:lvl6pPr>
            <a:lvl7pPr lvl="6" rtl="0">
              <a:spcBef>
                <a:spcPts val="0"/>
              </a:spcBef>
              <a:spcAft>
                <a:spcPts val="0"/>
              </a:spcAft>
              <a:buSzPts val="1600"/>
              <a:buFont typeface="Bebas Neue"/>
              <a:buNone/>
              <a:defRPr>
                <a:latin typeface="Bebas Neue"/>
                <a:ea typeface="Bebas Neue"/>
                <a:cs typeface="Bebas Neue"/>
                <a:sym typeface="Bebas Neue"/>
              </a:defRPr>
            </a:lvl7pPr>
            <a:lvl8pPr lvl="7" rtl="0">
              <a:spcBef>
                <a:spcPts val="0"/>
              </a:spcBef>
              <a:spcAft>
                <a:spcPts val="0"/>
              </a:spcAft>
              <a:buSzPts val="1600"/>
              <a:buFont typeface="Bebas Neue"/>
              <a:buNone/>
              <a:defRPr>
                <a:latin typeface="Bebas Neue"/>
                <a:ea typeface="Bebas Neue"/>
                <a:cs typeface="Bebas Neue"/>
                <a:sym typeface="Bebas Neue"/>
              </a:defRPr>
            </a:lvl8pPr>
            <a:lvl9pPr lvl="8" rtl="0">
              <a:spcBef>
                <a:spcPts val="0"/>
              </a:spcBef>
              <a:spcAft>
                <a:spcPts val="0"/>
              </a:spcAft>
              <a:buSzPts val="1600"/>
              <a:buFont typeface="Bebas Neue"/>
              <a:buNone/>
              <a:defRPr>
                <a:latin typeface="Bebas Neue"/>
                <a:ea typeface="Bebas Neue"/>
                <a:cs typeface="Bebas Neue"/>
                <a:sym typeface="Bebas Neue"/>
              </a:defRPr>
            </a:lvl9pPr>
          </a:lstStyle>
          <a:p/>
        </p:txBody>
      </p:sp>
      <p:sp>
        <p:nvSpPr>
          <p:cNvPr id="2029" name="Google Shape;2029;p50"/>
          <p:cNvSpPr txBox="1"/>
          <p:nvPr>
            <p:ph idx="6" type="subTitle"/>
          </p:nvPr>
        </p:nvSpPr>
        <p:spPr>
          <a:xfrm>
            <a:off x="4635420" y="2996984"/>
            <a:ext cx="1828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1600"/>
              <a:buFont typeface="Bebas Neue"/>
              <a:buNone/>
              <a:defRPr>
                <a:latin typeface="Bebas Neue"/>
                <a:ea typeface="Bebas Neue"/>
                <a:cs typeface="Bebas Neue"/>
                <a:sym typeface="Bebas Neue"/>
              </a:defRPr>
            </a:lvl2pPr>
            <a:lvl3pPr lvl="2" rtl="0">
              <a:spcBef>
                <a:spcPts val="0"/>
              </a:spcBef>
              <a:spcAft>
                <a:spcPts val="0"/>
              </a:spcAft>
              <a:buSzPts val="1600"/>
              <a:buFont typeface="Bebas Neue"/>
              <a:buNone/>
              <a:defRPr>
                <a:latin typeface="Bebas Neue"/>
                <a:ea typeface="Bebas Neue"/>
                <a:cs typeface="Bebas Neue"/>
                <a:sym typeface="Bebas Neue"/>
              </a:defRPr>
            </a:lvl3pPr>
            <a:lvl4pPr lvl="3" rtl="0">
              <a:spcBef>
                <a:spcPts val="0"/>
              </a:spcBef>
              <a:spcAft>
                <a:spcPts val="0"/>
              </a:spcAft>
              <a:buSzPts val="1600"/>
              <a:buFont typeface="Bebas Neue"/>
              <a:buNone/>
              <a:defRPr>
                <a:latin typeface="Bebas Neue"/>
                <a:ea typeface="Bebas Neue"/>
                <a:cs typeface="Bebas Neue"/>
                <a:sym typeface="Bebas Neue"/>
              </a:defRPr>
            </a:lvl4pPr>
            <a:lvl5pPr lvl="4" rtl="0">
              <a:spcBef>
                <a:spcPts val="0"/>
              </a:spcBef>
              <a:spcAft>
                <a:spcPts val="0"/>
              </a:spcAft>
              <a:buSzPts val="1600"/>
              <a:buFont typeface="Bebas Neue"/>
              <a:buNone/>
              <a:defRPr>
                <a:latin typeface="Bebas Neue"/>
                <a:ea typeface="Bebas Neue"/>
                <a:cs typeface="Bebas Neue"/>
                <a:sym typeface="Bebas Neue"/>
              </a:defRPr>
            </a:lvl5pPr>
            <a:lvl6pPr lvl="5" rtl="0">
              <a:spcBef>
                <a:spcPts val="0"/>
              </a:spcBef>
              <a:spcAft>
                <a:spcPts val="0"/>
              </a:spcAft>
              <a:buSzPts val="1600"/>
              <a:buFont typeface="Bebas Neue"/>
              <a:buNone/>
              <a:defRPr>
                <a:latin typeface="Bebas Neue"/>
                <a:ea typeface="Bebas Neue"/>
                <a:cs typeface="Bebas Neue"/>
                <a:sym typeface="Bebas Neue"/>
              </a:defRPr>
            </a:lvl6pPr>
            <a:lvl7pPr lvl="6" rtl="0">
              <a:spcBef>
                <a:spcPts val="0"/>
              </a:spcBef>
              <a:spcAft>
                <a:spcPts val="0"/>
              </a:spcAft>
              <a:buSzPts val="1600"/>
              <a:buFont typeface="Bebas Neue"/>
              <a:buNone/>
              <a:defRPr>
                <a:latin typeface="Bebas Neue"/>
                <a:ea typeface="Bebas Neue"/>
                <a:cs typeface="Bebas Neue"/>
                <a:sym typeface="Bebas Neue"/>
              </a:defRPr>
            </a:lvl7pPr>
            <a:lvl8pPr lvl="7" rtl="0">
              <a:spcBef>
                <a:spcPts val="0"/>
              </a:spcBef>
              <a:spcAft>
                <a:spcPts val="0"/>
              </a:spcAft>
              <a:buSzPts val="1600"/>
              <a:buFont typeface="Bebas Neue"/>
              <a:buNone/>
              <a:defRPr>
                <a:latin typeface="Bebas Neue"/>
                <a:ea typeface="Bebas Neue"/>
                <a:cs typeface="Bebas Neue"/>
                <a:sym typeface="Bebas Neue"/>
              </a:defRPr>
            </a:lvl8pPr>
            <a:lvl9pPr lvl="8" rtl="0">
              <a:spcBef>
                <a:spcPts val="0"/>
              </a:spcBef>
              <a:spcAft>
                <a:spcPts val="0"/>
              </a:spcAft>
              <a:buSzPts val="1600"/>
              <a:buFont typeface="Bebas Neue"/>
              <a:buNone/>
              <a:defRPr>
                <a:latin typeface="Bebas Neue"/>
                <a:ea typeface="Bebas Neue"/>
                <a:cs typeface="Bebas Neue"/>
                <a:sym typeface="Bebas Neue"/>
              </a:defRPr>
            </a:lvl9pPr>
          </a:lstStyle>
          <a:p/>
        </p:txBody>
      </p:sp>
      <p:sp>
        <p:nvSpPr>
          <p:cNvPr id="2030" name="Google Shape;2030;p50"/>
          <p:cNvSpPr txBox="1"/>
          <p:nvPr>
            <p:ph idx="7" type="subTitle"/>
          </p:nvPr>
        </p:nvSpPr>
        <p:spPr>
          <a:xfrm>
            <a:off x="6591006" y="3498510"/>
            <a:ext cx="1828800" cy="987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031" name="Google Shape;2031;p50"/>
          <p:cNvSpPr txBox="1"/>
          <p:nvPr>
            <p:ph idx="8" type="subTitle"/>
          </p:nvPr>
        </p:nvSpPr>
        <p:spPr>
          <a:xfrm>
            <a:off x="6591006" y="2996984"/>
            <a:ext cx="1828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1600"/>
              <a:buFont typeface="Bebas Neue"/>
              <a:buNone/>
              <a:defRPr>
                <a:latin typeface="Bebas Neue"/>
                <a:ea typeface="Bebas Neue"/>
                <a:cs typeface="Bebas Neue"/>
                <a:sym typeface="Bebas Neue"/>
              </a:defRPr>
            </a:lvl2pPr>
            <a:lvl3pPr lvl="2" rtl="0">
              <a:spcBef>
                <a:spcPts val="0"/>
              </a:spcBef>
              <a:spcAft>
                <a:spcPts val="0"/>
              </a:spcAft>
              <a:buSzPts val="1600"/>
              <a:buFont typeface="Bebas Neue"/>
              <a:buNone/>
              <a:defRPr>
                <a:latin typeface="Bebas Neue"/>
                <a:ea typeface="Bebas Neue"/>
                <a:cs typeface="Bebas Neue"/>
                <a:sym typeface="Bebas Neue"/>
              </a:defRPr>
            </a:lvl3pPr>
            <a:lvl4pPr lvl="3" rtl="0">
              <a:spcBef>
                <a:spcPts val="0"/>
              </a:spcBef>
              <a:spcAft>
                <a:spcPts val="0"/>
              </a:spcAft>
              <a:buSzPts val="1600"/>
              <a:buFont typeface="Bebas Neue"/>
              <a:buNone/>
              <a:defRPr>
                <a:latin typeface="Bebas Neue"/>
                <a:ea typeface="Bebas Neue"/>
                <a:cs typeface="Bebas Neue"/>
                <a:sym typeface="Bebas Neue"/>
              </a:defRPr>
            </a:lvl4pPr>
            <a:lvl5pPr lvl="4" rtl="0">
              <a:spcBef>
                <a:spcPts val="0"/>
              </a:spcBef>
              <a:spcAft>
                <a:spcPts val="0"/>
              </a:spcAft>
              <a:buSzPts val="1600"/>
              <a:buFont typeface="Bebas Neue"/>
              <a:buNone/>
              <a:defRPr>
                <a:latin typeface="Bebas Neue"/>
                <a:ea typeface="Bebas Neue"/>
                <a:cs typeface="Bebas Neue"/>
                <a:sym typeface="Bebas Neue"/>
              </a:defRPr>
            </a:lvl5pPr>
            <a:lvl6pPr lvl="5" rtl="0">
              <a:spcBef>
                <a:spcPts val="0"/>
              </a:spcBef>
              <a:spcAft>
                <a:spcPts val="0"/>
              </a:spcAft>
              <a:buSzPts val="1600"/>
              <a:buFont typeface="Bebas Neue"/>
              <a:buNone/>
              <a:defRPr>
                <a:latin typeface="Bebas Neue"/>
                <a:ea typeface="Bebas Neue"/>
                <a:cs typeface="Bebas Neue"/>
                <a:sym typeface="Bebas Neue"/>
              </a:defRPr>
            </a:lvl6pPr>
            <a:lvl7pPr lvl="6" rtl="0">
              <a:spcBef>
                <a:spcPts val="0"/>
              </a:spcBef>
              <a:spcAft>
                <a:spcPts val="0"/>
              </a:spcAft>
              <a:buSzPts val="1600"/>
              <a:buFont typeface="Bebas Neue"/>
              <a:buNone/>
              <a:defRPr>
                <a:latin typeface="Bebas Neue"/>
                <a:ea typeface="Bebas Neue"/>
                <a:cs typeface="Bebas Neue"/>
                <a:sym typeface="Bebas Neue"/>
              </a:defRPr>
            </a:lvl7pPr>
            <a:lvl8pPr lvl="7" rtl="0">
              <a:spcBef>
                <a:spcPts val="0"/>
              </a:spcBef>
              <a:spcAft>
                <a:spcPts val="0"/>
              </a:spcAft>
              <a:buSzPts val="1600"/>
              <a:buFont typeface="Bebas Neue"/>
              <a:buNone/>
              <a:defRPr>
                <a:latin typeface="Bebas Neue"/>
                <a:ea typeface="Bebas Neue"/>
                <a:cs typeface="Bebas Neue"/>
                <a:sym typeface="Bebas Neue"/>
              </a:defRPr>
            </a:lvl8pPr>
            <a:lvl9pPr lvl="8" rtl="0">
              <a:spcBef>
                <a:spcPts val="0"/>
              </a:spcBef>
              <a:spcAft>
                <a:spcPts val="0"/>
              </a:spcAft>
              <a:buSzPts val="1600"/>
              <a:buFont typeface="Bebas Neue"/>
              <a:buNone/>
              <a:defRPr>
                <a:latin typeface="Bebas Neue"/>
                <a:ea typeface="Bebas Neue"/>
                <a:cs typeface="Bebas Neue"/>
                <a:sym typeface="Bebas Neue"/>
              </a:defRPr>
            </a:lvl9pPr>
          </a:lstStyle>
          <a:p/>
        </p:txBody>
      </p:sp>
      <p:sp>
        <p:nvSpPr>
          <p:cNvPr id="2032" name="Google Shape;2032;p50"/>
          <p:cNvSpPr/>
          <p:nvPr/>
        </p:nvSpPr>
        <p:spPr>
          <a:xfrm flipH="1" rot="395179">
            <a:off x="7031405" y="530986"/>
            <a:ext cx="1169900" cy="588500"/>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accent3"/>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50"/>
          <p:cNvSpPr/>
          <p:nvPr/>
        </p:nvSpPr>
        <p:spPr>
          <a:xfrm rot="1756872">
            <a:off x="7778204" y="-268198"/>
            <a:ext cx="2141903" cy="1709047"/>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50"/>
          <p:cNvSpPr/>
          <p:nvPr/>
        </p:nvSpPr>
        <p:spPr>
          <a:xfrm rot="-10125649">
            <a:off x="7922778" y="1178945"/>
            <a:ext cx="1320368" cy="794033"/>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5" name="Google Shape;2035;p50"/>
          <p:cNvGrpSpPr/>
          <p:nvPr/>
        </p:nvGrpSpPr>
        <p:grpSpPr>
          <a:xfrm>
            <a:off x="7620389" y="77110"/>
            <a:ext cx="944947" cy="804434"/>
            <a:chOff x="7620389" y="77110"/>
            <a:chExt cx="944947" cy="804434"/>
          </a:xfrm>
        </p:grpSpPr>
        <p:sp>
          <p:nvSpPr>
            <p:cNvPr id="2036" name="Google Shape;2036;p50"/>
            <p:cNvSpPr/>
            <p:nvPr/>
          </p:nvSpPr>
          <p:spPr>
            <a:xfrm rot="-1941969">
              <a:off x="7976183" y="255479"/>
              <a:ext cx="39956" cy="37391"/>
            </a:xfrm>
            <a:custGeom>
              <a:rect b="b" l="l" r="r" t="t"/>
              <a:pathLst>
                <a:path extrusionOk="0" h="1064" w="1137">
                  <a:moveTo>
                    <a:pt x="184" y="587"/>
                  </a:moveTo>
                  <a:cubicBezTo>
                    <a:pt x="184" y="672"/>
                    <a:pt x="200" y="750"/>
                    <a:pt x="230" y="816"/>
                  </a:cubicBezTo>
                  <a:lnTo>
                    <a:pt x="230" y="816"/>
                  </a:lnTo>
                  <a:lnTo>
                    <a:pt x="220" y="807"/>
                  </a:lnTo>
                  <a:lnTo>
                    <a:pt x="184" y="697"/>
                  </a:lnTo>
                  <a:lnTo>
                    <a:pt x="184" y="587"/>
                  </a:lnTo>
                  <a:close/>
                  <a:moveTo>
                    <a:pt x="880" y="807"/>
                  </a:moveTo>
                  <a:lnTo>
                    <a:pt x="807" y="917"/>
                  </a:lnTo>
                  <a:lnTo>
                    <a:pt x="784" y="924"/>
                  </a:lnTo>
                  <a:lnTo>
                    <a:pt x="784" y="924"/>
                  </a:lnTo>
                  <a:cubicBezTo>
                    <a:pt x="820" y="891"/>
                    <a:pt x="850" y="852"/>
                    <a:pt x="880" y="807"/>
                  </a:cubicBezTo>
                  <a:close/>
                  <a:moveTo>
                    <a:pt x="657" y="1004"/>
                  </a:moveTo>
                  <a:lnTo>
                    <a:pt x="624" y="1027"/>
                  </a:lnTo>
                  <a:lnTo>
                    <a:pt x="587" y="1027"/>
                  </a:lnTo>
                  <a:cubicBezTo>
                    <a:pt x="613" y="1020"/>
                    <a:pt x="636" y="1013"/>
                    <a:pt x="657" y="1004"/>
                  </a:cubicBezTo>
                  <a:close/>
                  <a:moveTo>
                    <a:pt x="587" y="0"/>
                  </a:moveTo>
                  <a:cubicBezTo>
                    <a:pt x="440" y="0"/>
                    <a:pt x="257" y="74"/>
                    <a:pt x="147" y="147"/>
                  </a:cubicBezTo>
                  <a:cubicBezTo>
                    <a:pt x="110" y="220"/>
                    <a:pt x="37" y="294"/>
                    <a:pt x="37" y="404"/>
                  </a:cubicBezTo>
                  <a:cubicBezTo>
                    <a:pt x="0" y="477"/>
                    <a:pt x="0" y="587"/>
                    <a:pt x="37" y="697"/>
                  </a:cubicBezTo>
                  <a:cubicBezTo>
                    <a:pt x="37" y="807"/>
                    <a:pt x="110" y="917"/>
                    <a:pt x="220" y="953"/>
                  </a:cubicBezTo>
                  <a:cubicBezTo>
                    <a:pt x="293" y="1002"/>
                    <a:pt x="381" y="1034"/>
                    <a:pt x="464" y="1040"/>
                  </a:cubicBezTo>
                  <a:lnTo>
                    <a:pt x="464" y="1040"/>
                  </a:lnTo>
                  <a:cubicBezTo>
                    <a:pt x="491" y="1050"/>
                    <a:pt x="520" y="1058"/>
                    <a:pt x="550" y="1063"/>
                  </a:cubicBezTo>
                  <a:cubicBezTo>
                    <a:pt x="660" y="1063"/>
                    <a:pt x="770" y="1063"/>
                    <a:pt x="844" y="990"/>
                  </a:cubicBezTo>
                  <a:cubicBezTo>
                    <a:pt x="953" y="953"/>
                    <a:pt x="1027" y="843"/>
                    <a:pt x="1063" y="733"/>
                  </a:cubicBezTo>
                  <a:lnTo>
                    <a:pt x="1137" y="660"/>
                  </a:lnTo>
                  <a:cubicBezTo>
                    <a:pt x="1137" y="587"/>
                    <a:pt x="1137" y="477"/>
                    <a:pt x="1137" y="404"/>
                  </a:cubicBezTo>
                  <a:cubicBezTo>
                    <a:pt x="1100" y="294"/>
                    <a:pt x="1063" y="220"/>
                    <a:pt x="990" y="184"/>
                  </a:cubicBezTo>
                  <a:cubicBezTo>
                    <a:pt x="880" y="74"/>
                    <a:pt x="734" y="0"/>
                    <a:pt x="5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50"/>
            <p:cNvSpPr/>
            <p:nvPr/>
          </p:nvSpPr>
          <p:spPr>
            <a:xfrm rot="-1941969">
              <a:off x="7894082" y="238750"/>
              <a:ext cx="32225" cy="25794"/>
            </a:xfrm>
            <a:custGeom>
              <a:rect b="b" l="l" r="r" t="t"/>
              <a:pathLst>
                <a:path extrusionOk="0" h="734" w="917">
                  <a:moveTo>
                    <a:pt x="477" y="0"/>
                  </a:moveTo>
                  <a:cubicBezTo>
                    <a:pt x="0" y="37"/>
                    <a:pt x="0" y="697"/>
                    <a:pt x="477" y="733"/>
                  </a:cubicBezTo>
                  <a:cubicBezTo>
                    <a:pt x="917" y="697"/>
                    <a:pt x="917" y="37"/>
                    <a:pt x="4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50"/>
            <p:cNvSpPr/>
            <p:nvPr/>
          </p:nvSpPr>
          <p:spPr>
            <a:xfrm rot="-1941969">
              <a:off x="7925090" y="127388"/>
              <a:ext cx="33525" cy="28395"/>
            </a:xfrm>
            <a:custGeom>
              <a:rect b="b" l="l" r="r" t="t"/>
              <a:pathLst>
                <a:path extrusionOk="0" h="808" w="954">
                  <a:moveTo>
                    <a:pt x="477" y="1"/>
                  </a:moveTo>
                  <a:cubicBezTo>
                    <a:pt x="1" y="74"/>
                    <a:pt x="1" y="734"/>
                    <a:pt x="477" y="807"/>
                  </a:cubicBezTo>
                  <a:cubicBezTo>
                    <a:pt x="954" y="734"/>
                    <a:pt x="954" y="74"/>
                    <a:pt x="4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50"/>
            <p:cNvSpPr/>
            <p:nvPr/>
          </p:nvSpPr>
          <p:spPr>
            <a:xfrm rot="-1941969">
              <a:off x="7747334" y="165956"/>
              <a:ext cx="29660" cy="21929"/>
            </a:xfrm>
            <a:custGeom>
              <a:rect b="b" l="l" r="r" t="t"/>
              <a:pathLst>
                <a:path extrusionOk="0" h="624" w="844">
                  <a:moveTo>
                    <a:pt x="441" y="0"/>
                  </a:moveTo>
                  <a:cubicBezTo>
                    <a:pt x="1" y="0"/>
                    <a:pt x="1" y="623"/>
                    <a:pt x="441" y="623"/>
                  </a:cubicBezTo>
                  <a:cubicBezTo>
                    <a:pt x="844" y="623"/>
                    <a:pt x="844" y="0"/>
                    <a:pt x="4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50"/>
            <p:cNvSpPr/>
            <p:nvPr/>
          </p:nvSpPr>
          <p:spPr>
            <a:xfrm rot="-1941969">
              <a:off x="7625858" y="86584"/>
              <a:ext cx="45122" cy="33525"/>
            </a:xfrm>
            <a:custGeom>
              <a:rect b="b" l="l" r="r" t="t"/>
              <a:pathLst>
                <a:path extrusionOk="0" h="954" w="1284">
                  <a:moveTo>
                    <a:pt x="624" y="1"/>
                  </a:moveTo>
                  <a:cubicBezTo>
                    <a:pt x="1" y="1"/>
                    <a:pt x="1" y="954"/>
                    <a:pt x="624" y="954"/>
                  </a:cubicBezTo>
                  <a:cubicBezTo>
                    <a:pt x="1284" y="954"/>
                    <a:pt x="1284"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50"/>
            <p:cNvSpPr/>
            <p:nvPr/>
          </p:nvSpPr>
          <p:spPr>
            <a:xfrm rot="-1941969">
              <a:off x="8143974" y="352858"/>
              <a:ext cx="41257" cy="34826"/>
            </a:xfrm>
            <a:custGeom>
              <a:rect b="b" l="l" r="r" t="t"/>
              <a:pathLst>
                <a:path extrusionOk="0" h="991" w="1174">
                  <a:moveTo>
                    <a:pt x="587" y="0"/>
                  </a:moveTo>
                  <a:cubicBezTo>
                    <a:pt x="0" y="74"/>
                    <a:pt x="0" y="954"/>
                    <a:pt x="587" y="990"/>
                  </a:cubicBezTo>
                  <a:cubicBezTo>
                    <a:pt x="1173" y="954"/>
                    <a:pt x="1173" y="74"/>
                    <a:pt x="5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50"/>
            <p:cNvSpPr/>
            <p:nvPr/>
          </p:nvSpPr>
          <p:spPr>
            <a:xfrm rot="-1941969">
              <a:off x="8052430" y="511545"/>
              <a:ext cx="43822" cy="43857"/>
            </a:xfrm>
            <a:custGeom>
              <a:rect b="b" l="l" r="r" t="t"/>
              <a:pathLst>
                <a:path extrusionOk="0" h="1248" w="1247">
                  <a:moveTo>
                    <a:pt x="587" y="1"/>
                  </a:moveTo>
                  <a:cubicBezTo>
                    <a:pt x="477" y="38"/>
                    <a:pt x="403" y="74"/>
                    <a:pt x="330" y="148"/>
                  </a:cubicBezTo>
                  <a:cubicBezTo>
                    <a:pt x="293" y="184"/>
                    <a:pt x="257" y="221"/>
                    <a:pt x="220" y="257"/>
                  </a:cubicBezTo>
                  <a:cubicBezTo>
                    <a:pt x="183" y="294"/>
                    <a:pt x="110" y="367"/>
                    <a:pt x="110" y="404"/>
                  </a:cubicBezTo>
                  <a:cubicBezTo>
                    <a:pt x="55" y="477"/>
                    <a:pt x="28" y="551"/>
                    <a:pt x="19" y="624"/>
                  </a:cubicBezTo>
                  <a:lnTo>
                    <a:pt x="19" y="624"/>
                  </a:lnTo>
                  <a:lnTo>
                    <a:pt x="0" y="661"/>
                  </a:lnTo>
                  <a:cubicBezTo>
                    <a:pt x="0" y="697"/>
                    <a:pt x="0" y="771"/>
                    <a:pt x="0" y="844"/>
                  </a:cubicBezTo>
                  <a:cubicBezTo>
                    <a:pt x="0" y="917"/>
                    <a:pt x="74" y="1027"/>
                    <a:pt x="147" y="1101"/>
                  </a:cubicBezTo>
                  <a:cubicBezTo>
                    <a:pt x="183" y="1174"/>
                    <a:pt x="257" y="1211"/>
                    <a:pt x="330" y="1247"/>
                  </a:cubicBezTo>
                  <a:cubicBezTo>
                    <a:pt x="440" y="1247"/>
                    <a:pt x="530" y="1247"/>
                    <a:pt x="614" y="1216"/>
                  </a:cubicBezTo>
                  <a:lnTo>
                    <a:pt x="614" y="1216"/>
                  </a:lnTo>
                  <a:cubicBezTo>
                    <a:pt x="685" y="1203"/>
                    <a:pt x="751" y="1175"/>
                    <a:pt x="807" y="1137"/>
                  </a:cubicBezTo>
                  <a:cubicBezTo>
                    <a:pt x="880" y="1101"/>
                    <a:pt x="917" y="1064"/>
                    <a:pt x="990" y="1027"/>
                  </a:cubicBezTo>
                  <a:cubicBezTo>
                    <a:pt x="1027" y="991"/>
                    <a:pt x="1063" y="954"/>
                    <a:pt x="1100" y="917"/>
                  </a:cubicBezTo>
                  <a:cubicBezTo>
                    <a:pt x="1173" y="807"/>
                    <a:pt x="1247" y="661"/>
                    <a:pt x="1247" y="551"/>
                  </a:cubicBezTo>
                  <a:cubicBezTo>
                    <a:pt x="1247" y="221"/>
                    <a:pt x="990" y="1"/>
                    <a:pt x="6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50"/>
            <p:cNvSpPr/>
            <p:nvPr/>
          </p:nvSpPr>
          <p:spPr>
            <a:xfrm rot="-1941969">
              <a:off x="8224647" y="493270"/>
              <a:ext cx="42522" cy="32225"/>
            </a:xfrm>
            <a:custGeom>
              <a:rect b="b" l="l" r="r" t="t"/>
              <a:pathLst>
                <a:path extrusionOk="0" h="917" w="1210">
                  <a:moveTo>
                    <a:pt x="513" y="0"/>
                  </a:moveTo>
                  <a:cubicBezTo>
                    <a:pt x="367" y="0"/>
                    <a:pt x="257" y="74"/>
                    <a:pt x="183" y="147"/>
                  </a:cubicBezTo>
                  <a:cubicBezTo>
                    <a:pt x="0" y="330"/>
                    <a:pt x="0" y="624"/>
                    <a:pt x="183" y="770"/>
                  </a:cubicBezTo>
                  <a:cubicBezTo>
                    <a:pt x="257" y="880"/>
                    <a:pt x="367" y="917"/>
                    <a:pt x="513" y="917"/>
                  </a:cubicBezTo>
                  <a:lnTo>
                    <a:pt x="770" y="880"/>
                  </a:lnTo>
                  <a:cubicBezTo>
                    <a:pt x="880" y="880"/>
                    <a:pt x="990" y="843"/>
                    <a:pt x="1063" y="770"/>
                  </a:cubicBezTo>
                  <a:cubicBezTo>
                    <a:pt x="1137" y="697"/>
                    <a:pt x="1173" y="587"/>
                    <a:pt x="1210" y="477"/>
                  </a:cubicBezTo>
                  <a:cubicBezTo>
                    <a:pt x="1173" y="367"/>
                    <a:pt x="1137" y="257"/>
                    <a:pt x="1063" y="184"/>
                  </a:cubicBezTo>
                  <a:lnTo>
                    <a:pt x="990" y="110"/>
                  </a:lnTo>
                  <a:cubicBezTo>
                    <a:pt x="917" y="74"/>
                    <a:pt x="843" y="37"/>
                    <a:pt x="770" y="37"/>
                  </a:cubicBezTo>
                  <a:lnTo>
                    <a:pt x="5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50"/>
            <p:cNvSpPr/>
            <p:nvPr/>
          </p:nvSpPr>
          <p:spPr>
            <a:xfrm rot="-1941969">
              <a:off x="8176469" y="655213"/>
              <a:ext cx="47688" cy="36126"/>
            </a:xfrm>
            <a:custGeom>
              <a:rect b="b" l="l" r="r" t="t"/>
              <a:pathLst>
                <a:path extrusionOk="0" h="1028" w="1357">
                  <a:moveTo>
                    <a:pt x="660" y="1"/>
                  </a:moveTo>
                  <a:cubicBezTo>
                    <a:pt x="0" y="1"/>
                    <a:pt x="0" y="1027"/>
                    <a:pt x="660" y="1027"/>
                  </a:cubicBezTo>
                  <a:cubicBezTo>
                    <a:pt x="1357" y="1027"/>
                    <a:pt x="1357" y="1"/>
                    <a:pt x="66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50"/>
            <p:cNvSpPr/>
            <p:nvPr/>
          </p:nvSpPr>
          <p:spPr>
            <a:xfrm rot="-1941969">
              <a:off x="8292610" y="661197"/>
              <a:ext cx="46387" cy="34826"/>
            </a:xfrm>
            <a:custGeom>
              <a:rect b="b" l="l" r="r" t="t"/>
              <a:pathLst>
                <a:path extrusionOk="0" h="991" w="1320">
                  <a:moveTo>
                    <a:pt x="660" y="1"/>
                  </a:moveTo>
                  <a:cubicBezTo>
                    <a:pt x="0" y="1"/>
                    <a:pt x="0" y="991"/>
                    <a:pt x="660" y="991"/>
                  </a:cubicBezTo>
                  <a:cubicBezTo>
                    <a:pt x="1320" y="991"/>
                    <a:pt x="1320" y="1"/>
                    <a:pt x="66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50"/>
            <p:cNvSpPr/>
            <p:nvPr/>
          </p:nvSpPr>
          <p:spPr>
            <a:xfrm rot="-1941969">
              <a:off x="8375918" y="731919"/>
              <a:ext cx="28360" cy="21929"/>
            </a:xfrm>
            <a:custGeom>
              <a:rect b="b" l="l" r="r" t="t"/>
              <a:pathLst>
                <a:path extrusionOk="0" h="624" w="807">
                  <a:moveTo>
                    <a:pt x="403" y="0"/>
                  </a:moveTo>
                  <a:cubicBezTo>
                    <a:pt x="0" y="0"/>
                    <a:pt x="0" y="623"/>
                    <a:pt x="403" y="623"/>
                  </a:cubicBezTo>
                  <a:cubicBezTo>
                    <a:pt x="807" y="623"/>
                    <a:pt x="807"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50"/>
            <p:cNvSpPr/>
            <p:nvPr/>
          </p:nvSpPr>
          <p:spPr>
            <a:xfrm rot="-1941969">
              <a:off x="8525277" y="844867"/>
              <a:ext cx="34826" cy="29660"/>
            </a:xfrm>
            <a:custGeom>
              <a:rect b="b" l="l" r="r" t="t"/>
              <a:pathLst>
                <a:path extrusionOk="0" h="844" w="991">
                  <a:moveTo>
                    <a:pt x="477" y="0"/>
                  </a:moveTo>
                  <a:cubicBezTo>
                    <a:pt x="0" y="74"/>
                    <a:pt x="0" y="770"/>
                    <a:pt x="477" y="843"/>
                  </a:cubicBezTo>
                  <a:cubicBezTo>
                    <a:pt x="990" y="770"/>
                    <a:pt x="990" y="74"/>
                    <a:pt x="4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8" name="Google Shape;2048;p50"/>
          <p:cNvSpPr/>
          <p:nvPr/>
        </p:nvSpPr>
        <p:spPr>
          <a:xfrm rot="-7006510">
            <a:off x="-831748" y="4487580"/>
            <a:ext cx="2127170" cy="977734"/>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49" name="Google Shape;2049;p50"/>
          <p:cNvGrpSpPr/>
          <p:nvPr/>
        </p:nvGrpSpPr>
        <p:grpSpPr>
          <a:xfrm>
            <a:off x="20065" y="4434214"/>
            <a:ext cx="628041" cy="647450"/>
            <a:chOff x="40115" y="4429189"/>
            <a:chExt cx="628041" cy="647450"/>
          </a:xfrm>
        </p:grpSpPr>
        <p:sp>
          <p:nvSpPr>
            <p:cNvPr id="2050" name="Google Shape;2050;p50"/>
            <p:cNvSpPr/>
            <p:nvPr/>
          </p:nvSpPr>
          <p:spPr>
            <a:xfrm>
              <a:off x="608419" y="4429189"/>
              <a:ext cx="50784" cy="40326"/>
            </a:xfrm>
            <a:custGeom>
              <a:rect b="b" l="l" r="r" t="t"/>
              <a:pathLst>
                <a:path extrusionOk="0" h="991" w="1248">
                  <a:moveTo>
                    <a:pt x="514" y="0"/>
                  </a:moveTo>
                  <a:cubicBezTo>
                    <a:pt x="221" y="0"/>
                    <a:pt x="1" y="220"/>
                    <a:pt x="1" y="477"/>
                  </a:cubicBezTo>
                  <a:cubicBezTo>
                    <a:pt x="1" y="770"/>
                    <a:pt x="221" y="990"/>
                    <a:pt x="514" y="990"/>
                  </a:cubicBezTo>
                  <a:lnTo>
                    <a:pt x="514" y="954"/>
                  </a:lnTo>
                  <a:lnTo>
                    <a:pt x="771" y="954"/>
                  </a:lnTo>
                  <a:cubicBezTo>
                    <a:pt x="1027" y="954"/>
                    <a:pt x="1247" y="734"/>
                    <a:pt x="1247" y="477"/>
                  </a:cubicBezTo>
                  <a:cubicBezTo>
                    <a:pt x="1247" y="184"/>
                    <a:pt x="1027" y="0"/>
                    <a:pt x="7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50"/>
            <p:cNvSpPr/>
            <p:nvPr/>
          </p:nvSpPr>
          <p:spPr>
            <a:xfrm>
              <a:off x="432427" y="4609699"/>
              <a:ext cx="53714" cy="54528"/>
            </a:xfrm>
            <a:custGeom>
              <a:rect b="b" l="l" r="r" t="t"/>
              <a:pathLst>
                <a:path extrusionOk="0" h="1340" w="1320">
                  <a:moveTo>
                    <a:pt x="733" y="0"/>
                  </a:moveTo>
                  <a:cubicBezTo>
                    <a:pt x="587" y="0"/>
                    <a:pt x="440" y="73"/>
                    <a:pt x="330" y="183"/>
                  </a:cubicBezTo>
                  <a:lnTo>
                    <a:pt x="294" y="220"/>
                  </a:lnTo>
                  <a:cubicBezTo>
                    <a:pt x="211" y="302"/>
                    <a:pt x="152" y="407"/>
                    <a:pt x="123" y="522"/>
                  </a:cubicBezTo>
                  <a:lnTo>
                    <a:pt x="123" y="522"/>
                  </a:lnTo>
                  <a:cubicBezTo>
                    <a:pt x="106" y="547"/>
                    <a:pt x="90" y="570"/>
                    <a:pt x="74" y="587"/>
                  </a:cubicBezTo>
                  <a:cubicBezTo>
                    <a:pt x="0" y="697"/>
                    <a:pt x="0" y="843"/>
                    <a:pt x="37" y="990"/>
                  </a:cubicBezTo>
                  <a:cubicBezTo>
                    <a:pt x="74" y="1063"/>
                    <a:pt x="110" y="1173"/>
                    <a:pt x="220" y="1246"/>
                  </a:cubicBezTo>
                  <a:cubicBezTo>
                    <a:pt x="301" y="1311"/>
                    <a:pt x="402" y="1340"/>
                    <a:pt x="503" y="1340"/>
                  </a:cubicBezTo>
                  <a:cubicBezTo>
                    <a:pt x="632" y="1340"/>
                    <a:pt x="761" y="1292"/>
                    <a:pt x="843" y="1210"/>
                  </a:cubicBezTo>
                  <a:lnTo>
                    <a:pt x="852" y="1201"/>
                  </a:lnTo>
                  <a:lnTo>
                    <a:pt x="852" y="1201"/>
                  </a:lnTo>
                  <a:cubicBezTo>
                    <a:pt x="946" y="1177"/>
                    <a:pt x="1031" y="1132"/>
                    <a:pt x="1100" y="1063"/>
                  </a:cubicBezTo>
                  <a:lnTo>
                    <a:pt x="1137" y="990"/>
                  </a:lnTo>
                  <a:cubicBezTo>
                    <a:pt x="1247" y="880"/>
                    <a:pt x="1320" y="733"/>
                    <a:pt x="1320" y="587"/>
                  </a:cubicBezTo>
                  <a:cubicBezTo>
                    <a:pt x="1320" y="403"/>
                    <a:pt x="1247" y="257"/>
                    <a:pt x="1137" y="183"/>
                  </a:cubicBezTo>
                  <a:cubicBezTo>
                    <a:pt x="1027" y="73"/>
                    <a:pt x="880" y="0"/>
                    <a:pt x="7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50"/>
            <p:cNvSpPr/>
            <p:nvPr/>
          </p:nvSpPr>
          <p:spPr>
            <a:xfrm>
              <a:off x="611431" y="4632039"/>
              <a:ext cx="56725" cy="47814"/>
            </a:xfrm>
            <a:custGeom>
              <a:rect b="b" l="l" r="r" t="t"/>
              <a:pathLst>
                <a:path extrusionOk="0" h="1175" w="1394">
                  <a:moveTo>
                    <a:pt x="697" y="1"/>
                  </a:moveTo>
                  <a:cubicBezTo>
                    <a:pt x="0" y="74"/>
                    <a:pt x="0" y="1101"/>
                    <a:pt x="697" y="1174"/>
                  </a:cubicBezTo>
                  <a:cubicBezTo>
                    <a:pt x="1393" y="1101"/>
                    <a:pt x="1393" y="74"/>
                    <a:pt x="6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50"/>
            <p:cNvSpPr/>
            <p:nvPr/>
          </p:nvSpPr>
          <p:spPr>
            <a:xfrm>
              <a:off x="417493" y="4494826"/>
              <a:ext cx="50784" cy="37315"/>
            </a:xfrm>
            <a:custGeom>
              <a:rect b="b" l="l" r="r" t="t"/>
              <a:pathLst>
                <a:path extrusionOk="0" h="917" w="1248">
                  <a:moveTo>
                    <a:pt x="624" y="0"/>
                  </a:moveTo>
                  <a:cubicBezTo>
                    <a:pt x="1" y="0"/>
                    <a:pt x="1" y="917"/>
                    <a:pt x="624" y="917"/>
                  </a:cubicBezTo>
                  <a:cubicBezTo>
                    <a:pt x="1247" y="917"/>
                    <a:pt x="1247" y="0"/>
                    <a:pt x="6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50"/>
            <p:cNvSpPr/>
            <p:nvPr/>
          </p:nvSpPr>
          <p:spPr>
            <a:xfrm>
              <a:off x="390636" y="4833790"/>
              <a:ext cx="57376" cy="38454"/>
            </a:xfrm>
            <a:custGeom>
              <a:rect b="b" l="l" r="r" t="t"/>
              <a:pathLst>
                <a:path extrusionOk="0" h="945" w="1410">
                  <a:moveTo>
                    <a:pt x="606" y="1"/>
                  </a:moveTo>
                  <a:cubicBezTo>
                    <a:pt x="560" y="1"/>
                    <a:pt x="514" y="10"/>
                    <a:pt x="477" y="28"/>
                  </a:cubicBezTo>
                  <a:cubicBezTo>
                    <a:pt x="331" y="28"/>
                    <a:pt x="221" y="65"/>
                    <a:pt x="147" y="138"/>
                  </a:cubicBezTo>
                  <a:cubicBezTo>
                    <a:pt x="37" y="248"/>
                    <a:pt x="1" y="358"/>
                    <a:pt x="1" y="468"/>
                  </a:cubicBezTo>
                  <a:cubicBezTo>
                    <a:pt x="1" y="615"/>
                    <a:pt x="37" y="725"/>
                    <a:pt x="147" y="835"/>
                  </a:cubicBezTo>
                  <a:lnTo>
                    <a:pt x="221" y="908"/>
                  </a:lnTo>
                  <a:cubicBezTo>
                    <a:pt x="294" y="945"/>
                    <a:pt x="367" y="945"/>
                    <a:pt x="477" y="945"/>
                  </a:cubicBezTo>
                  <a:lnTo>
                    <a:pt x="734" y="945"/>
                  </a:lnTo>
                  <a:cubicBezTo>
                    <a:pt x="881" y="945"/>
                    <a:pt x="991" y="908"/>
                    <a:pt x="1064" y="835"/>
                  </a:cubicBezTo>
                  <a:cubicBezTo>
                    <a:pt x="1409" y="559"/>
                    <a:pt x="1202" y="22"/>
                    <a:pt x="809" y="22"/>
                  </a:cubicBezTo>
                  <a:cubicBezTo>
                    <a:pt x="784" y="22"/>
                    <a:pt x="759" y="24"/>
                    <a:pt x="734" y="28"/>
                  </a:cubicBezTo>
                  <a:cubicBezTo>
                    <a:pt x="697" y="10"/>
                    <a:pt x="652" y="1"/>
                    <a:pt x="6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50"/>
            <p:cNvSpPr/>
            <p:nvPr/>
          </p:nvSpPr>
          <p:spPr>
            <a:xfrm>
              <a:off x="222090" y="4715580"/>
              <a:ext cx="44802" cy="34344"/>
            </a:xfrm>
            <a:custGeom>
              <a:rect b="b" l="l" r="r" t="t"/>
              <a:pathLst>
                <a:path extrusionOk="0" h="844" w="1101">
                  <a:moveTo>
                    <a:pt x="550" y="1"/>
                  </a:moveTo>
                  <a:cubicBezTo>
                    <a:pt x="0" y="1"/>
                    <a:pt x="0" y="844"/>
                    <a:pt x="550" y="844"/>
                  </a:cubicBezTo>
                  <a:cubicBezTo>
                    <a:pt x="1100" y="844"/>
                    <a:pt x="110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50"/>
            <p:cNvSpPr/>
            <p:nvPr/>
          </p:nvSpPr>
          <p:spPr>
            <a:xfrm>
              <a:off x="242965" y="4884166"/>
              <a:ext cx="3011" cy="4517"/>
            </a:xfrm>
            <a:custGeom>
              <a:rect b="b" l="l" r="r" t="t"/>
              <a:pathLst>
                <a:path extrusionOk="0" h="111" w="74">
                  <a:moveTo>
                    <a:pt x="37" y="0"/>
                  </a:moveTo>
                  <a:cubicBezTo>
                    <a:pt x="1" y="37"/>
                    <a:pt x="1" y="73"/>
                    <a:pt x="37" y="110"/>
                  </a:cubicBezTo>
                  <a:cubicBezTo>
                    <a:pt x="74" y="73"/>
                    <a:pt x="74" y="37"/>
                    <a:pt x="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50"/>
            <p:cNvSpPr/>
            <p:nvPr/>
          </p:nvSpPr>
          <p:spPr>
            <a:xfrm>
              <a:off x="40115" y="5046731"/>
              <a:ext cx="35809" cy="29909"/>
            </a:xfrm>
            <a:custGeom>
              <a:rect b="b" l="l" r="r" t="t"/>
              <a:pathLst>
                <a:path extrusionOk="0" h="735" w="880">
                  <a:moveTo>
                    <a:pt x="440" y="1"/>
                  </a:moveTo>
                  <a:cubicBezTo>
                    <a:pt x="0" y="38"/>
                    <a:pt x="0" y="697"/>
                    <a:pt x="440" y="734"/>
                  </a:cubicBezTo>
                  <a:cubicBezTo>
                    <a:pt x="880" y="697"/>
                    <a:pt x="880" y="38"/>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8" name="Google Shape;2058;p50"/>
          <p:cNvSpPr/>
          <p:nvPr/>
        </p:nvSpPr>
        <p:spPr>
          <a:xfrm rot="8792422">
            <a:off x="7350672" y="4368151"/>
            <a:ext cx="2126910" cy="1697048"/>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9" name="Google Shape;2059;p50"/>
          <p:cNvGrpSpPr/>
          <p:nvPr/>
        </p:nvGrpSpPr>
        <p:grpSpPr>
          <a:xfrm rot="-3921271">
            <a:off x="-363573" y="-16535"/>
            <a:ext cx="1355524" cy="1172486"/>
            <a:chOff x="8143767" y="-3687965"/>
            <a:chExt cx="1355532" cy="1172493"/>
          </a:xfrm>
        </p:grpSpPr>
        <p:sp>
          <p:nvSpPr>
            <p:cNvPr id="2060" name="Google Shape;2060;p50"/>
            <p:cNvSpPr/>
            <p:nvPr/>
          </p:nvSpPr>
          <p:spPr>
            <a:xfrm rot="-6299960">
              <a:off x="8403679" y="-3629228"/>
              <a:ext cx="931172" cy="1055018"/>
            </a:xfrm>
            <a:custGeom>
              <a:rect b="b" l="l" r="r" t="t"/>
              <a:pathLst>
                <a:path extrusionOk="0" h="42202" w="37248">
                  <a:moveTo>
                    <a:pt x="2456" y="1880"/>
                  </a:moveTo>
                  <a:lnTo>
                    <a:pt x="10047" y="6560"/>
                  </a:lnTo>
                  <a:lnTo>
                    <a:pt x="14885" y="9529"/>
                  </a:lnTo>
                  <a:cubicBezTo>
                    <a:pt x="16425" y="10482"/>
                    <a:pt x="18001" y="11362"/>
                    <a:pt x="19468" y="12425"/>
                  </a:cubicBezTo>
                  <a:cubicBezTo>
                    <a:pt x="20170" y="12905"/>
                    <a:pt x="20817" y="13451"/>
                    <a:pt x="21402" y="14058"/>
                  </a:cubicBezTo>
                  <a:lnTo>
                    <a:pt x="21402" y="14058"/>
                  </a:lnTo>
                  <a:cubicBezTo>
                    <a:pt x="18808" y="12956"/>
                    <a:pt x="16269" y="11697"/>
                    <a:pt x="13822" y="10299"/>
                  </a:cubicBezTo>
                  <a:cubicBezTo>
                    <a:pt x="10743" y="8502"/>
                    <a:pt x="7810" y="6450"/>
                    <a:pt x="5061" y="4177"/>
                  </a:cubicBezTo>
                  <a:cubicBezTo>
                    <a:pt x="4159" y="3442"/>
                    <a:pt x="3293" y="2672"/>
                    <a:pt x="2456" y="1880"/>
                  </a:cubicBezTo>
                  <a:close/>
                  <a:moveTo>
                    <a:pt x="415" y="1"/>
                  </a:moveTo>
                  <a:cubicBezTo>
                    <a:pt x="179" y="1"/>
                    <a:pt x="0" y="295"/>
                    <a:pt x="186" y="511"/>
                  </a:cubicBezTo>
                  <a:cubicBezTo>
                    <a:pt x="2752" y="3040"/>
                    <a:pt x="5501" y="5350"/>
                    <a:pt x="8434" y="7476"/>
                  </a:cubicBezTo>
                  <a:cubicBezTo>
                    <a:pt x="11366" y="9565"/>
                    <a:pt x="14482" y="11435"/>
                    <a:pt x="17745" y="13011"/>
                  </a:cubicBezTo>
                  <a:cubicBezTo>
                    <a:pt x="19190" y="13719"/>
                    <a:pt x="20684" y="14380"/>
                    <a:pt x="22205" y="14974"/>
                  </a:cubicBezTo>
                  <a:lnTo>
                    <a:pt x="22205" y="14974"/>
                  </a:lnTo>
                  <a:cubicBezTo>
                    <a:pt x="22470" y="15307"/>
                    <a:pt x="22718" y="15655"/>
                    <a:pt x="22950" y="16017"/>
                  </a:cubicBezTo>
                  <a:cubicBezTo>
                    <a:pt x="23903" y="17484"/>
                    <a:pt x="24673" y="19097"/>
                    <a:pt x="25480" y="20673"/>
                  </a:cubicBezTo>
                  <a:cubicBezTo>
                    <a:pt x="27276" y="24045"/>
                    <a:pt x="29036" y="27381"/>
                    <a:pt x="30832" y="30754"/>
                  </a:cubicBezTo>
                  <a:cubicBezTo>
                    <a:pt x="32628" y="34126"/>
                    <a:pt x="34388" y="37499"/>
                    <a:pt x="36221" y="40871"/>
                  </a:cubicBezTo>
                  <a:lnTo>
                    <a:pt x="36917" y="42118"/>
                  </a:lnTo>
                  <a:cubicBezTo>
                    <a:pt x="36941" y="42177"/>
                    <a:pt x="36988" y="42202"/>
                    <a:pt x="37037" y="42202"/>
                  </a:cubicBezTo>
                  <a:cubicBezTo>
                    <a:pt x="37138" y="42202"/>
                    <a:pt x="37248" y="42095"/>
                    <a:pt x="37174" y="41971"/>
                  </a:cubicBezTo>
                  <a:lnTo>
                    <a:pt x="37174" y="41971"/>
                  </a:lnTo>
                  <a:lnTo>
                    <a:pt x="37174" y="42008"/>
                  </a:lnTo>
                  <a:cubicBezTo>
                    <a:pt x="35451" y="38562"/>
                    <a:pt x="33691" y="35153"/>
                    <a:pt x="31932" y="31744"/>
                  </a:cubicBezTo>
                  <a:cubicBezTo>
                    <a:pt x="30135" y="28298"/>
                    <a:pt x="28376" y="24925"/>
                    <a:pt x="26579" y="21516"/>
                  </a:cubicBezTo>
                  <a:cubicBezTo>
                    <a:pt x="25736" y="19866"/>
                    <a:pt x="24930" y="18253"/>
                    <a:pt x="24050" y="16640"/>
                  </a:cubicBezTo>
                  <a:cubicBezTo>
                    <a:pt x="23811" y="16205"/>
                    <a:pt x="23549" y="15783"/>
                    <a:pt x="23266" y="15375"/>
                  </a:cubicBezTo>
                  <a:lnTo>
                    <a:pt x="23266" y="15375"/>
                  </a:lnTo>
                  <a:cubicBezTo>
                    <a:pt x="23283" y="15382"/>
                    <a:pt x="23300" y="15388"/>
                    <a:pt x="23317" y="15394"/>
                  </a:cubicBezTo>
                  <a:cubicBezTo>
                    <a:pt x="23345" y="15405"/>
                    <a:pt x="23372" y="15409"/>
                    <a:pt x="23397" y="15409"/>
                  </a:cubicBezTo>
                  <a:cubicBezTo>
                    <a:pt x="23634" y="15409"/>
                    <a:pt x="23725" y="14980"/>
                    <a:pt x="23427" y="14881"/>
                  </a:cubicBezTo>
                  <a:cubicBezTo>
                    <a:pt x="23176" y="14783"/>
                    <a:pt x="22926" y="14684"/>
                    <a:pt x="22676" y="14584"/>
                  </a:cubicBezTo>
                  <a:lnTo>
                    <a:pt x="22676" y="14584"/>
                  </a:lnTo>
                  <a:cubicBezTo>
                    <a:pt x="22149" y="13924"/>
                    <a:pt x="21565" y="13311"/>
                    <a:pt x="20934" y="12755"/>
                  </a:cubicBezTo>
                  <a:cubicBezTo>
                    <a:pt x="19504" y="11692"/>
                    <a:pt x="18038" y="10739"/>
                    <a:pt x="16498" y="9859"/>
                  </a:cubicBezTo>
                  <a:lnTo>
                    <a:pt x="11586" y="6816"/>
                  </a:lnTo>
                  <a:lnTo>
                    <a:pt x="1762" y="804"/>
                  </a:lnTo>
                  <a:lnTo>
                    <a:pt x="651" y="97"/>
                  </a:lnTo>
                  <a:lnTo>
                    <a:pt x="651" y="97"/>
                  </a:lnTo>
                  <a:cubicBezTo>
                    <a:pt x="643" y="89"/>
                    <a:pt x="634" y="80"/>
                    <a:pt x="625" y="71"/>
                  </a:cubicBezTo>
                  <a:lnTo>
                    <a:pt x="621" y="78"/>
                  </a:lnTo>
                  <a:lnTo>
                    <a:pt x="552" y="34"/>
                  </a:lnTo>
                  <a:cubicBezTo>
                    <a:pt x="506" y="11"/>
                    <a:pt x="459" y="1"/>
                    <a:pt x="4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50"/>
            <p:cNvSpPr/>
            <p:nvPr/>
          </p:nvSpPr>
          <p:spPr>
            <a:xfrm rot="-6299960">
              <a:off x="8697358" y="-3393831"/>
              <a:ext cx="38524" cy="261792"/>
            </a:xfrm>
            <a:custGeom>
              <a:rect b="b" l="l" r="r" t="t"/>
              <a:pathLst>
                <a:path extrusionOk="0" h="10472" w="1541">
                  <a:moveTo>
                    <a:pt x="757" y="1375"/>
                  </a:moveTo>
                  <a:lnTo>
                    <a:pt x="757" y="1375"/>
                  </a:lnTo>
                  <a:cubicBezTo>
                    <a:pt x="970" y="2562"/>
                    <a:pt x="1029" y="3765"/>
                    <a:pt x="917" y="4968"/>
                  </a:cubicBezTo>
                  <a:cubicBezTo>
                    <a:pt x="844" y="5738"/>
                    <a:pt x="697" y="6544"/>
                    <a:pt x="514" y="7314"/>
                  </a:cubicBezTo>
                  <a:cubicBezTo>
                    <a:pt x="513" y="7317"/>
                    <a:pt x="512" y="7320"/>
                    <a:pt x="510" y="7323"/>
                  </a:cubicBezTo>
                  <a:lnTo>
                    <a:pt x="510" y="7323"/>
                  </a:lnTo>
                  <a:cubicBezTo>
                    <a:pt x="464" y="6662"/>
                    <a:pt x="441" y="5968"/>
                    <a:pt x="441" y="5298"/>
                  </a:cubicBezTo>
                  <a:cubicBezTo>
                    <a:pt x="441" y="3984"/>
                    <a:pt x="552" y="2671"/>
                    <a:pt x="757" y="1375"/>
                  </a:cubicBezTo>
                  <a:close/>
                  <a:moveTo>
                    <a:pt x="734" y="1"/>
                  </a:moveTo>
                  <a:cubicBezTo>
                    <a:pt x="642" y="1"/>
                    <a:pt x="551" y="56"/>
                    <a:pt x="514" y="166"/>
                  </a:cubicBezTo>
                  <a:cubicBezTo>
                    <a:pt x="148" y="1852"/>
                    <a:pt x="1" y="3575"/>
                    <a:pt x="38" y="5298"/>
                  </a:cubicBezTo>
                  <a:cubicBezTo>
                    <a:pt x="38" y="6141"/>
                    <a:pt x="74" y="7021"/>
                    <a:pt x="184" y="7864"/>
                  </a:cubicBezTo>
                  <a:cubicBezTo>
                    <a:pt x="197" y="8014"/>
                    <a:pt x="211" y="8163"/>
                    <a:pt x="228" y="8311"/>
                  </a:cubicBezTo>
                  <a:lnTo>
                    <a:pt x="228" y="8311"/>
                  </a:lnTo>
                  <a:cubicBezTo>
                    <a:pt x="152" y="8732"/>
                    <a:pt x="127" y="9159"/>
                    <a:pt x="148" y="9587"/>
                  </a:cubicBezTo>
                  <a:cubicBezTo>
                    <a:pt x="148" y="9752"/>
                    <a:pt x="267" y="9834"/>
                    <a:pt x="386" y="9834"/>
                  </a:cubicBezTo>
                  <a:cubicBezTo>
                    <a:pt x="424" y="9834"/>
                    <a:pt x="461" y="9826"/>
                    <a:pt x="495" y="9809"/>
                  </a:cubicBezTo>
                  <a:lnTo>
                    <a:pt x="495" y="9809"/>
                  </a:lnTo>
                  <a:cubicBezTo>
                    <a:pt x="545" y="10006"/>
                    <a:pt x="600" y="10201"/>
                    <a:pt x="661" y="10393"/>
                  </a:cubicBezTo>
                  <a:cubicBezTo>
                    <a:pt x="678" y="10444"/>
                    <a:pt x="726" y="10472"/>
                    <a:pt x="774" y="10472"/>
                  </a:cubicBezTo>
                  <a:cubicBezTo>
                    <a:pt x="828" y="10472"/>
                    <a:pt x="881" y="10435"/>
                    <a:pt x="881" y="10357"/>
                  </a:cubicBezTo>
                  <a:lnTo>
                    <a:pt x="881" y="10320"/>
                  </a:lnTo>
                  <a:cubicBezTo>
                    <a:pt x="822" y="9889"/>
                    <a:pt x="753" y="9449"/>
                    <a:pt x="690" y="9003"/>
                  </a:cubicBezTo>
                  <a:lnTo>
                    <a:pt x="690" y="9003"/>
                  </a:lnTo>
                  <a:cubicBezTo>
                    <a:pt x="773" y="8393"/>
                    <a:pt x="897" y="7788"/>
                    <a:pt x="1064" y="7204"/>
                  </a:cubicBezTo>
                  <a:cubicBezTo>
                    <a:pt x="1247" y="6434"/>
                    <a:pt x="1357" y="5664"/>
                    <a:pt x="1431" y="4858"/>
                  </a:cubicBezTo>
                  <a:cubicBezTo>
                    <a:pt x="1541" y="3282"/>
                    <a:pt x="1357" y="1705"/>
                    <a:pt x="954" y="166"/>
                  </a:cubicBezTo>
                  <a:cubicBezTo>
                    <a:pt x="917" y="56"/>
                    <a:pt x="826" y="1"/>
                    <a:pt x="7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50"/>
            <p:cNvSpPr/>
            <p:nvPr/>
          </p:nvSpPr>
          <p:spPr>
            <a:xfrm rot="-6299960">
              <a:off x="8660202" y="-3288349"/>
              <a:ext cx="336890" cy="244368"/>
            </a:xfrm>
            <a:custGeom>
              <a:rect b="b" l="l" r="r" t="t"/>
              <a:pathLst>
                <a:path extrusionOk="0" h="9775" w="13476">
                  <a:moveTo>
                    <a:pt x="1793" y="925"/>
                  </a:moveTo>
                  <a:cubicBezTo>
                    <a:pt x="5163" y="1974"/>
                    <a:pt x="8204" y="3873"/>
                    <a:pt x="10574" y="6498"/>
                  </a:cubicBezTo>
                  <a:cubicBezTo>
                    <a:pt x="11302" y="7259"/>
                    <a:pt x="11940" y="8080"/>
                    <a:pt x="12516" y="8961"/>
                  </a:cubicBezTo>
                  <a:lnTo>
                    <a:pt x="12516" y="8961"/>
                  </a:lnTo>
                  <a:cubicBezTo>
                    <a:pt x="8852" y="7596"/>
                    <a:pt x="6232" y="4636"/>
                    <a:pt x="3315" y="2136"/>
                  </a:cubicBezTo>
                  <a:cubicBezTo>
                    <a:pt x="2828" y="1710"/>
                    <a:pt x="2319" y="1306"/>
                    <a:pt x="1793" y="925"/>
                  </a:cubicBezTo>
                  <a:close/>
                  <a:moveTo>
                    <a:pt x="12920" y="9101"/>
                  </a:moveTo>
                  <a:lnTo>
                    <a:pt x="12923" y="9105"/>
                  </a:lnTo>
                  <a:lnTo>
                    <a:pt x="12923" y="9105"/>
                  </a:lnTo>
                  <a:cubicBezTo>
                    <a:pt x="12923" y="9104"/>
                    <a:pt x="12922" y="9104"/>
                    <a:pt x="12921" y="9104"/>
                  </a:cubicBezTo>
                  <a:lnTo>
                    <a:pt x="12921" y="9104"/>
                  </a:lnTo>
                  <a:cubicBezTo>
                    <a:pt x="12921" y="9103"/>
                    <a:pt x="12920" y="9102"/>
                    <a:pt x="12920" y="9101"/>
                  </a:cubicBezTo>
                  <a:close/>
                  <a:moveTo>
                    <a:pt x="386" y="1"/>
                  </a:moveTo>
                  <a:cubicBezTo>
                    <a:pt x="136" y="1"/>
                    <a:pt x="1" y="355"/>
                    <a:pt x="236" y="523"/>
                  </a:cubicBezTo>
                  <a:cubicBezTo>
                    <a:pt x="3829" y="2686"/>
                    <a:pt x="6321" y="6132"/>
                    <a:pt x="9877" y="8331"/>
                  </a:cubicBezTo>
                  <a:cubicBezTo>
                    <a:pt x="10830" y="8954"/>
                    <a:pt x="11857" y="9431"/>
                    <a:pt x="12956" y="9761"/>
                  </a:cubicBezTo>
                  <a:cubicBezTo>
                    <a:pt x="12991" y="9770"/>
                    <a:pt x="13023" y="9774"/>
                    <a:pt x="13054" y="9774"/>
                  </a:cubicBezTo>
                  <a:cubicBezTo>
                    <a:pt x="13381" y="9774"/>
                    <a:pt x="13475" y="9275"/>
                    <a:pt x="13140" y="9174"/>
                  </a:cubicBezTo>
                  <a:cubicBezTo>
                    <a:pt x="13073" y="9153"/>
                    <a:pt x="13007" y="9132"/>
                    <a:pt x="12941" y="9110"/>
                  </a:cubicBezTo>
                  <a:lnTo>
                    <a:pt x="12941" y="9110"/>
                  </a:lnTo>
                  <a:cubicBezTo>
                    <a:pt x="10851" y="5494"/>
                    <a:pt x="7631" y="2682"/>
                    <a:pt x="3792" y="1073"/>
                  </a:cubicBezTo>
                  <a:cubicBezTo>
                    <a:pt x="2692" y="633"/>
                    <a:pt x="1592" y="266"/>
                    <a:pt x="456" y="10"/>
                  </a:cubicBezTo>
                  <a:cubicBezTo>
                    <a:pt x="432" y="4"/>
                    <a:pt x="409" y="1"/>
                    <a:pt x="3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50"/>
            <p:cNvSpPr/>
            <p:nvPr/>
          </p:nvSpPr>
          <p:spPr>
            <a:xfrm rot="-6299960">
              <a:off x="8795676" y="-3545480"/>
              <a:ext cx="52248" cy="329390"/>
            </a:xfrm>
            <a:custGeom>
              <a:rect b="b" l="l" r="r" t="t"/>
              <a:pathLst>
                <a:path extrusionOk="0" h="13176" w="2090">
                  <a:moveTo>
                    <a:pt x="897" y="1697"/>
                  </a:moveTo>
                  <a:cubicBezTo>
                    <a:pt x="1435" y="4326"/>
                    <a:pt x="1524" y="7020"/>
                    <a:pt x="1210" y="9687"/>
                  </a:cubicBezTo>
                  <a:cubicBezTo>
                    <a:pt x="1147" y="10271"/>
                    <a:pt x="1049" y="10854"/>
                    <a:pt x="936" y="11438"/>
                  </a:cubicBezTo>
                  <a:lnTo>
                    <a:pt x="936" y="11438"/>
                  </a:lnTo>
                  <a:cubicBezTo>
                    <a:pt x="827" y="10793"/>
                    <a:pt x="729" y="10148"/>
                    <a:pt x="660" y="9504"/>
                  </a:cubicBezTo>
                  <a:cubicBezTo>
                    <a:pt x="587" y="8514"/>
                    <a:pt x="513" y="7488"/>
                    <a:pt x="513" y="6461"/>
                  </a:cubicBezTo>
                  <a:cubicBezTo>
                    <a:pt x="513" y="4862"/>
                    <a:pt x="647" y="3262"/>
                    <a:pt x="897" y="1697"/>
                  </a:cubicBezTo>
                  <a:close/>
                  <a:moveTo>
                    <a:pt x="880" y="0"/>
                  </a:moveTo>
                  <a:cubicBezTo>
                    <a:pt x="770" y="0"/>
                    <a:pt x="660" y="64"/>
                    <a:pt x="623" y="193"/>
                  </a:cubicBezTo>
                  <a:cubicBezTo>
                    <a:pt x="184" y="2246"/>
                    <a:pt x="0" y="4335"/>
                    <a:pt x="0" y="6461"/>
                  </a:cubicBezTo>
                  <a:cubicBezTo>
                    <a:pt x="0" y="8514"/>
                    <a:pt x="212" y="10566"/>
                    <a:pt x="706" y="12550"/>
                  </a:cubicBezTo>
                  <a:lnTo>
                    <a:pt x="706" y="12550"/>
                  </a:lnTo>
                  <a:cubicBezTo>
                    <a:pt x="691" y="12622"/>
                    <a:pt x="676" y="12694"/>
                    <a:pt x="660" y="12766"/>
                  </a:cubicBezTo>
                  <a:cubicBezTo>
                    <a:pt x="593" y="13012"/>
                    <a:pt x="784" y="13176"/>
                    <a:pt x="969" y="13176"/>
                  </a:cubicBezTo>
                  <a:cubicBezTo>
                    <a:pt x="1087" y="13176"/>
                    <a:pt x="1204" y="13108"/>
                    <a:pt x="1247" y="12950"/>
                  </a:cubicBezTo>
                  <a:cubicBezTo>
                    <a:pt x="1833" y="10860"/>
                    <a:pt x="2090" y="8697"/>
                    <a:pt x="2016" y="6571"/>
                  </a:cubicBezTo>
                  <a:cubicBezTo>
                    <a:pt x="1980" y="4408"/>
                    <a:pt x="1686" y="2282"/>
                    <a:pt x="1137" y="193"/>
                  </a:cubicBezTo>
                  <a:cubicBezTo>
                    <a:pt x="1100" y="64"/>
                    <a:pt x="990" y="0"/>
                    <a:pt x="8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50"/>
            <p:cNvSpPr/>
            <p:nvPr/>
          </p:nvSpPr>
          <p:spPr>
            <a:xfrm rot="-6299960">
              <a:off x="8354753" y="-3330857"/>
              <a:ext cx="236043" cy="617982"/>
            </a:xfrm>
            <a:custGeom>
              <a:rect b="b" l="l" r="r" t="t"/>
              <a:pathLst>
                <a:path extrusionOk="0" h="24720" w="9442">
                  <a:moveTo>
                    <a:pt x="1334" y="1388"/>
                  </a:moveTo>
                  <a:cubicBezTo>
                    <a:pt x="2725" y="4292"/>
                    <a:pt x="4104" y="7184"/>
                    <a:pt x="5096" y="10225"/>
                  </a:cubicBezTo>
                  <a:cubicBezTo>
                    <a:pt x="5645" y="11875"/>
                    <a:pt x="6049" y="13598"/>
                    <a:pt x="6342" y="15358"/>
                  </a:cubicBezTo>
                  <a:cubicBezTo>
                    <a:pt x="6546" y="16787"/>
                    <a:pt x="6624" y="18248"/>
                    <a:pt x="6839" y="19681"/>
                  </a:cubicBezTo>
                  <a:lnTo>
                    <a:pt x="6839" y="19681"/>
                  </a:lnTo>
                  <a:cubicBezTo>
                    <a:pt x="6595" y="19180"/>
                    <a:pt x="6306" y="18693"/>
                    <a:pt x="6012" y="18217"/>
                  </a:cubicBezTo>
                  <a:cubicBezTo>
                    <a:pt x="5169" y="16934"/>
                    <a:pt x="4436" y="15614"/>
                    <a:pt x="3776" y="14221"/>
                  </a:cubicBezTo>
                  <a:cubicBezTo>
                    <a:pt x="2456" y="11472"/>
                    <a:pt x="1613" y="8502"/>
                    <a:pt x="1320" y="5497"/>
                  </a:cubicBezTo>
                  <a:cubicBezTo>
                    <a:pt x="1173" y="4121"/>
                    <a:pt x="1191" y="2745"/>
                    <a:pt x="1334" y="1388"/>
                  </a:cubicBezTo>
                  <a:close/>
                  <a:moveTo>
                    <a:pt x="1153" y="0"/>
                  </a:moveTo>
                  <a:cubicBezTo>
                    <a:pt x="1009" y="0"/>
                    <a:pt x="864" y="75"/>
                    <a:pt x="843" y="218"/>
                  </a:cubicBezTo>
                  <a:cubicBezTo>
                    <a:pt x="0" y="6266"/>
                    <a:pt x="1760" y="12498"/>
                    <a:pt x="5059" y="17630"/>
                  </a:cubicBezTo>
                  <a:cubicBezTo>
                    <a:pt x="5975" y="19060"/>
                    <a:pt x="7185" y="20490"/>
                    <a:pt x="7295" y="22286"/>
                  </a:cubicBezTo>
                  <a:cubicBezTo>
                    <a:pt x="7295" y="22359"/>
                    <a:pt x="7350" y="22396"/>
                    <a:pt x="7405" y="22396"/>
                  </a:cubicBezTo>
                  <a:cubicBezTo>
                    <a:pt x="7425" y="22396"/>
                    <a:pt x="7444" y="22391"/>
                    <a:pt x="7462" y="22382"/>
                  </a:cubicBezTo>
                  <a:lnTo>
                    <a:pt x="7462" y="22382"/>
                  </a:lnTo>
                  <a:cubicBezTo>
                    <a:pt x="7467" y="22399"/>
                    <a:pt x="7473" y="22416"/>
                    <a:pt x="7478" y="22433"/>
                  </a:cubicBezTo>
                  <a:cubicBezTo>
                    <a:pt x="7808" y="23239"/>
                    <a:pt x="8248" y="23972"/>
                    <a:pt x="8798" y="24632"/>
                  </a:cubicBezTo>
                  <a:cubicBezTo>
                    <a:pt x="8851" y="24693"/>
                    <a:pt x="8918" y="24719"/>
                    <a:pt x="8987" y="24719"/>
                  </a:cubicBezTo>
                  <a:cubicBezTo>
                    <a:pt x="9206" y="24719"/>
                    <a:pt x="9442" y="24461"/>
                    <a:pt x="9275" y="24265"/>
                  </a:cubicBezTo>
                  <a:cubicBezTo>
                    <a:pt x="8432" y="23019"/>
                    <a:pt x="7882" y="21626"/>
                    <a:pt x="7662" y="20123"/>
                  </a:cubicBezTo>
                  <a:cubicBezTo>
                    <a:pt x="7368" y="18620"/>
                    <a:pt x="7295" y="17080"/>
                    <a:pt x="7075" y="15577"/>
                  </a:cubicBezTo>
                  <a:cubicBezTo>
                    <a:pt x="6525" y="12132"/>
                    <a:pt x="5499" y="8759"/>
                    <a:pt x="3996" y="5570"/>
                  </a:cubicBezTo>
                  <a:cubicBezTo>
                    <a:pt x="3189" y="3737"/>
                    <a:pt x="2310" y="1941"/>
                    <a:pt x="1430" y="144"/>
                  </a:cubicBezTo>
                  <a:cubicBezTo>
                    <a:pt x="1381" y="47"/>
                    <a:pt x="1268" y="0"/>
                    <a:pt x="11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0" name="Shape 180"/>
        <p:cNvGrpSpPr/>
        <p:nvPr/>
      </p:nvGrpSpPr>
      <p:grpSpPr>
        <a:xfrm>
          <a:off x="0" y="0"/>
          <a:ext cx="0" cy="0"/>
          <a:chOff x="0" y="0"/>
          <a:chExt cx="0" cy="0"/>
        </a:xfrm>
      </p:grpSpPr>
      <p:sp>
        <p:nvSpPr>
          <p:cNvPr id="181" name="Google Shape;181;p6"/>
          <p:cNvSpPr/>
          <p:nvPr/>
        </p:nvSpPr>
        <p:spPr>
          <a:xfrm flipH="1" rot="4670905">
            <a:off x="8169509" y="4215463"/>
            <a:ext cx="1169907" cy="588504"/>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
          <p:cNvSpPr txBox="1"/>
          <p:nvPr>
            <p:ph type="ctrTitle"/>
          </p:nvPr>
        </p:nvSpPr>
        <p:spPr>
          <a:xfrm>
            <a:off x="713250" y="420624"/>
            <a:ext cx="77175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b="0">
                <a:solidFill>
                  <a:schemeClr val="accent3"/>
                </a:solidFill>
                <a:latin typeface="Calistoga"/>
                <a:ea typeface="Calistoga"/>
                <a:cs typeface="Calistoga"/>
                <a:sym typeface="Calistoga"/>
              </a:defRPr>
            </a:lvl1pPr>
            <a:lvl2pPr lvl="1" rtl="0" algn="r">
              <a:spcBef>
                <a:spcPts val="0"/>
              </a:spcBef>
              <a:spcAft>
                <a:spcPts val="0"/>
              </a:spcAft>
              <a:buClr>
                <a:schemeClr val="accent4"/>
              </a:buClr>
              <a:buSzPts val="1800"/>
              <a:buNone/>
              <a:defRPr sz="1800">
                <a:solidFill>
                  <a:schemeClr val="accent4"/>
                </a:solidFill>
              </a:defRPr>
            </a:lvl2pPr>
            <a:lvl3pPr lvl="2" rtl="0" algn="r">
              <a:spcBef>
                <a:spcPts val="0"/>
              </a:spcBef>
              <a:spcAft>
                <a:spcPts val="0"/>
              </a:spcAft>
              <a:buClr>
                <a:schemeClr val="accent4"/>
              </a:buClr>
              <a:buSzPts val="1800"/>
              <a:buNone/>
              <a:defRPr sz="1800">
                <a:solidFill>
                  <a:schemeClr val="accent4"/>
                </a:solidFill>
              </a:defRPr>
            </a:lvl3pPr>
            <a:lvl4pPr lvl="3" rtl="0" algn="r">
              <a:spcBef>
                <a:spcPts val="0"/>
              </a:spcBef>
              <a:spcAft>
                <a:spcPts val="0"/>
              </a:spcAft>
              <a:buClr>
                <a:schemeClr val="accent4"/>
              </a:buClr>
              <a:buSzPts val="1800"/>
              <a:buNone/>
              <a:defRPr sz="1800">
                <a:solidFill>
                  <a:schemeClr val="accent4"/>
                </a:solidFill>
              </a:defRPr>
            </a:lvl4pPr>
            <a:lvl5pPr lvl="4" rtl="0" algn="r">
              <a:spcBef>
                <a:spcPts val="0"/>
              </a:spcBef>
              <a:spcAft>
                <a:spcPts val="0"/>
              </a:spcAft>
              <a:buClr>
                <a:schemeClr val="accent4"/>
              </a:buClr>
              <a:buSzPts val="1800"/>
              <a:buNone/>
              <a:defRPr sz="1800">
                <a:solidFill>
                  <a:schemeClr val="accent4"/>
                </a:solidFill>
              </a:defRPr>
            </a:lvl5pPr>
            <a:lvl6pPr lvl="5" rtl="0" algn="r">
              <a:spcBef>
                <a:spcPts val="0"/>
              </a:spcBef>
              <a:spcAft>
                <a:spcPts val="0"/>
              </a:spcAft>
              <a:buClr>
                <a:schemeClr val="accent4"/>
              </a:buClr>
              <a:buSzPts val="1800"/>
              <a:buNone/>
              <a:defRPr sz="1800">
                <a:solidFill>
                  <a:schemeClr val="accent4"/>
                </a:solidFill>
              </a:defRPr>
            </a:lvl6pPr>
            <a:lvl7pPr lvl="6" rtl="0" algn="r">
              <a:spcBef>
                <a:spcPts val="0"/>
              </a:spcBef>
              <a:spcAft>
                <a:spcPts val="0"/>
              </a:spcAft>
              <a:buClr>
                <a:schemeClr val="accent4"/>
              </a:buClr>
              <a:buSzPts val="1800"/>
              <a:buNone/>
              <a:defRPr sz="1800">
                <a:solidFill>
                  <a:schemeClr val="accent4"/>
                </a:solidFill>
              </a:defRPr>
            </a:lvl7pPr>
            <a:lvl8pPr lvl="7" rtl="0" algn="r">
              <a:spcBef>
                <a:spcPts val="0"/>
              </a:spcBef>
              <a:spcAft>
                <a:spcPts val="0"/>
              </a:spcAft>
              <a:buClr>
                <a:schemeClr val="accent4"/>
              </a:buClr>
              <a:buSzPts val="1800"/>
              <a:buNone/>
              <a:defRPr sz="1800">
                <a:solidFill>
                  <a:schemeClr val="accent4"/>
                </a:solidFill>
              </a:defRPr>
            </a:lvl8pPr>
            <a:lvl9pPr lvl="8" rtl="0" algn="r">
              <a:spcBef>
                <a:spcPts val="0"/>
              </a:spcBef>
              <a:spcAft>
                <a:spcPts val="0"/>
              </a:spcAft>
              <a:buClr>
                <a:schemeClr val="accent4"/>
              </a:buClr>
              <a:buSzPts val="1800"/>
              <a:buNone/>
              <a:defRPr sz="1800">
                <a:solidFill>
                  <a:schemeClr val="accent4"/>
                </a:solidFill>
              </a:defRPr>
            </a:lvl9pPr>
          </a:lstStyle>
          <a:p/>
        </p:txBody>
      </p:sp>
      <p:sp>
        <p:nvSpPr>
          <p:cNvPr id="183" name="Google Shape;183;p6"/>
          <p:cNvSpPr/>
          <p:nvPr/>
        </p:nvSpPr>
        <p:spPr>
          <a:xfrm>
            <a:off x="8529915" y="354553"/>
            <a:ext cx="647437" cy="464111"/>
          </a:xfrm>
          <a:custGeom>
            <a:rect b="b" l="l" r="r" t="t"/>
            <a:pathLst>
              <a:path extrusionOk="0" h="14848" w="20713">
                <a:moveTo>
                  <a:pt x="6709" y="1"/>
                </a:moveTo>
                <a:cubicBezTo>
                  <a:pt x="4656" y="3887"/>
                  <a:pt x="2420" y="7699"/>
                  <a:pt x="0" y="11365"/>
                </a:cubicBezTo>
                <a:cubicBezTo>
                  <a:pt x="5111" y="13675"/>
                  <a:pt x="10630" y="14847"/>
                  <a:pt x="16201" y="14847"/>
                </a:cubicBezTo>
                <a:cubicBezTo>
                  <a:pt x="17703" y="14847"/>
                  <a:pt x="19210" y="14762"/>
                  <a:pt x="20712" y="14591"/>
                </a:cubicBezTo>
                <a:lnTo>
                  <a:pt x="20712" y="6086"/>
                </a:lnTo>
                <a:cubicBezTo>
                  <a:pt x="17596" y="6013"/>
                  <a:pt x="14554" y="5206"/>
                  <a:pt x="11804" y="3777"/>
                </a:cubicBezTo>
                <a:cubicBezTo>
                  <a:pt x="9898" y="2824"/>
                  <a:pt x="8175" y="1541"/>
                  <a:pt x="67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6"/>
          <p:cNvGrpSpPr/>
          <p:nvPr/>
        </p:nvGrpSpPr>
        <p:grpSpPr>
          <a:xfrm>
            <a:off x="8330025" y="93888"/>
            <a:ext cx="703176" cy="694700"/>
            <a:chOff x="8330025" y="93888"/>
            <a:chExt cx="703176" cy="694700"/>
          </a:xfrm>
        </p:grpSpPr>
        <p:sp>
          <p:nvSpPr>
            <p:cNvPr id="185" name="Google Shape;185;p6"/>
            <p:cNvSpPr/>
            <p:nvPr/>
          </p:nvSpPr>
          <p:spPr>
            <a:xfrm>
              <a:off x="8771995" y="93888"/>
              <a:ext cx="21252" cy="15436"/>
            </a:xfrm>
            <a:custGeom>
              <a:rect b="b" l="l" r="r" t="t"/>
              <a:pathLst>
                <a:path extrusionOk="0" h="507" w="698">
                  <a:moveTo>
                    <a:pt x="265" y="1"/>
                  </a:moveTo>
                  <a:cubicBezTo>
                    <a:pt x="201" y="1"/>
                    <a:pt x="128" y="35"/>
                    <a:pt x="74" y="89"/>
                  </a:cubicBezTo>
                  <a:cubicBezTo>
                    <a:pt x="37" y="125"/>
                    <a:pt x="1" y="198"/>
                    <a:pt x="1" y="235"/>
                  </a:cubicBezTo>
                  <a:cubicBezTo>
                    <a:pt x="1" y="308"/>
                    <a:pt x="37" y="382"/>
                    <a:pt x="74" y="418"/>
                  </a:cubicBezTo>
                  <a:cubicBezTo>
                    <a:pt x="128" y="472"/>
                    <a:pt x="201" y="506"/>
                    <a:pt x="265" y="506"/>
                  </a:cubicBezTo>
                  <a:cubicBezTo>
                    <a:pt x="289" y="506"/>
                    <a:pt x="311" y="502"/>
                    <a:pt x="331" y="492"/>
                  </a:cubicBezTo>
                  <a:lnTo>
                    <a:pt x="441" y="492"/>
                  </a:lnTo>
                  <a:cubicBezTo>
                    <a:pt x="490" y="492"/>
                    <a:pt x="539" y="459"/>
                    <a:pt x="577" y="415"/>
                  </a:cubicBezTo>
                  <a:lnTo>
                    <a:pt x="577" y="415"/>
                  </a:lnTo>
                  <a:cubicBezTo>
                    <a:pt x="640" y="401"/>
                    <a:pt x="697" y="336"/>
                    <a:pt x="697" y="272"/>
                  </a:cubicBezTo>
                  <a:cubicBezTo>
                    <a:pt x="697" y="175"/>
                    <a:pt x="640" y="107"/>
                    <a:pt x="577" y="92"/>
                  </a:cubicBezTo>
                  <a:lnTo>
                    <a:pt x="577" y="92"/>
                  </a:lnTo>
                  <a:cubicBezTo>
                    <a:pt x="569" y="82"/>
                    <a:pt x="560" y="73"/>
                    <a:pt x="551" y="65"/>
                  </a:cubicBezTo>
                  <a:lnTo>
                    <a:pt x="551" y="65"/>
                  </a:lnTo>
                  <a:lnTo>
                    <a:pt x="551" y="52"/>
                  </a:lnTo>
                  <a:lnTo>
                    <a:pt x="535" y="52"/>
                  </a:lnTo>
                  <a:cubicBezTo>
                    <a:pt x="506" y="30"/>
                    <a:pt x="473" y="15"/>
                    <a:pt x="441" y="15"/>
                  </a:cubicBezTo>
                  <a:lnTo>
                    <a:pt x="331" y="15"/>
                  </a:lnTo>
                  <a:cubicBezTo>
                    <a:pt x="311" y="5"/>
                    <a:pt x="289" y="1"/>
                    <a:pt x="265"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
            <p:cNvSpPr/>
            <p:nvPr/>
          </p:nvSpPr>
          <p:spPr>
            <a:xfrm>
              <a:off x="8740756" y="189216"/>
              <a:ext cx="29047" cy="22347"/>
            </a:xfrm>
            <a:custGeom>
              <a:rect b="b" l="l" r="r" t="t"/>
              <a:pathLst>
                <a:path extrusionOk="0" h="734" w="954">
                  <a:moveTo>
                    <a:pt x="477" y="0"/>
                  </a:moveTo>
                  <a:cubicBezTo>
                    <a:pt x="0" y="0"/>
                    <a:pt x="0" y="733"/>
                    <a:pt x="477" y="733"/>
                  </a:cubicBezTo>
                  <a:cubicBezTo>
                    <a:pt x="953" y="697"/>
                    <a:pt x="953" y="0"/>
                    <a:pt x="477"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6"/>
            <p:cNvSpPr/>
            <p:nvPr/>
          </p:nvSpPr>
          <p:spPr>
            <a:xfrm>
              <a:off x="8846773" y="144551"/>
              <a:ext cx="31300" cy="26822"/>
            </a:xfrm>
            <a:custGeom>
              <a:rect b="b" l="l" r="r" t="t"/>
              <a:pathLst>
                <a:path extrusionOk="0" h="881" w="1028">
                  <a:moveTo>
                    <a:pt x="514" y="1"/>
                  </a:moveTo>
                  <a:cubicBezTo>
                    <a:pt x="1" y="74"/>
                    <a:pt x="1" y="807"/>
                    <a:pt x="514" y="881"/>
                  </a:cubicBezTo>
                  <a:cubicBezTo>
                    <a:pt x="1027" y="807"/>
                    <a:pt x="1027" y="74"/>
                    <a:pt x="514"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
            <p:cNvSpPr/>
            <p:nvPr/>
          </p:nvSpPr>
          <p:spPr>
            <a:xfrm>
              <a:off x="8837852" y="413821"/>
              <a:ext cx="40221" cy="37691"/>
            </a:xfrm>
            <a:custGeom>
              <a:rect b="b" l="l" r="r" t="t"/>
              <a:pathLst>
                <a:path extrusionOk="0" h="1238" w="1321">
                  <a:moveTo>
                    <a:pt x="532" y="1"/>
                  </a:moveTo>
                  <a:cubicBezTo>
                    <a:pt x="404" y="1"/>
                    <a:pt x="276" y="46"/>
                    <a:pt x="184" y="138"/>
                  </a:cubicBezTo>
                  <a:cubicBezTo>
                    <a:pt x="1" y="358"/>
                    <a:pt x="1" y="651"/>
                    <a:pt x="184" y="871"/>
                  </a:cubicBezTo>
                  <a:lnTo>
                    <a:pt x="477" y="1091"/>
                  </a:lnTo>
                  <a:cubicBezTo>
                    <a:pt x="551" y="1201"/>
                    <a:pt x="660" y="1238"/>
                    <a:pt x="807" y="1238"/>
                  </a:cubicBezTo>
                  <a:cubicBezTo>
                    <a:pt x="917" y="1238"/>
                    <a:pt x="1064" y="1201"/>
                    <a:pt x="1137" y="1091"/>
                  </a:cubicBezTo>
                  <a:cubicBezTo>
                    <a:pt x="1320" y="908"/>
                    <a:pt x="1320" y="615"/>
                    <a:pt x="1137" y="431"/>
                  </a:cubicBezTo>
                  <a:cubicBezTo>
                    <a:pt x="1064" y="321"/>
                    <a:pt x="954" y="248"/>
                    <a:pt x="880" y="138"/>
                  </a:cubicBezTo>
                  <a:cubicBezTo>
                    <a:pt x="789" y="46"/>
                    <a:pt x="660" y="1"/>
                    <a:pt x="532"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6"/>
            <p:cNvSpPr/>
            <p:nvPr/>
          </p:nvSpPr>
          <p:spPr>
            <a:xfrm>
              <a:off x="8927153" y="386753"/>
              <a:ext cx="43540" cy="42867"/>
            </a:xfrm>
            <a:custGeom>
              <a:rect b="b" l="l" r="r" t="t"/>
              <a:pathLst>
                <a:path extrusionOk="0" h="1408" w="1430">
                  <a:moveTo>
                    <a:pt x="550" y="1"/>
                  </a:moveTo>
                  <a:cubicBezTo>
                    <a:pt x="404" y="1"/>
                    <a:pt x="257" y="37"/>
                    <a:pt x="147" y="147"/>
                  </a:cubicBezTo>
                  <a:cubicBezTo>
                    <a:pt x="37" y="257"/>
                    <a:pt x="0" y="404"/>
                    <a:pt x="0" y="550"/>
                  </a:cubicBezTo>
                  <a:cubicBezTo>
                    <a:pt x="0" y="697"/>
                    <a:pt x="37" y="844"/>
                    <a:pt x="147" y="954"/>
                  </a:cubicBezTo>
                  <a:lnTo>
                    <a:pt x="147" y="990"/>
                  </a:lnTo>
                  <a:cubicBezTo>
                    <a:pt x="257" y="1100"/>
                    <a:pt x="404" y="1247"/>
                    <a:pt x="550" y="1320"/>
                  </a:cubicBezTo>
                  <a:cubicBezTo>
                    <a:pt x="631" y="1374"/>
                    <a:pt x="711" y="1408"/>
                    <a:pt x="806" y="1408"/>
                  </a:cubicBezTo>
                  <a:cubicBezTo>
                    <a:pt x="841" y="1408"/>
                    <a:pt x="877" y="1403"/>
                    <a:pt x="917" y="1394"/>
                  </a:cubicBezTo>
                  <a:cubicBezTo>
                    <a:pt x="1027" y="1394"/>
                    <a:pt x="1137" y="1320"/>
                    <a:pt x="1247" y="1247"/>
                  </a:cubicBezTo>
                  <a:cubicBezTo>
                    <a:pt x="1283" y="1174"/>
                    <a:pt x="1357" y="1100"/>
                    <a:pt x="1357" y="990"/>
                  </a:cubicBezTo>
                  <a:cubicBezTo>
                    <a:pt x="1430" y="844"/>
                    <a:pt x="1393" y="697"/>
                    <a:pt x="1320" y="550"/>
                  </a:cubicBezTo>
                  <a:cubicBezTo>
                    <a:pt x="1210" y="404"/>
                    <a:pt x="1100" y="257"/>
                    <a:pt x="953" y="147"/>
                  </a:cubicBezTo>
                  <a:cubicBezTo>
                    <a:pt x="843" y="37"/>
                    <a:pt x="697" y="1"/>
                    <a:pt x="55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6"/>
            <p:cNvSpPr/>
            <p:nvPr/>
          </p:nvSpPr>
          <p:spPr>
            <a:xfrm>
              <a:off x="8841201" y="310850"/>
              <a:ext cx="23475" cy="31297"/>
            </a:xfrm>
            <a:custGeom>
              <a:rect b="b" l="l" r="r" t="t"/>
              <a:pathLst>
                <a:path extrusionOk="0" h="1028" w="771">
                  <a:moveTo>
                    <a:pt x="367" y="1"/>
                  </a:moveTo>
                  <a:cubicBezTo>
                    <a:pt x="147" y="1"/>
                    <a:pt x="1" y="147"/>
                    <a:pt x="1" y="404"/>
                  </a:cubicBezTo>
                  <a:lnTo>
                    <a:pt x="37" y="404"/>
                  </a:lnTo>
                  <a:lnTo>
                    <a:pt x="37" y="661"/>
                  </a:lnTo>
                  <a:cubicBezTo>
                    <a:pt x="37" y="771"/>
                    <a:pt x="74" y="844"/>
                    <a:pt x="147" y="917"/>
                  </a:cubicBezTo>
                  <a:cubicBezTo>
                    <a:pt x="221" y="991"/>
                    <a:pt x="294" y="1027"/>
                    <a:pt x="404" y="1027"/>
                  </a:cubicBezTo>
                  <a:cubicBezTo>
                    <a:pt x="624" y="1027"/>
                    <a:pt x="770" y="881"/>
                    <a:pt x="770" y="661"/>
                  </a:cubicBezTo>
                  <a:lnTo>
                    <a:pt x="770" y="404"/>
                  </a:lnTo>
                  <a:cubicBezTo>
                    <a:pt x="770" y="294"/>
                    <a:pt x="734" y="184"/>
                    <a:pt x="660" y="111"/>
                  </a:cubicBezTo>
                  <a:cubicBezTo>
                    <a:pt x="587" y="38"/>
                    <a:pt x="477" y="1"/>
                    <a:pt x="367"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6"/>
            <p:cNvSpPr/>
            <p:nvPr/>
          </p:nvSpPr>
          <p:spPr>
            <a:xfrm>
              <a:off x="8912204" y="517217"/>
              <a:ext cx="36172" cy="21494"/>
            </a:xfrm>
            <a:custGeom>
              <a:rect b="b" l="l" r="r" t="t"/>
              <a:pathLst>
                <a:path extrusionOk="0" h="706" w="1188">
                  <a:moveTo>
                    <a:pt x="462" y="0"/>
                  </a:moveTo>
                  <a:cubicBezTo>
                    <a:pt x="0" y="0"/>
                    <a:pt x="0" y="706"/>
                    <a:pt x="462" y="706"/>
                  </a:cubicBezTo>
                  <a:cubicBezTo>
                    <a:pt x="483" y="706"/>
                    <a:pt x="505" y="704"/>
                    <a:pt x="528" y="701"/>
                  </a:cubicBezTo>
                  <a:lnTo>
                    <a:pt x="785" y="701"/>
                  </a:lnTo>
                  <a:cubicBezTo>
                    <a:pt x="1188" y="628"/>
                    <a:pt x="1188" y="41"/>
                    <a:pt x="785" y="5"/>
                  </a:cubicBezTo>
                  <a:lnTo>
                    <a:pt x="528" y="5"/>
                  </a:lnTo>
                  <a:cubicBezTo>
                    <a:pt x="505" y="2"/>
                    <a:pt x="483" y="0"/>
                    <a:pt x="462"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
            <p:cNvSpPr/>
            <p:nvPr/>
          </p:nvSpPr>
          <p:spPr>
            <a:xfrm>
              <a:off x="8986312" y="652400"/>
              <a:ext cx="13427" cy="13426"/>
            </a:xfrm>
            <a:custGeom>
              <a:rect b="b" l="l" r="r" t="t"/>
              <a:pathLst>
                <a:path extrusionOk="0" h="441" w="441">
                  <a:moveTo>
                    <a:pt x="220" y="0"/>
                  </a:moveTo>
                  <a:cubicBezTo>
                    <a:pt x="0" y="74"/>
                    <a:pt x="0" y="367"/>
                    <a:pt x="220" y="440"/>
                  </a:cubicBezTo>
                  <a:cubicBezTo>
                    <a:pt x="440" y="367"/>
                    <a:pt x="440" y="74"/>
                    <a:pt x="22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6"/>
            <p:cNvSpPr/>
            <p:nvPr/>
          </p:nvSpPr>
          <p:spPr>
            <a:xfrm>
              <a:off x="9018677" y="775161"/>
              <a:ext cx="14523" cy="13426"/>
            </a:xfrm>
            <a:custGeom>
              <a:rect b="b" l="l" r="r" t="t"/>
              <a:pathLst>
                <a:path extrusionOk="0" h="441" w="477">
                  <a:moveTo>
                    <a:pt x="257" y="1"/>
                  </a:moveTo>
                  <a:cubicBezTo>
                    <a:pt x="0" y="37"/>
                    <a:pt x="0" y="404"/>
                    <a:pt x="257" y="440"/>
                  </a:cubicBezTo>
                  <a:cubicBezTo>
                    <a:pt x="477" y="404"/>
                    <a:pt x="477" y="37"/>
                    <a:pt x="257"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6"/>
            <p:cNvSpPr/>
            <p:nvPr/>
          </p:nvSpPr>
          <p:spPr>
            <a:xfrm>
              <a:off x="8633613" y="364436"/>
              <a:ext cx="37968" cy="30171"/>
            </a:xfrm>
            <a:custGeom>
              <a:rect b="b" l="l" r="r" t="t"/>
              <a:pathLst>
                <a:path extrusionOk="0" h="991" w="1247">
                  <a:moveTo>
                    <a:pt x="513" y="0"/>
                  </a:moveTo>
                  <a:cubicBezTo>
                    <a:pt x="367" y="0"/>
                    <a:pt x="257" y="37"/>
                    <a:pt x="147" y="147"/>
                  </a:cubicBezTo>
                  <a:cubicBezTo>
                    <a:pt x="74" y="220"/>
                    <a:pt x="0" y="367"/>
                    <a:pt x="0" y="477"/>
                  </a:cubicBezTo>
                  <a:cubicBezTo>
                    <a:pt x="0" y="770"/>
                    <a:pt x="220" y="990"/>
                    <a:pt x="513" y="990"/>
                  </a:cubicBezTo>
                  <a:lnTo>
                    <a:pt x="770" y="990"/>
                  </a:lnTo>
                  <a:cubicBezTo>
                    <a:pt x="1027" y="990"/>
                    <a:pt x="1247" y="770"/>
                    <a:pt x="1247" y="514"/>
                  </a:cubicBezTo>
                  <a:cubicBezTo>
                    <a:pt x="1247" y="220"/>
                    <a:pt x="1027" y="0"/>
                    <a:pt x="77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6"/>
            <p:cNvSpPr/>
            <p:nvPr/>
          </p:nvSpPr>
          <p:spPr>
            <a:xfrm>
              <a:off x="8537613" y="239422"/>
              <a:ext cx="25698" cy="18998"/>
            </a:xfrm>
            <a:custGeom>
              <a:rect b="b" l="l" r="r" t="t"/>
              <a:pathLst>
                <a:path extrusionOk="0" h="624" w="844">
                  <a:moveTo>
                    <a:pt x="404" y="1"/>
                  </a:moveTo>
                  <a:cubicBezTo>
                    <a:pt x="1" y="1"/>
                    <a:pt x="1" y="624"/>
                    <a:pt x="404" y="624"/>
                  </a:cubicBezTo>
                  <a:cubicBezTo>
                    <a:pt x="844" y="624"/>
                    <a:pt x="844" y="1"/>
                    <a:pt x="404"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6"/>
            <p:cNvSpPr/>
            <p:nvPr/>
          </p:nvSpPr>
          <p:spPr>
            <a:xfrm>
              <a:off x="8330025" y="118884"/>
              <a:ext cx="14523" cy="13426"/>
            </a:xfrm>
            <a:custGeom>
              <a:rect b="b" l="l" r="r" t="t"/>
              <a:pathLst>
                <a:path extrusionOk="0" h="441" w="477">
                  <a:moveTo>
                    <a:pt x="220" y="1"/>
                  </a:moveTo>
                  <a:cubicBezTo>
                    <a:pt x="0" y="74"/>
                    <a:pt x="0" y="367"/>
                    <a:pt x="220" y="441"/>
                  </a:cubicBezTo>
                  <a:cubicBezTo>
                    <a:pt x="477" y="367"/>
                    <a:pt x="477" y="74"/>
                    <a:pt x="22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6"/>
          <p:cNvGrpSpPr/>
          <p:nvPr/>
        </p:nvGrpSpPr>
        <p:grpSpPr>
          <a:xfrm>
            <a:off x="8430750" y="977888"/>
            <a:ext cx="647424" cy="667425"/>
            <a:chOff x="8430750" y="977888"/>
            <a:chExt cx="647424" cy="667425"/>
          </a:xfrm>
        </p:grpSpPr>
        <p:sp>
          <p:nvSpPr>
            <p:cNvPr id="198" name="Google Shape;198;p6"/>
            <p:cNvSpPr/>
            <p:nvPr/>
          </p:nvSpPr>
          <p:spPr>
            <a:xfrm>
              <a:off x="9016595" y="977888"/>
              <a:ext cx="52350" cy="41570"/>
            </a:xfrm>
            <a:custGeom>
              <a:rect b="b" l="l" r="r" t="t"/>
              <a:pathLst>
                <a:path extrusionOk="0" h="991" w="1248">
                  <a:moveTo>
                    <a:pt x="514" y="0"/>
                  </a:moveTo>
                  <a:cubicBezTo>
                    <a:pt x="221" y="0"/>
                    <a:pt x="1" y="220"/>
                    <a:pt x="1" y="477"/>
                  </a:cubicBezTo>
                  <a:cubicBezTo>
                    <a:pt x="1" y="770"/>
                    <a:pt x="221" y="990"/>
                    <a:pt x="514" y="990"/>
                  </a:cubicBezTo>
                  <a:lnTo>
                    <a:pt x="514" y="954"/>
                  </a:lnTo>
                  <a:lnTo>
                    <a:pt x="771" y="954"/>
                  </a:lnTo>
                  <a:cubicBezTo>
                    <a:pt x="1027" y="954"/>
                    <a:pt x="1247" y="734"/>
                    <a:pt x="1247" y="477"/>
                  </a:cubicBezTo>
                  <a:cubicBezTo>
                    <a:pt x="1247" y="184"/>
                    <a:pt x="1027" y="0"/>
                    <a:pt x="7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6"/>
            <p:cNvSpPr/>
            <p:nvPr/>
          </p:nvSpPr>
          <p:spPr>
            <a:xfrm>
              <a:off x="8835170" y="1163966"/>
              <a:ext cx="55371" cy="56210"/>
            </a:xfrm>
            <a:custGeom>
              <a:rect b="b" l="l" r="r" t="t"/>
              <a:pathLst>
                <a:path extrusionOk="0" h="1340" w="1320">
                  <a:moveTo>
                    <a:pt x="733" y="0"/>
                  </a:moveTo>
                  <a:cubicBezTo>
                    <a:pt x="587" y="0"/>
                    <a:pt x="440" y="73"/>
                    <a:pt x="330" y="183"/>
                  </a:cubicBezTo>
                  <a:lnTo>
                    <a:pt x="294" y="220"/>
                  </a:lnTo>
                  <a:cubicBezTo>
                    <a:pt x="211" y="302"/>
                    <a:pt x="152" y="407"/>
                    <a:pt x="123" y="522"/>
                  </a:cubicBezTo>
                  <a:lnTo>
                    <a:pt x="123" y="522"/>
                  </a:lnTo>
                  <a:cubicBezTo>
                    <a:pt x="106" y="547"/>
                    <a:pt x="90" y="570"/>
                    <a:pt x="74" y="587"/>
                  </a:cubicBezTo>
                  <a:cubicBezTo>
                    <a:pt x="0" y="697"/>
                    <a:pt x="0" y="843"/>
                    <a:pt x="37" y="990"/>
                  </a:cubicBezTo>
                  <a:cubicBezTo>
                    <a:pt x="74" y="1063"/>
                    <a:pt x="110" y="1173"/>
                    <a:pt x="220" y="1246"/>
                  </a:cubicBezTo>
                  <a:cubicBezTo>
                    <a:pt x="301" y="1311"/>
                    <a:pt x="402" y="1340"/>
                    <a:pt x="503" y="1340"/>
                  </a:cubicBezTo>
                  <a:cubicBezTo>
                    <a:pt x="632" y="1340"/>
                    <a:pt x="761" y="1292"/>
                    <a:pt x="843" y="1210"/>
                  </a:cubicBezTo>
                  <a:lnTo>
                    <a:pt x="852" y="1201"/>
                  </a:lnTo>
                  <a:lnTo>
                    <a:pt x="852" y="1201"/>
                  </a:lnTo>
                  <a:cubicBezTo>
                    <a:pt x="946" y="1177"/>
                    <a:pt x="1031" y="1132"/>
                    <a:pt x="1100" y="1063"/>
                  </a:cubicBezTo>
                  <a:lnTo>
                    <a:pt x="1137" y="990"/>
                  </a:lnTo>
                  <a:cubicBezTo>
                    <a:pt x="1247" y="880"/>
                    <a:pt x="1320" y="733"/>
                    <a:pt x="1320" y="587"/>
                  </a:cubicBezTo>
                  <a:cubicBezTo>
                    <a:pt x="1320" y="403"/>
                    <a:pt x="1247" y="257"/>
                    <a:pt x="1137" y="183"/>
                  </a:cubicBezTo>
                  <a:cubicBezTo>
                    <a:pt x="1027" y="73"/>
                    <a:pt x="880" y="0"/>
                    <a:pt x="7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6"/>
            <p:cNvSpPr/>
            <p:nvPr/>
          </p:nvSpPr>
          <p:spPr>
            <a:xfrm>
              <a:off x="9019699" y="1186995"/>
              <a:ext cx="58475" cy="49288"/>
            </a:xfrm>
            <a:custGeom>
              <a:rect b="b" l="l" r="r" t="t"/>
              <a:pathLst>
                <a:path extrusionOk="0" h="1175" w="1394">
                  <a:moveTo>
                    <a:pt x="697" y="1"/>
                  </a:moveTo>
                  <a:cubicBezTo>
                    <a:pt x="0" y="74"/>
                    <a:pt x="0" y="1101"/>
                    <a:pt x="697" y="1174"/>
                  </a:cubicBezTo>
                  <a:cubicBezTo>
                    <a:pt x="1393" y="1101"/>
                    <a:pt x="1393" y="74"/>
                    <a:pt x="6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6"/>
            <p:cNvSpPr/>
            <p:nvPr/>
          </p:nvSpPr>
          <p:spPr>
            <a:xfrm>
              <a:off x="8819775" y="1045549"/>
              <a:ext cx="52350" cy="38466"/>
            </a:xfrm>
            <a:custGeom>
              <a:rect b="b" l="l" r="r" t="t"/>
              <a:pathLst>
                <a:path extrusionOk="0" h="917" w="1248">
                  <a:moveTo>
                    <a:pt x="624" y="0"/>
                  </a:moveTo>
                  <a:cubicBezTo>
                    <a:pt x="1" y="0"/>
                    <a:pt x="1" y="917"/>
                    <a:pt x="624" y="917"/>
                  </a:cubicBezTo>
                  <a:cubicBezTo>
                    <a:pt x="1247" y="917"/>
                    <a:pt x="1247" y="0"/>
                    <a:pt x="6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6"/>
            <p:cNvSpPr/>
            <p:nvPr/>
          </p:nvSpPr>
          <p:spPr>
            <a:xfrm>
              <a:off x="8792090" y="1394971"/>
              <a:ext cx="59146" cy="39640"/>
            </a:xfrm>
            <a:custGeom>
              <a:rect b="b" l="l" r="r" t="t"/>
              <a:pathLst>
                <a:path extrusionOk="0" h="945" w="1410">
                  <a:moveTo>
                    <a:pt x="606" y="1"/>
                  </a:moveTo>
                  <a:cubicBezTo>
                    <a:pt x="560" y="1"/>
                    <a:pt x="514" y="10"/>
                    <a:pt x="477" y="28"/>
                  </a:cubicBezTo>
                  <a:cubicBezTo>
                    <a:pt x="331" y="28"/>
                    <a:pt x="221" y="65"/>
                    <a:pt x="147" y="138"/>
                  </a:cubicBezTo>
                  <a:cubicBezTo>
                    <a:pt x="37" y="248"/>
                    <a:pt x="1" y="358"/>
                    <a:pt x="1" y="468"/>
                  </a:cubicBezTo>
                  <a:cubicBezTo>
                    <a:pt x="1" y="615"/>
                    <a:pt x="37" y="725"/>
                    <a:pt x="147" y="835"/>
                  </a:cubicBezTo>
                  <a:lnTo>
                    <a:pt x="221" y="908"/>
                  </a:lnTo>
                  <a:cubicBezTo>
                    <a:pt x="294" y="945"/>
                    <a:pt x="367" y="945"/>
                    <a:pt x="477" y="945"/>
                  </a:cubicBezTo>
                  <a:lnTo>
                    <a:pt x="734" y="945"/>
                  </a:lnTo>
                  <a:cubicBezTo>
                    <a:pt x="881" y="945"/>
                    <a:pt x="991" y="908"/>
                    <a:pt x="1064" y="835"/>
                  </a:cubicBezTo>
                  <a:cubicBezTo>
                    <a:pt x="1409" y="559"/>
                    <a:pt x="1202" y="22"/>
                    <a:pt x="809" y="22"/>
                  </a:cubicBezTo>
                  <a:cubicBezTo>
                    <a:pt x="784" y="22"/>
                    <a:pt x="759" y="24"/>
                    <a:pt x="734" y="28"/>
                  </a:cubicBezTo>
                  <a:cubicBezTo>
                    <a:pt x="697" y="10"/>
                    <a:pt x="652" y="1"/>
                    <a:pt x="6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6"/>
            <p:cNvSpPr/>
            <p:nvPr/>
          </p:nvSpPr>
          <p:spPr>
            <a:xfrm>
              <a:off x="8618341" y="1273113"/>
              <a:ext cx="46184" cy="35404"/>
            </a:xfrm>
            <a:custGeom>
              <a:rect b="b" l="l" r="r" t="t"/>
              <a:pathLst>
                <a:path extrusionOk="0" h="844" w="1101">
                  <a:moveTo>
                    <a:pt x="550" y="1"/>
                  </a:moveTo>
                  <a:cubicBezTo>
                    <a:pt x="0" y="1"/>
                    <a:pt x="0" y="844"/>
                    <a:pt x="550" y="844"/>
                  </a:cubicBezTo>
                  <a:cubicBezTo>
                    <a:pt x="1100" y="844"/>
                    <a:pt x="110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6"/>
            <p:cNvSpPr/>
            <p:nvPr/>
          </p:nvSpPr>
          <p:spPr>
            <a:xfrm>
              <a:off x="8639861" y="1446901"/>
              <a:ext cx="3104" cy="4656"/>
            </a:xfrm>
            <a:custGeom>
              <a:rect b="b" l="l" r="r" t="t"/>
              <a:pathLst>
                <a:path extrusionOk="0" h="111" w="74">
                  <a:moveTo>
                    <a:pt x="37" y="0"/>
                  </a:moveTo>
                  <a:cubicBezTo>
                    <a:pt x="1" y="37"/>
                    <a:pt x="1" y="73"/>
                    <a:pt x="37" y="110"/>
                  </a:cubicBezTo>
                  <a:cubicBezTo>
                    <a:pt x="74" y="73"/>
                    <a:pt x="74" y="37"/>
                    <a:pt x="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6"/>
            <p:cNvSpPr/>
            <p:nvPr/>
          </p:nvSpPr>
          <p:spPr>
            <a:xfrm>
              <a:off x="8430750" y="1614481"/>
              <a:ext cx="36914" cy="30831"/>
            </a:xfrm>
            <a:custGeom>
              <a:rect b="b" l="l" r="r" t="t"/>
              <a:pathLst>
                <a:path extrusionOk="0" h="735" w="880">
                  <a:moveTo>
                    <a:pt x="440" y="1"/>
                  </a:moveTo>
                  <a:cubicBezTo>
                    <a:pt x="0" y="38"/>
                    <a:pt x="0" y="697"/>
                    <a:pt x="440" y="734"/>
                  </a:cubicBezTo>
                  <a:cubicBezTo>
                    <a:pt x="880" y="697"/>
                    <a:pt x="880" y="38"/>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 name="Google Shape;206;p6"/>
          <p:cNvSpPr/>
          <p:nvPr/>
        </p:nvSpPr>
        <p:spPr>
          <a:xfrm rot="10800000">
            <a:off x="2895918" y="4815017"/>
            <a:ext cx="2972232" cy="510781"/>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a:off x="-68125" y="4980426"/>
            <a:ext cx="4367200" cy="545818"/>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flipH="1">
            <a:off x="3935007" y="4934176"/>
            <a:ext cx="5360993" cy="545818"/>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6"/>
          <p:cNvSpPr/>
          <p:nvPr/>
        </p:nvSpPr>
        <p:spPr>
          <a:xfrm rot="9891537">
            <a:off x="-195051" y="4623367"/>
            <a:ext cx="1134592" cy="258416"/>
          </a:xfrm>
          <a:custGeom>
            <a:rect b="b" l="l" r="r" t="t"/>
            <a:pathLst>
              <a:path extrusionOk="0" h="10347" w="45383">
                <a:moveTo>
                  <a:pt x="0" y="0"/>
                </a:moveTo>
                <a:cubicBezTo>
                  <a:pt x="807" y="1173"/>
                  <a:pt x="1540" y="2347"/>
                  <a:pt x="2346" y="3520"/>
                </a:cubicBezTo>
                <a:cubicBezTo>
                  <a:pt x="2860" y="4326"/>
                  <a:pt x="3373" y="5133"/>
                  <a:pt x="3923" y="5902"/>
                </a:cubicBezTo>
                <a:cubicBezTo>
                  <a:pt x="5022" y="7552"/>
                  <a:pt x="6195" y="9275"/>
                  <a:pt x="8065" y="9971"/>
                </a:cubicBezTo>
                <a:cubicBezTo>
                  <a:pt x="8872" y="10265"/>
                  <a:pt x="9727" y="10346"/>
                  <a:pt x="10588" y="10346"/>
                </a:cubicBezTo>
                <a:cubicBezTo>
                  <a:pt x="11018" y="10346"/>
                  <a:pt x="11450" y="10326"/>
                  <a:pt x="11877" y="10301"/>
                </a:cubicBezTo>
                <a:cubicBezTo>
                  <a:pt x="23022" y="9751"/>
                  <a:pt x="34202" y="9055"/>
                  <a:pt x="45346" y="8285"/>
                </a:cubicBezTo>
                <a:lnTo>
                  <a:pt x="453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6"/>
          <p:cNvSpPr/>
          <p:nvPr/>
        </p:nvSpPr>
        <p:spPr>
          <a:xfrm rot="5720879">
            <a:off x="-318815" y="147723"/>
            <a:ext cx="1319663" cy="783563"/>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6"/>
          <p:cNvSpPr/>
          <p:nvPr/>
        </p:nvSpPr>
        <p:spPr>
          <a:xfrm rot="2074035">
            <a:off x="7057740" y="268006"/>
            <a:ext cx="2347161" cy="346466"/>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9050">
            <a:solidFill>
              <a:schemeClr val="accen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TITLE_AND_TWO_COLUMNS_1_4_1_3">
    <p:spTree>
      <p:nvGrpSpPr>
        <p:cNvPr id="2065" name="Shape 2065"/>
        <p:cNvGrpSpPr/>
        <p:nvPr/>
      </p:nvGrpSpPr>
      <p:grpSpPr>
        <a:xfrm>
          <a:off x="0" y="0"/>
          <a:ext cx="0" cy="0"/>
          <a:chOff x="0" y="0"/>
          <a:chExt cx="0" cy="0"/>
        </a:xfrm>
      </p:grpSpPr>
      <p:sp>
        <p:nvSpPr>
          <p:cNvPr id="2066" name="Google Shape;2066;p51"/>
          <p:cNvSpPr/>
          <p:nvPr/>
        </p:nvSpPr>
        <p:spPr>
          <a:xfrm flipH="1" rot="620012">
            <a:off x="8222500" y="-10754"/>
            <a:ext cx="1134713" cy="258707"/>
          </a:xfrm>
          <a:custGeom>
            <a:rect b="b" l="l" r="r" t="t"/>
            <a:pathLst>
              <a:path extrusionOk="0" h="10347" w="45383">
                <a:moveTo>
                  <a:pt x="0" y="0"/>
                </a:moveTo>
                <a:cubicBezTo>
                  <a:pt x="807" y="1173"/>
                  <a:pt x="1540" y="2347"/>
                  <a:pt x="2346" y="3520"/>
                </a:cubicBezTo>
                <a:cubicBezTo>
                  <a:pt x="2860" y="4326"/>
                  <a:pt x="3373" y="5133"/>
                  <a:pt x="3923" y="5902"/>
                </a:cubicBezTo>
                <a:cubicBezTo>
                  <a:pt x="5022" y="7552"/>
                  <a:pt x="6195" y="9275"/>
                  <a:pt x="8065" y="9971"/>
                </a:cubicBezTo>
                <a:cubicBezTo>
                  <a:pt x="8872" y="10265"/>
                  <a:pt x="9727" y="10346"/>
                  <a:pt x="10588" y="10346"/>
                </a:cubicBezTo>
                <a:cubicBezTo>
                  <a:pt x="11018" y="10346"/>
                  <a:pt x="11450" y="10326"/>
                  <a:pt x="11877" y="10301"/>
                </a:cubicBezTo>
                <a:cubicBezTo>
                  <a:pt x="23022" y="9751"/>
                  <a:pt x="34202" y="9055"/>
                  <a:pt x="45346" y="8285"/>
                </a:cubicBezTo>
                <a:lnTo>
                  <a:pt x="453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51"/>
          <p:cNvSpPr txBox="1"/>
          <p:nvPr>
            <p:ph type="title"/>
          </p:nvPr>
        </p:nvSpPr>
        <p:spPr>
          <a:xfrm>
            <a:off x="709783" y="421423"/>
            <a:ext cx="7714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solidFill>
                  <a:schemeClr val="accent3"/>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068" name="Google Shape;2068;p51"/>
          <p:cNvSpPr txBox="1"/>
          <p:nvPr>
            <p:ph idx="1" type="subTitle"/>
          </p:nvPr>
        </p:nvSpPr>
        <p:spPr>
          <a:xfrm>
            <a:off x="1594950" y="2430426"/>
            <a:ext cx="18600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400"/>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2069" name="Google Shape;2069;p51"/>
          <p:cNvSpPr txBox="1"/>
          <p:nvPr>
            <p:ph idx="2" type="subTitle"/>
          </p:nvPr>
        </p:nvSpPr>
        <p:spPr>
          <a:xfrm>
            <a:off x="5685479" y="2443720"/>
            <a:ext cx="18600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400"/>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2070" name="Google Shape;2070;p51"/>
          <p:cNvSpPr txBox="1"/>
          <p:nvPr>
            <p:ph idx="3" type="subTitle"/>
          </p:nvPr>
        </p:nvSpPr>
        <p:spPr>
          <a:xfrm>
            <a:off x="1014950" y="3841158"/>
            <a:ext cx="3020400" cy="78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071" name="Google Shape;2071;p51"/>
          <p:cNvSpPr txBox="1"/>
          <p:nvPr>
            <p:ph idx="4" type="subTitle"/>
          </p:nvPr>
        </p:nvSpPr>
        <p:spPr>
          <a:xfrm>
            <a:off x="1014575" y="2020750"/>
            <a:ext cx="3021000" cy="332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1600"/>
              <a:buFont typeface="Bebas Neue"/>
              <a:buNone/>
              <a:defRPr>
                <a:latin typeface="Bebas Neue"/>
                <a:ea typeface="Bebas Neue"/>
                <a:cs typeface="Bebas Neue"/>
                <a:sym typeface="Bebas Neue"/>
              </a:defRPr>
            </a:lvl2pPr>
            <a:lvl3pPr lvl="2" rtl="0">
              <a:spcBef>
                <a:spcPts val="0"/>
              </a:spcBef>
              <a:spcAft>
                <a:spcPts val="0"/>
              </a:spcAft>
              <a:buSzPts val="1600"/>
              <a:buFont typeface="Bebas Neue"/>
              <a:buNone/>
              <a:defRPr>
                <a:latin typeface="Bebas Neue"/>
                <a:ea typeface="Bebas Neue"/>
                <a:cs typeface="Bebas Neue"/>
                <a:sym typeface="Bebas Neue"/>
              </a:defRPr>
            </a:lvl3pPr>
            <a:lvl4pPr lvl="3" rtl="0">
              <a:spcBef>
                <a:spcPts val="0"/>
              </a:spcBef>
              <a:spcAft>
                <a:spcPts val="0"/>
              </a:spcAft>
              <a:buSzPts val="1600"/>
              <a:buFont typeface="Bebas Neue"/>
              <a:buNone/>
              <a:defRPr>
                <a:latin typeface="Bebas Neue"/>
                <a:ea typeface="Bebas Neue"/>
                <a:cs typeface="Bebas Neue"/>
                <a:sym typeface="Bebas Neue"/>
              </a:defRPr>
            </a:lvl4pPr>
            <a:lvl5pPr lvl="4" rtl="0">
              <a:spcBef>
                <a:spcPts val="0"/>
              </a:spcBef>
              <a:spcAft>
                <a:spcPts val="0"/>
              </a:spcAft>
              <a:buSzPts val="1600"/>
              <a:buFont typeface="Bebas Neue"/>
              <a:buNone/>
              <a:defRPr>
                <a:latin typeface="Bebas Neue"/>
                <a:ea typeface="Bebas Neue"/>
                <a:cs typeface="Bebas Neue"/>
                <a:sym typeface="Bebas Neue"/>
              </a:defRPr>
            </a:lvl5pPr>
            <a:lvl6pPr lvl="5" rtl="0">
              <a:spcBef>
                <a:spcPts val="0"/>
              </a:spcBef>
              <a:spcAft>
                <a:spcPts val="0"/>
              </a:spcAft>
              <a:buSzPts val="1600"/>
              <a:buFont typeface="Bebas Neue"/>
              <a:buNone/>
              <a:defRPr>
                <a:latin typeface="Bebas Neue"/>
                <a:ea typeface="Bebas Neue"/>
                <a:cs typeface="Bebas Neue"/>
                <a:sym typeface="Bebas Neue"/>
              </a:defRPr>
            </a:lvl6pPr>
            <a:lvl7pPr lvl="6" rtl="0">
              <a:spcBef>
                <a:spcPts val="0"/>
              </a:spcBef>
              <a:spcAft>
                <a:spcPts val="0"/>
              </a:spcAft>
              <a:buSzPts val="1600"/>
              <a:buFont typeface="Bebas Neue"/>
              <a:buNone/>
              <a:defRPr>
                <a:latin typeface="Bebas Neue"/>
                <a:ea typeface="Bebas Neue"/>
                <a:cs typeface="Bebas Neue"/>
                <a:sym typeface="Bebas Neue"/>
              </a:defRPr>
            </a:lvl7pPr>
            <a:lvl8pPr lvl="7" rtl="0">
              <a:spcBef>
                <a:spcPts val="0"/>
              </a:spcBef>
              <a:spcAft>
                <a:spcPts val="0"/>
              </a:spcAft>
              <a:buSzPts val="1600"/>
              <a:buFont typeface="Bebas Neue"/>
              <a:buNone/>
              <a:defRPr>
                <a:latin typeface="Bebas Neue"/>
                <a:ea typeface="Bebas Neue"/>
                <a:cs typeface="Bebas Neue"/>
                <a:sym typeface="Bebas Neue"/>
              </a:defRPr>
            </a:lvl8pPr>
            <a:lvl9pPr lvl="8" rtl="0">
              <a:spcBef>
                <a:spcPts val="0"/>
              </a:spcBef>
              <a:spcAft>
                <a:spcPts val="0"/>
              </a:spcAft>
              <a:buSzPts val="1600"/>
              <a:buFont typeface="Bebas Neue"/>
              <a:buNone/>
              <a:defRPr>
                <a:latin typeface="Bebas Neue"/>
                <a:ea typeface="Bebas Neue"/>
                <a:cs typeface="Bebas Neue"/>
                <a:sym typeface="Bebas Neue"/>
              </a:defRPr>
            </a:lvl9pPr>
          </a:lstStyle>
          <a:p/>
        </p:txBody>
      </p:sp>
      <p:sp>
        <p:nvSpPr>
          <p:cNvPr id="2072" name="Google Shape;2072;p51"/>
          <p:cNvSpPr txBox="1"/>
          <p:nvPr>
            <p:ph idx="5" type="subTitle"/>
          </p:nvPr>
        </p:nvSpPr>
        <p:spPr>
          <a:xfrm>
            <a:off x="5104980" y="2020750"/>
            <a:ext cx="3021000" cy="332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1600"/>
              <a:buFont typeface="Bebas Neue"/>
              <a:buNone/>
              <a:defRPr>
                <a:latin typeface="Bebas Neue"/>
                <a:ea typeface="Bebas Neue"/>
                <a:cs typeface="Bebas Neue"/>
                <a:sym typeface="Bebas Neue"/>
              </a:defRPr>
            </a:lvl2pPr>
            <a:lvl3pPr lvl="2" rtl="0">
              <a:spcBef>
                <a:spcPts val="0"/>
              </a:spcBef>
              <a:spcAft>
                <a:spcPts val="0"/>
              </a:spcAft>
              <a:buSzPts val="1600"/>
              <a:buFont typeface="Bebas Neue"/>
              <a:buNone/>
              <a:defRPr>
                <a:latin typeface="Bebas Neue"/>
                <a:ea typeface="Bebas Neue"/>
                <a:cs typeface="Bebas Neue"/>
                <a:sym typeface="Bebas Neue"/>
              </a:defRPr>
            </a:lvl3pPr>
            <a:lvl4pPr lvl="3" rtl="0">
              <a:spcBef>
                <a:spcPts val="0"/>
              </a:spcBef>
              <a:spcAft>
                <a:spcPts val="0"/>
              </a:spcAft>
              <a:buSzPts val="1600"/>
              <a:buFont typeface="Bebas Neue"/>
              <a:buNone/>
              <a:defRPr>
                <a:latin typeface="Bebas Neue"/>
                <a:ea typeface="Bebas Neue"/>
                <a:cs typeface="Bebas Neue"/>
                <a:sym typeface="Bebas Neue"/>
              </a:defRPr>
            </a:lvl4pPr>
            <a:lvl5pPr lvl="4" rtl="0">
              <a:spcBef>
                <a:spcPts val="0"/>
              </a:spcBef>
              <a:spcAft>
                <a:spcPts val="0"/>
              </a:spcAft>
              <a:buSzPts val="1600"/>
              <a:buFont typeface="Bebas Neue"/>
              <a:buNone/>
              <a:defRPr>
                <a:latin typeface="Bebas Neue"/>
                <a:ea typeface="Bebas Neue"/>
                <a:cs typeface="Bebas Neue"/>
                <a:sym typeface="Bebas Neue"/>
              </a:defRPr>
            </a:lvl5pPr>
            <a:lvl6pPr lvl="5" rtl="0">
              <a:spcBef>
                <a:spcPts val="0"/>
              </a:spcBef>
              <a:spcAft>
                <a:spcPts val="0"/>
              </a:spcAft>
              <a:buSzPts val="1600"/>
              <a:buFont typeface="Bebas Neue"/>
              <a:buNone/>
              <a:defRPr>
                <a:latin typeface="Bebas Neue"/>
                <a:ea typeface="Bebas Neue"/>
                <a:cs typeface="Bebas Neue"/>
                <a:sym typeface="Bebas Neue"/>
              </a:defRPr>
            </a:lvl6pPr>
            <a:lvl7pPr lvl="6" rtl="0">
              <a:spcBef>
                <a:spcPts val="0"/>
              </a:spcBef>
              <a:spcAft>
                <a:spcPts val="0"/>
              </a:spcAft>
              <a:buSzPts val="1600"/>
              <a:buFont typeface="Bebas Neue"/>
              <a:buNone/>
              <a:defRPr>
                <a:latin typeface="Bebas Neue"/>
                <a:ea typeface="Bebas Neue"/>
                <a:cs typeface="Bebas Neue"/>
                <a:sym typeface="Bebas Neue"/>
              </a:defRPr>
            </a:lvl7pPr>
            <a:lvl8pPr lvl="7" rtl="0">
              <a:spcBef>
                <a:spcPts val="0"/>
              </a:spcBef>
              <a:spcAft>
                <a:spcPts val="0"/>
              </a:spcAft>
              <a:buSzPts val="1600"/>
              <a:buFont typeface="Bebas Neue"/>
              <a:buNone/>
              <a:defRPr>
                <a:latin typeface="Bebas Neue"/>
                <a:ea typeface="Bebas Neue"/>
                <a:cs typeface="Bebas Neue"/>
                <a:sym typeface="Bebas Neue"/>
              </a:defRPr>
            </a:lvl8pPr>
            <a:lvl9pPr lvl="8" rtl="0">
              <a:spcBef>
                <a:spcPts val="0"/>
              </a:spcBef>
              <a:spcAft>
                <a:spcPts val="0"/>
              </a:spcAft>
              <a:buSzPts val="1600"/>
              <a:buFont typeface="Bebas Neue"/>
              <a:buNone/>
              <a:defRPr>
                <a:latin typeface="Bebas Neue"/>
                <a:ea typeface="Bebas Neue"/>
                <a:cs typeface="Bebas Neue"/>
                <a:sym typeface="Bebas Neue"/>
              </a:defRPr>
            </a:lvl9pPr>
          </a:lstStyle>
          <a:p/>
        </p:txBody>
      </p:sp>
      <p:sp>
        <p:nvSpPr>
          <p:cNvPr id="2073" name="Google Shape;2073;p51"/>
          <p:cNvSpPr txBox="1"/>
          <p:nvPr>
            <p:ph idx="6" type="subTitle"/>
          </p:nvPr>
        </p:nvSpPr>
        <p:spPr>
          <a:xfrm>
            <a:off x="1014950" y="3399147"/>
            <a:ext cx="3020400" cy="332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1600"/>
              <a:buFont typeface="Bebas Neue"/>
              <a:buNone/>
              <a:defRPr>
                <a:latin typeface="Bebas Neue"/>
                <a:ea typeface="Bebas Neue"/>
                <a:cs typeface="Bebas Neue"/>
                <a:sym typeface="Bebas Neue"/>
              </a:defRPr>
            </a:lvl2pPr>
            <a:lvl3pPr lvl="2" rtl="0">
              <a:spcBef>
                <a:spcPts val="0"/>
              </a:spcBef>
              <a:spcAft>
                <a:spcPts val="0"/>
              </a:spcAft>
              <a:buSzPts val="1600"/>
              <a:buFont typeface="Bebas Neue"/>
              <a:buNone/>
              <a:defRPr>
                <a:latin typeface="Bebas Neue"/>
                <a:ea typeface="Bebas Neue"/>
                <a:cs typeface="Bebas Neue"/>
                <a:sym typeface="Bebas Neue"/>
              </a:defRPr>
            </a:lvl3pPr>
            <a:lvl4pPr lvl="3" rtl="0">
              <a:spcBef>
                <a:spcPts val="0"/>
              </a:spcBef>
              <a:spcAft>
                <a:spcPts val="0"/>
              </a:spcAft>
              <a:buSzPts val="1600"/>
              <a:buFont typeface="Bebas Neue"/>
              <a:buNone/>
              <a:defRPr>
                <a:latin typeface="Bebas Neue"/>
                <a:ea typeface="Bebas Neue"/>
                <a:cs typeface="Bebas Neue"/>
                <a:sym typeface="Bebas Neue"/>
              </a:defRPr>
            </a:lvl4pPr>
            <a:lvl5pPr lvl="4" rtl="0">
              <a:spcBef>
                <a:spcPts val="0"/>
              </a:spcBef>
              <a:spcAft>
                <a:spcPts val="0"/>
              </a:spcAft>
              <a:buSzPts val="1600"/>
              <a:buFont typeface="Bebas Neue"/>
              <a:buNone/>
              <a:defRPr>
                <a:latin typeface="Bebas Neue"/>
                <a:ea typeface="Bebas Neue"/>
                <a:cs typeface="Bebas Neue"/>
                <a:sym typeface="Bebas Neue"/>
              </a:defRPr>
            </a:lvl5pPr>
            <a:lvl6pPr lvl="5" rtl="0">
              <a:spcBef>
                <a:spcPts val="0"/>
              </a:spcBef>
              <a:spcAft>
                <a:spcPts val="0"/>
              </a:spcAft>
              <a:buSzPts val="1600"/>
              <a:buFont typeface="Bebas Neue"/>
              <a:buNone/>
              <a:defRPr>
                <a:latin typeface="Bebas Neue"/>
                <a:ea typeface="Bebas Neue"/>
                <a:cs typeface="Bebas Neue"/>
                <a:sym typeface="Bebas Neue"/>
              </a:defRPr>
            </a:lvl6pPr>
            <a:lvl7pPr lvl="6" rtl="0">
              <a:spcBef>
                <a:spcPts val="0"/>
              </a:spcBef>
              <a:spcAft>
                <a:spcPts val="0"/>
              </a:spcAft>
              <a:buSzPts val="1600"/>
              <a:buFont typeface="Bebas Neue"/>
              <a:buNone/>
              <a:defRPr>
                <a:latin typeface="Bebas Neue"/>
                <a:ea typeface="Bebas Neue"/>
                <a:cs typeface="Bebas Neue"/>
                <a:sym typeface="Bebas Neue"/>
              </a:defRPr>
            </a:lvl7pPr>
            <a:lvl8pPr lvl="7" rtl="0">
              <a:spcBef>
                <a:spcPts val="0"/>
              </a:spcBef>
              <a:spcAft>
                <a:spcPts val="0"/>
              </a:spcAft>
              <a:buSzPts val="1600"/>
              <a:buFont typeface="Bebas Neue"/>
              <a:buNone/>
              <a:defRPr>
                <a:latin typeface="Bebas Neue"/>
                <a:ea typeface="Bebas Neue"/>
                <a:cs typeface="Bebas Neue"/>
                <a:sym typeface="Bebas Neue"/>
              </a:defRPr>
            </a:lvl8pPr>
            <a:lvl9pPr lvl="8" rtl="0">
              <a:spcBef>
                <a:spcPts val="0"/>
              </a:spcBef>
              <a:spcAft>
                <a:spcPts val="0"/>
              </a:spcAft>
              <a:buSzPts val="1600"/>
              <a:buFont typeface="Bebas Neue"/>
              <a:buNone/>
              <a:defRPr>
                <a:latin typeface="Bebas Neue"/>
                <a:ea typeface="Bebas Neue"/>
                <a:cs typeface="Bebas Neue"/>
                <a:sym typeface="Bebas Neue"/>
              </a:defRPr>
            </a:lvl9pPr>
          </a:lstStyle>
          <a:p/>
        </p:txBody>
      </p:sp>
      <p:sp>
        <p:nvSpPr>
          <p:cNvPr id="2074" name="Google Shape;2074;p51"/>
          <p:cNvSpPr txBox="1"/>
          <p:nvPr>
            <p:ph idx="7" type="subTitle"/>
          </p:nvPr>
        </p:nvSpPr>
        <p:spPr>
          <a:xfrm>
            <a:off x="5105355" y="3841158"/>
            <a:ext cx="3020400" cy="78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075" name="Google Shape;2075;p51"/>
          <p:cNvSpPr txBox="1"/>
          <p:nvPr>
            <p:ph idx="8" type="subTitle"/>
          </p:nvPr>
        </p:nvSpPr>
        <p:spPr>
          <a:xfrm>
            <a:off x="5105355" y="3399147"/>
            <a:ext cx="3020400" cy="332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1600"/>
              <a:buFont typeface="Bebas Neue"/>
              <a:buNone/>
              <a:defRPr>
                <a:latin typeface="Bebas Neue"/>
                <a:ea typeface="Bebas Neue"/>
                <a:cs typeface="Bebas Neue"/>
                <a:sym typeface="Bebas Neue"/>
              </a:defRPr>
            </a:lvl2pPr>
            <a:lvl3pPr lvl="2" rtl="0">
              <a:spcBef>
                <a:spcPts val="0"/>
              </a:spcBef>
              <a:spcAft>
                <a:spcPts val="0"/>
              </a:spcAft>
              <a:buSzPts val="1600"/>
              <a:buFont typeface="Bebas Neue"/>
              <a:buNone/>
              <a:defRPr>
                <a:latin typeface="Bebas Neue"/>
                <a:ea typeface="Bebas Neue"/>
                <a:cs typeface="Bebas Neue"/>
                <a:sym typeface="Bebas Neue"/>
              </a:defRPr>
            </a:lvl3pPr>
            <a:lvl4pPr lvl="3" rtl="0">
              <a:spcBef>
                <a:spcPts val="0"/>
              </a:spcBef>
              <a:spcAft>
                <a:spcPts val="0"/>
              </a:spcAft>
              <a:buSzPts val="1600"/>
              <a:buFont typeface="Bebas Neue"/>
              <a:buNone/>
              <a:defRPr>
                <a:latin typeface="Bebas Neue"/>
                <a:ea typeface="Bebas Neue"/>
                <a:cs typeface="Bebas Neue"/>
                <a:sym typeface="Bebas Neue"/>
              </a:defRPr>
            </a:lvl4pPr>
            <a:lvl5pPr lvl="4" rtl="0">
              <a:spcBef>
                <a:spcPts val="0"/>
              </a:spcBef>
              <a:spcAft>
                <a:spcPts val="0"/>
              </a:spcAft>
              <a:buSzPts val="1600"/>
              <a:buFont typeface="Bebas Neue"/>
              <a:buNone/>
              <a:defRPr>
                <a:latin typeface="Bebas Neue"/>
                <a:ea typeface="Bebas Neue"/>
                <a:cs typeface="Bebas Neue"/>
                <a:sym typeface="Bebas Neue"/>
              </a:defRPr>
            </a:lvl5pPr>
            <a:lvl6pPr lvl="5" rtl="0">
              <a:spcBef>
                <a:spcPts val="0"/>
              </a:spcBef>
              <a:spcAft>
                <a:spcPts val="0"/>
              </a:spcAft>
              <a:buSzPts val="1600"/>
              <a:buFont typeface="Bebas Neue"/>
              <a:buNone/>
              <a:defRPr>
                <a:latin typeface="Bebas Neue"/>
                <a:ea typeface="Bebas Neue"/>
                <a:cs typeface="Bebas Neue"/>
                <a:sym typeface="Bebas Neue"/>
              </a:defRPr>
            </a:lvl6pPr>
            <a:lvl7pPr lvl="6" rtl="0">
              <a:spcBef>
                <a:spcPts val="0"/>
              </a:spcBef>
              <a:spcAft>
                <a:spcPts val="0"/>
              </a:spcAft>
              <a:buSzPts val="1600"/>
              <a:buFont typeface="Bebas Neue"/>
              <a:buNone/>
              <a:defRPr>
                <a:latin typeface="Bebas Neue"/>
                <a:ea typeface="Bebas Neue"/>
                <a:cs typeface="Bebas Neue"/>
                <a:sym typeface="Bebas Neue"/>
              </a:defRPr>
            </a:lvl7pPr>
            <a:lvl8pPr lvl="7" rtl="0">
              <a:spcBef>
                <a:spcPts val="0"/>
              </a:spcBef>
              <a:spcAft>
                <a:spcPts val="0"/>
              </a:spcAft>
              <a:buSzPts val="1600"/>
              <a:buFont typeface="Bebas Neue"/>
              <a:buNone/>
              <a:defRPr>
                <a:latin typeface="Bebas Neue"/>
                <a:ea typeface="Bebas Neue"/>
                <a:cs typeface="Bebas Neue"/>
                <a:sym typeface="Bebas Neue"/>
              </a:defRPr>
            </a:lvl8pPr>
            <a:lvl9pPr lvl="8" rtl="0">
              <a:spcBef>
                <a:spcPts val="0"/>
              </a:spcBef>
              <a:spcAft>
                <a:spcPts val="0"/>
              </a:spcAft>
              <a:buSzPts val="1600"/>
              <a:buFont typeface="Bebas Neue"/>
              <a:buNone/>
              <a:defRPr>
                <a:latin typeface="Bebas Neue"/>
                <a:ea typeface="Bebas Neue"/>
                <a:cs typeface="Bebas Neue"/>
                <a:sym typeface="Bebas Neue"/>
              </a:defRPr>
            </a:lvl9pPr>
          </a:lstStyle>
          <a:p/>
        </p:txBody>
      </p:sp>
      <p:sp>
        <p:nvSpPr>
          <p:cNvPr id="2076" name="Google Shape;2076;p51"/>
          <p:cNvSpPr/>
          <p:nvPr/>
        </p:nvSpPr>
        <p:spPr>
          <a:xfrm flipH="1" rot="-3938483">
            <a:off x="7683441" y="-101215"/>
            <a:ext cx="1563378" cy="1281441"/>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accent3"/>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51"/>
          <p:cNvSpPr/>
          <p:nvPr/>
        </p:nvSpPr>
        <p:spPr>
          <a:xfrm flipH="1" rot="-5400000">
            <a:off x="-807545" y="351640"/>
            <a:ext cx="2127125" cy="643625"/>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51"/>
          <p:cNvSpPr/>
          <p:nvPr/>
        </p:nvSpPr>
        <p:spPr>
          <a:xfrm flipH="1">
            <a:off x="-268146" y="1069487"/>
            <a:ext cx="931205" cy="667529"/>
          </a:xfrm>
          <a:custGeom>
            <a:rect b="b" l="l" r="r" t="t"/>
            <a:pathLst>
              <a:path extrusionOk="0" h="14848" w="20713">
                <a:moveTo>
                  <a:pt x="6709" y="1"/>
                </a:moveTo>
                <a:cubicBezTo>
                  <a:pt x="4656" y="3887"/>
                  <a:pt x="2420" y="7699"/>
                  <a:pt x="0" y="11365"/>
                </a:cubicBezTo>
                <a:cubicBezTo>
                  <a:pt x="5111" y="13675"/>
                  <a:pt x="10630" y="14847"/>
                  <a:pt x="16201" y="14847"/>
                </a:cubicBezTo>
                <a:cubicBezTo>
                  <a:pt x="17703" y="14847"/>
                  <a:pt x="19210" y="14762"/>
                  <a:pt x="20712" y="14591"/>
                </a:cubicBezTo>
                <a:lnTo>
                  <a:pt x="20712" y="6086"/>
                </a:lnTo>
                <a:cubicBezTo>
                  <a:pt x="17596" y="6013"/>
                  <a:pt x="14554" y="5206"/>
                  <a:pt x="11804" y="3777"/>
                </a:cubicBezTo>
                <a:cubicBezTo>
                  <a:pt x="9898" y="2824"/>
                  <a:pt x="8175" y="1541"/>
                  <a:pt x="67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51"/>
          <p:cNvSpPr/>
          <p:nvPr/>
        </p:nvSpPr>
        <p:spPr>
          <a:xfrm flipH="1" rot="9616139">
            <a:off x="7510346" y="3909340"/>
            <a:ext cx="3158322" cy="1823038"/>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0" name="Google Shape;2080;p51"/>
          <p:cNvGrpSpPr/>
          <p:nvPr/>
        </p:nvGrpSpPr>
        <p:grpSpPr>
          <a:xfrm flipH="1">
            <a:off x="10898" y="-68419"/>
            <a:ext cx="1388839" cy="792050"/>
            <a:chOff x="7639134" y="208231"/>
            <a:chExt cx="1388839" cy="792050"/>
          </a:xfrm>
        </p:grpSpPr>
        <p:sp>
          <p:nvSpPr>
            <p:cNvPr id="2081" name="Google Shape;2081;p51"/>
            <p:cNvSpPr/>
            <p:nvPr/>
          </p:nvSpPr>
          <p:spPr>
            <a:xfrm rot="-2013558">
              <a:off x="8257676" y="694644"/>
              <a:ext cx="26665" cy="19714"/>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51"/>
            <p:cNvSpPr/>
            <p:nvPr/>
          </p:nvSpPr>
          <p:spPr>
            <a:xfrm rot="-2013558">
              <a:off x="8358740" y="657517"/>
              <a:ext cx="28971" cy="20883"/>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51"/>
            <p:cNvSpPr/>
            <p:nvPr/>
          </p:nvSpPr>
          <p:spPr>
            <a:xfrm rot="-2013558">
              <a:off x="8264563" y="609486"/>
              <a:ext cx="35954"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51"/>
            <p:cNvSpPr/>
            <p:nvPr/>
          </p:nvSpPr>
          <p:spPr>
            <a:xfrm rot="-2013558">
              <a:off x="8412225" y="428513"/>
              <a:ext cx="37091" cy="30140"/>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51"/>
            <p:cNvSpPr/>
            <p:nvPr/>
          </p:nvSpPr>
          <p:spPr>
            <a:xfrm rot="-2013558">
              <a:off x="8397634" y="581155"/>
              <a:ext cx="38260" cy="32478"/>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51"/>
            <p:cNvSpPr/>
            <p:nvPr/>
          </p:nvSpPr>
          <p:spPr>
            <a:xfrm rot="-2013558">
              <a:off x="8594460" y="688205"/>
              <a:ext cx="32447" cy="40598"/>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51"/>
            <p:cNvSpPr/>
            <p:nvPr/>
          </p:nvSpPr>
          <p:spPr>
            <a:xfrm rot="-2013558">
              <a:off x="8282328" y="513861"/>
              <a:ext cx="50992" cy="54468"/>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51"/>
            <p:cNvSpPr/>
            <p:nvPr/>
          </p:nvSpPr>
          <p:spPr>
            <a:xfrm rot="-2013558">
              <a:off x="8109849" y="437003"/>
              <a:ext cx="53299" cy="39397"/>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51"/>
            <p:cNvSpPr/>
            <p:nvPr/>
          </p:nvSpPr>
          <p:spPr>
            <a:xfrm rot="-2013558">
              <a:off x="8112629" y="318716"/>
              <a:ext cx="57943" cy="44042"/>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51"/>
            <p:cNvSpPr/>
            <p:nvPr/>
          </p:nvSpPr>
          <p:spPr>
            <a:xfrm rot="-2013558">
              <a:off x="8038518" y="550374"/>
              <a:ext cx="73013" cy="56774"/>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51"/>
            <p:cNvSpPr/>
            <p:nvPr/>
          </p:nvSpPr>
          <p:spPr>
            <a:xfrm rot="-2013558">
              <a:off x="8002005" y="383669"/>
              <a:ext cx="49855" cy="44042"/>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51"/>
            <p:cNvSpPr/>
            <p:nvPr/>
          </p:nvSpPr>
          <p:spPr>
            <a:xfrm rot="-2013558">
              <a:off x="7887429" y="398579"/>
              <a:ext cx="25528" cy="19714"/>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51"/>
            <p:cNvSpPr/>
            <p:nvPr/>
          </p:nvSpPr>
          <p:spPr>
            <a:xfrm rot="-2013558">
              <a:off x="7721058" y="271757"/>
              <a:ext cx="28971" cy="22052"/>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51"/>
            <p:cNvSpPr/>
            <p:nvPr/>
          </p:nvSpPr>
          <p:spPr>
            <a:xfrm rot="-2013558">
              <a:off x="7642456" y="213644"/>
              <a:ext cx="25528" cy="19714"/>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51"/>
            <p:cNvSpPr/>
            <p:nvPr/>
          </p:nvSpPr>
          <p:spPr>
            <a:xfrm rot="-2013558">
              <a:off x="8566318" y="513109"/>
              <a:ext cx="66062" cy="48654"/>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51"/>
            <p:cNvSpPr/>
            <p:nvPr/>
          </p:nvSpPr>
          <p:spPr>
            <a:xfrm rot="-2013558">
              <a:off x="8344163" y="805278"/>
              <a:ext cx="69538" cy="54752"/>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51"/>
            <p:cNvSpPr/>
            <p:nvPr/>
          </p:nvSpPr>
          <p:spPr>
            <a:xfrm rot="-2013558">
              <a:off x="8738623" y="784210"/>
              <a:ext cx="38260" cy="30140"/>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51"/>
            <p:cNvSpPr/>
            <p:nvPr/>
          </p:nvSpPr>
          <p:spPr>
            <a:xfrm rot="-2013558">
              <a:off x="8818415" y="867350"/>
              <a:ext cx="38260" cy="29003"/>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51"/>
            <p:cNvSpPr/>
            <p:nvPr/>
          </p:nvSpPr>
          <p:spPr>
            <a:xfrm rot="-2013558">
              <a:off x="8981063" y="960045"/>
              <a:ext cx="41735" cy="31309"/>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0" name="Google Shape;2100;p51"/>
          <p:cNvSpPr/>
          <p:nvPr/>
        </p:nvSpPr>
        <p:spPr>
          <a:xfrm flipH="1" rot="-7712179">
            <a:off x="-631316" y="4501047"/>
            <a:ext cx="2347010" cy="346444"/>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9050">
            <a:solidFill>
              <a:schemeClr val="l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51"/>
          <p:cNvSpPr/>
          <p:nvPr/>
        </p:nvSpPr>
        <p:spPr>
          <a:xfrm rot="-2700000">
            <a:off x="8103841" y="3201017"/>
            <a:ext cx="1563160" cy="1281263"/>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51"/>
          <p:cNvSpPr txBox="1"/>
          <p:nvPr>
            <p:ph hasCustomPrompt="1" idx="9" type="title"/>
          </p:nvPr>
        </p:nvSpPr>
        <p:spPr>
          <a:xfrm>
            <a:off x="3207147" y="1536322"/>
            <a:ext cx="2729700" cy="3321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2000"/>
              <a:buNone/>
              <a:defRPr b="0" sz="2400">
                <a:solidFill>
                  <a:schemeClr val="lt1"/>
                </a:solidFill>
                <a:latin typeface="Calistoga"/>
                <a:ea typeface="Calistoga"/>
                <a:cs typeface="Calistoga"/>
                <a:sym typeface="Calistoga"/>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103" name="Google Shape;2103;p51"/>
          <p:cNvSpPr txBox="1"/>
          <p:nvPr>
            <p:ph idx="13" type="subTitle"/>
          </p:nvPr>
        </p:nvSpPr>
        <p:spPr>
          <a:xfrm>
            <a:off x="3207147" y="1175525"/>
            <a:ext cx="2729700" cy="332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1600"/>
              <a:buFont typeface="Bebas Neue"/>
              <a:buNone/>
              <a:defRPr>
                <a:latin typeface="Bebas Neue"/>
                <a:ea typeface="Bebas Neue"/>
                <a:cs typeface="Bebas Neue"/>
                <a:sym typeface="Bebas Neue"/>
              </a:defRPr>
            </a:lvl2pPr>
            <a:lvl3pPr lvl="2" rtl="0">
              <a:spcBef>
                <a:spcPts val="0"/>
              </a:spcBef>
              <a:spcAft>
                <a:spcPts val="0"/>
              </a:spcAft>
              <a:buSzPts val="1600"/>
              <a:buFont typeface="Bebas Neue"/>
              <a:buNone/>
              <a:defRPr>
                <a:latin typeface="Bebas Neue"/>
                <a:ea typeface="Bebas Neue"/>
                <a:cs typeface="Bebas Neue"/>
                <a:sym typeface="Bebas Neue"/>
              </a:defRPr>
            </a:lvl3pPr>
            <a:lvl4pPr lvl="3" rtl="0">
              <a:spcBef>
                <a:spcPts val="0"/>
              </a:spcBef>
              <a:spcAft>
                <a:spcPts val="0"/>
              </a:spcAft>
              <a:buSzPts val="1600"/>
              <a:buFont typeface="Bebas Neue"/>
              <a:buNone/>
              <a:defRPr>
                <a:latin typeface="Bebas Neue"/>
                <a:ea typeface="Bebas Neue"/>
                <a:cs typeface="Bebas Neue"/>
                <a:sym typeface="Bebas Neue"/>
              </a:defRPr>
            </a:lvl4pPr>
            <a:lvl5pPr lvl="4" rtl="0">
              <a:spcBef>
                <a:spcPts val="0"/>
              </a:spcBef>
              <a:spcAft>
                <a:spcPts val="0"/>
              </a:spcAft>
              <a:buSzPts val="1600"/>
              <a:buFont typeface="Bebas Neue"/>
              <a:buNone/>
              <a:defRPr>
                <a:latin typeface="Bebas Neue"/>
                <a:ea typeface="Bebas Neue"/>
                <a:cs typeface="Bebas Neue"/>
                <a:sym typeface="Bebas Neue"/>
              </a:defRPr>
            </a:lvl5pPr>
            <a:lvl6pPr lvl="5" rtl="0">
              <a:spcBef>
                <a:spcPts val="0"/>
              </a:spcBef>
              <a:spcAft>
                <a:spcPts val="0"/>
              </a:spcAft>
              <a:buSzPts val="1600"/>
              <a:buFont typeface="Bebas Neue"/>
              <a:buNone/>
              <a:defRPr>
                <a:latin typeface="Bebas Neue"/>
                <a:ea typeface="Bebas Neue"/>
                <a:cs typeface="Bebas Neue"/>
                <a:sym typeface="Bebas Neue"/>
              </a:defRPr>
            </a:lvl6pPr>
            <a:lvl7pPr lvl="6" rtl="0">
              <a:spcBef>
                <a:spcPts val="0"/>
              </a:spcBef>
              <a:spcAft>
                <a:spcPts val="0"/>
              </a:spcAft>
              <a:buSzPts val="1600"/>
              <a:buFont typeface="Bebas Neue"/>
              <a:buNone/>
              <a:defRPr>
                <a:latin typeface="Bebas Neue"/>
                <a:ea typeface="Bebas Neue"/>
                <a:cs typeface="Bebas Neue"/>
                <a:sym typeface="Bebas Neue"/>
              </a:defRPr>
            </a:lvl7pPr>
            <a:lvl8pPr lvl="7" rtl="0">
              <a:spcBef>
                <a:spcPts val="0"/>
              </a:spcBef>
              <a:spcAft>
                <a:spcPts val="0"/>
              </a:spcAft>
              <a:buSzPts val="1600"/>
              <a:buFont typeface="Bebas Neue"/>
              <a:buNone/>
              <a:defRPr>
                <a:latin typeface="Bebas Neue"/>
                <a:ea typeface="Bebas Neue"/>
                <a:cs typeface="Bebas Neue"/>
                <a:sym typeface="Bebas Neue"/>
              </a:defRPr>
            </a:lvl8pPr>
            <a:lvl9pPr lvl="8" rtl="0">
              <a:spcBef>
                <a:spcPts val="0"/>
              </a:spcBef>
              <a:spcAft>
                <a:spcPts val="0"/>
              </a:spcAft>
              <a:buSzPts val="1600"/>
              <a:buFont typeface="Bebas Neue"/>
              <a:buNone/>
              <a:defRPr>
                <a:latin typeface="Bebas Neue"/>
                <a:ea typeface="Bebas Neue"/>
                <a:cs typeface="Bebas Neue"/>
                <a:sym typeface="Bebas Neue"/>
              </a:defRPr>
            </a:lvl9pPr>
          </a:lstStyle>
          <a:p/>
        </p:txBody>
      </p:sp>
      <p:sp>
        <p:nvSpPr>
          <p:cNvPr id="2104" name="Google Shape;2104;p51"/>
          <p:cNvSpPr/>
          <p:nvPr/>
        </p:nvSpPr>
        <p:spPr>
          <a:xfrm rot="10800000">
            <a:off x="3175250" y="4144875"/>
            <a:ext cx="2127100" cy="1555250"/>
          </a:xfrm>
          <a:custGeom>
            <a:rect b="b" l="l" r="r" t="t"/>
            <a:pathLst>
              <a:path extrusionOk="0" h="62210" w="85084">
                <a:moveTo>
                  <a:pt x="1" y="1"/>
                </a:moveTo>
                <a:lnTo>
                  <a:pt x="1" y="221"/>
                </a:lnTo>
                <a:lnTo>
                  <a:pt x="1064" y="1430"/>
                </a:lnTo>
                <a:cubicBezTo>
                  <a:pt x="3740" y="4400"/>
                  <a:pt x="6489" y="7479"/>
                  <a:pt x="8432" y="11035"/>
                </a:cubicBezTo>
                <a:cubicBezTo>
                  <a:pt x="10265" y="14444"/>
                  <a:pt x="11401" y="18256"/>
                  <a:pt x="12464" y="21886"/>
                </a:cubicBezTo>
                <a:cubicBezTo>
                  <a:pt x="14774" y="29987"/>
                  <a:pt x="17193" y="38345"/>
                  <a:pt x="18146" y="46850"/>
                </a:cubicBezTo>
                <a:cubicBezTo>
                  <a:pt x="18220" y="47290"/>
                  <a:pt x="18256" y="47803"/>
                  <a:pt x="18330" y="48279"/>
                </a:cubicBezTo>
                <a:cubicBezTo>
                  <a:pt x="18623" y="51065"/>
                  <a:pt x="18916" y="53961"/>
                  <a:pt x="20089" y="56527"/>
                </a:cubicBezTo>
                <a:cubicBezTo>
                  <a:pt x="20749" y="58067"/>
                  <a:pt x="21775" y="59423"/>
                  <a:pt x="23095" y="60523"/>
                </a:cubicBezTo>
                <a:cubicBezTo>
                  <a:pt x="24342" y="61549"/>
                  <a:pt x="25918" y="62136"/>
                  <a:pt x="27531" y="62209"/>
                </a:cubicBezTo>
                <a:lnTo>
                  <a:pt x="27604" y="62209"/>
                </a:lnTo>
                <a:cubicBezTo>
                  <a:pt x="31930" y="62136"/>
                  <a:pt x="34789" y="58030"/>
                  <a:pt x="37062" y="53998"/>
                </a:cubicBezTo>
                <a:cubicBezTo>
                  <a:pt x="39005" y="50515"/>
                  <a:pt x="41021" y="46886"/>
                  <a:pt x="42451" y="43001"/>
                </a:cubicBezTo>
                <a:cubicBezTo>
                  <a:pt x="43770" y="39371"/>
                  <a:pt x="44540" y="35522"/>
                  <a:pt x="45310" y="31783"/>
                </a:cubicBezTo>
                <a:cubicBezTo>
                  <a:pt x="45750" y="29620"/>
                  <a:pt x="46226" y="27348"/>
                  <a:pt x="46740" y="25148"/>
                </a:cubicBezTo>
                <a:cubicBezTo>
                  <a:pt x="46960" y="24085"/>
                  <a:pt x="47399" y="23059"/>
                  <a:pt x="48059" y="22179"/>
                </a:cubicBezTo>
                <a:cubicBezTo>
                  <a:pt x="48792" y="21336"/>
                  <a:pt x="49892" y="20859"/>
                  <a:pt x="50845" y="20419"/>
                </a:cubicBezTo>
                <a:lnTo>
                  <a:pt x="85047" y="5316"/>
                </a:lnTo>
                <a:lnTo>
                  <a:pt x="85084" y="5170"/>
                </a:lnTo>
                <a:lnTo>
                  <a:pt x="85084" y="5170"/>
                </a:lnTo>
                <a:lnTo>
                  <a:pt x="50809" y="20309"/>
                </a:lnTo>
                <a:cubicBezTo>
                  <a:pt x="49819" y="20749"/>
                  <a:pt x="48719" y="21226"/>
                  <a:pt x="47949" y="22105"/>
                </a:cubicBezTo>
                <a:cubicBezTo>
                  <a:pt x="47289" y="22985"/>
                  <a:pt x="46850" y="24012"/>
                  <a:pt x="46630" y="25111"/>
                </a:cubicBezTo>
                <a:cubicBezTo>
                  <a:pt x="46080" y="27311"/>
                  <a:pt x="45603" y="29584"/>
                  <a:pt x="45163" y="31747"/>
                </a:cubicBezTo>
                <a:cubicBezTo>
                  <a:pt x="44430" y="35486"/>
                  <a:pt x="43660" y="39335"/>
                  <a:pt x="42304" y="42964"/>
                </a:cubicBezTo>
                <a:cubicBezTo>
                  <a:pt x="40948" y="46813"/>
                  <a:pt x="38895" y="50405"/>
                  <a:pt x="36952" y="53925"/>
                </a:cubicBezTo>
                <a:cubicBezTo>
                  <a:pt x="34716" y="57920"/>
                  <a:pt x="31856" y="61989"/>
                  <a:pt x="27604" y="62026"/>
                </a:cubicBezTo>
                <a:lnTo>
                  <a:pt x="27567" y="62026"/>
                </a:lnTo>
                <a:cubicBezTo>
                  <a:pt x="25111" y="62026"/>
                  <a:pt x="21922" y="60303"/>
                  <a:pt x="20236" y="56454"/>
                </a:cubicBezTo>
                <a:cubicBezTo>
                  <a:pt x="19099" y="53888"/>
                  <a:pt x="18769" y="50992"/>
                  <a:pt x="18476" y="48206"/>
                </a:cubicBezTo>
                <a:cubicBezTo>
                  <a:pt x="18440" y="47766"/>
                  <a:pt x="18366" y="47253"/>
                  <a:pt x="18330" y="46776"/>
                </a:cubicBezTo>
                <a:cubicBezTo>
                  <a:pt x="17340" y="38272"/>
                  <a:pt x="14920" y="29914"/>
                  <a:pt x="12611" y="21812"/>
                </a:cubicBezTo>
                <a:cubicBezTo>
                  <a:pt x="11548" y="18146"/>
                  <a:pt x="10448" y="14371"/>
                  <a:pt x="8579" y="10925"/>
                </a:cubicBezTo>
                <a:cubicBezTo>
                  <a:pt x="6636" y="7369"/>
                  <a:pt x="3886" y="4290"/>
                  <a:pt x="1210" y="1320"/>
                </a:cubicBezTo>
                <a:lnTo>
                  <a:pt x="1"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5" name="Google Shape;2105;p51"/>
          <p:cNvGrpSpPr/>
          <p:nvPr/>
        </p:nvGrpSpPr>
        <p:grpSpPr>
          <a:xfrm rot="-1261930">
            <a:off x="4374802" y="2690136"/>
            <a:ext cx="696307" cy="1016208"/>
            <a:chOff x="8379850" y="2829899"/>
            <a:chExt cx="696291" cy="1016185"/>
          </a:xfrm>
        </p:grpSpPr>
        <p:sp>
          <p:nvSpPr>
            <p:cNvPr id="2106" name="Google Shape;2106;p51"/>
            <p:cNvSpPr/>
            <p:nvPr/>
          </p:nvSpPr>
          <p:spPr>
            <a:xfrm rot="1098150">
              <a:off x="8979542" y="2837624"/>
              <a:ext cx="56577" cy="45770"/>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51"/>
            <p:cNvSpPr/>
            <p:nvPr/>
          </p:nvSpPr>
          <p:spPr>
            <a:xfrm rot="1098150">
              <a:off x="9012001" y="3084611"/>
              <a:ext cx="58162" cy="47439"/>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51"/>
            <p:cNvSpPr/>
            <p:nvPr/>
          </p:nvSpPr>
          <p:spPr>
            <a:xfrm rot="1098150">
              <a:off x="8763840" y="2928263"/>
              <a:ext cx="84156" cy="62752"/>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51"/>
            <p:cNvSpPr/>
            <p:nvPr/>
          </p:nvSpPr>
          <p:spPr>
            <a:xfrm rot="1098150">
              <a:off x="8801407" y="3201905"/>
              <a:ext cx="67341" cy="55116"/>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51"/>
            <p:cNvSpPr/>
            <p:nvPr/>
          </p:nvSpPr>
          <p:spPr>
            <a:xfrm rot="1098150">
              <a:off x="8620318" y="3212924"/>
              <a:ext cx="67300" cy="56660"/>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51"/>
            <p:cNvSpPr/>
            <p:nvPr/>
          </p:nvSpPr>
          <p:spPr>
            <a:xfrm rot="1098150">
              <a:off x="8658451" y="3359891"/>
              <a:ext cx="62752" cy="47439"/>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51"/>
            <p:cNvSpPr/>
            <p:nvPr/>
          </p:nvSpPr>
          <p:spPr>
            <a:xfrm rot="1098150">
              <a:off x="8543867" y="3485047"/>
              <a:ext cx="64254" cy="52029"/>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51"/>
            <p:cNvSpPr/>
            <p:nvPr/>
          </p:nvSpPr>
          <p:spPr>
            <a:xfrm rot="1098150">
              <a:off x="8447139" y="3632337"/>
              <a:ext cx="67341" cy="50527"/>
            </a:xfrm>
            <a:custGeom>
              <a:rect b="b" l="l" r="r" t="t"/>
              <a:pathLst>
                <a:path extrusionOk="0" h="1211" w="1614">
                  <a:moveTo>
                    <a:pt x="807" y="1"/>
                  </a:moveTo>
                  <a:cubicBezTo>
                    <a:pt x="1" y="1"/>
                    <a:pt x="1" y="1210"/>
                    <a:pt x="807" y="1210"/>
                  </a:cubicBezTo>
                  <a:cubicBezTo>
                    <a:pt x="1613" y="1210"/>
                    <a:pt x="1613" y="1"/>
                    <a:pt x="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51"/>
            <p:cNvSpPr/>
            <p:nvPr/>
          </p:nvSpPr>
          <p:spPr>
            <a:xfrm rot="1098150">
              <a:off x="8385711" y="3789991"/>
              <a:ext cx="62752" cy="47439"/>
            </a:xfrm>
            <a:custGeom>
              <a:rect b="b" l="l" r="r" t="t"/>
              <a:pathLst>
                <a:path extrusionOk="0" h="1137" w="1504">
                  <a:moveTo>
                    <a:pt x="770" y="1"/>
                  </a:moveTo>
                  <a:cubicBezTo>
                    <a:pt x="1" y="1"/>
                    <a:pt x="1" y="1137"/>
                    <a:pt x="770" y="1137"/>
                  </a:cubicBezTo>
                  <a:cubicBezTo>
                    <a:pt x="1504" y="1137"/>
                    <a:pt x="1504" y="1"/>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TITLE_AND_TWO_COLUMNS_1_4_1_1_1_2">
    <p:spTree>
      <p:nvGrpSpPr>
        <p:cNvPr id="2115" name="Shape 2115"/>
        <p:cNvGrpSpPr/>
        <p:nvPr/>
      </p:nvGrpSpPr>
      <p:grpSpPr>
        <a:xfrm>
          <a:off x="0" y="0"/>
          <a:ext cx="0" cy="0"/>
          <a:chOff x="0" y="0"/>
          <a:chExt cx="0" cy="0"/>
        </a:xfrm>
      </p:grpSpPr>
      <p:sp>
        <p:nvSpPr>
          <p:cNvPr id="2116" name="Google Shape;2116;p52"/>
          <p:cNvSpPr txBox="1"/>
          <p:nvPr>
            <p:ph type="title"/>
          </p:nvPr>
        </p:nvSpPr>
        <p:spPr>
          <a:xfrm>
            <a:off x="714850" y="420952"/>
            <a:ext cx="7714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solidFill>
                  <a:schemeClr val="accent3"/>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117" name="Google Shape;2117;p52"/>
          <p:cNvSpPr txBox="1"/>
          <p:nvPr>
            <p:ph idx="1" type="subTitle"/>
          </p:nvPr>
        </p:nvSpPr>
        <p:spPr>
          <a:xfrm>
            <a:off x="2105831" y="2055895"/>
            <a:ext cx="2096100" cy="584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118" name="Google Shape;2118;p52"/>
          <p:cNvSpPr txBox="1"/>
          <p:nvPr>
            <p:ph idx="2" type="subTitle"/>
          </p:nvPr>
        </p:nvSpPr>
        <p:spPr>
          <a:xfrm>
            <a:off x="2107625" y="1658500"/>
            <a:ext cx="2092500" cy="402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119" name="Google Shape;2119;p52"/>
          <p:cNvSpPr txBox="1"/>
          <p:nvPr>
            <p:ph idx="3" type="subTitle"/>
          </p:nvPr>
        </p:nvSpPr>
        <p:spPr>
          <a:xfrm>
            <a:off x="2105825" y="3358101"/>
            <a:ext cx="2096100" cy="584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120" name="Google Shape;2120;p52"/>
          <p:cNvSpPr txBox="1"/>
          <p:nvPr>
            <p:ph idx="4" type="subTitle"/>
          </p:nvPr>
        </p:nvSpPr>
        <p:spPr>
          <a:xfrm>
            <a:off x="2107619" y="2960524"/>
            <a:ext cx="2092500" cy="402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121" name="Google Shape;2121;p52"/>
          <p:cNvSpPr txBox="1"/>
          <p:nvPr>
            <p:ph idx="5" type="subTitle"/>
          </p:nvPr>
        </p:nvSpPr>
        <p:spPr>
          <a:xfrm>
            <a:off x="5946925" y="2056075"/>
            <a:ext cx="2092500" cy="584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122" name="Google Shape;2122;p52"/>
          <p:cNvSpPr txBox="1"/>
          <p:nvPr>
            <p:ph idx="6" type="subTitle"/>
          </p:nvPr>
        </p:nvSpPr>
        <p:spPr>
          <a:xfrm>
            <a:off x="5948726" y="1658500"/>
            <a:ext cx="2092500" cy="402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123" name="Google Shape;2123;p52"/>
          <p:cNvSpPr txBox="1"/>
          <p:nvPr>
            <p:ph idx="7" type="subTitle"/>
          </p:nvPr>
        </p:nvSpPr>
        <p:spPr>
          <a:xfrm>
            <a:off x="5946951" y="3356300"/>
            <a:ext cx="2096100" cy="584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124" name="Google Shape;2124;p52"/>
          <p:cNvSpPr txBox="1"/>
          <p:nvPr>
            <p:ph idx="8" type="subTitle"/>
          </p:nvPr>
        </p:nvSpPr>
        <p:spPr>
          <a:xfrm>
            <a:off x="5948745" y="2960545"/>
            <a:ext cx="2092500" cy="402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2125" name="Google Shape;2125;p52"/>
          <p:cNvGrpSpPr/>
          <p:nvPr/>
        </p:nvGrpSpPr>
        <p:grpSpPr>
          <a:xfrm>
            <a:off x="8494750" y="641518"/>
            <a:ext cx="535974" cy="552531"/>
            <a:chOff x="488725" y="4431468"/>
            <a:chExt cx="535974" cy="552531"/>
          </a:xfrm>
        </p:grpSpPr>
        <p:sp>
          <p:nvSpPr>
            <p:cNvPr id="2126" name="Google Shape;2126;p52"/>
            <p:cNvSpPr/>
            <p:nvPr/>
          </p:nvSpPr>
          <p:spPr>
            <a:xfrm>
              <a:off x="973722" y="4431468"/>
              <a:ext cx="43337" cy="34412"/>
            </a:xfrm>
            <a:custGeom>
              <a:rect b="b" l="l" r="r" t="t"/>
              <a:pathLst>
                <a:path extrusionOk="0" h="991" w="1248">
                  <a:moveTo>
                    <a:pt x="514" y="0"/>
                  </a:moveTo>
                  <a:cubicBezTo>
                    <a:pt x="221" y="0"/>
                    <a:pt x="1" y="220"/>
                    <a:pt x="1" y="477"/>
                  </a:cubicBezTo>
                  <a:cubicBezTo>
                    <a:pt x="1" y="770"/>
                    <a:pt x="221" y="990"/>
                    <a:pt x="514" y="990"/>
                  </a:cubicBezTo>
                  <a:lnTo>
                    <a:pt x="514" y="954"/>
                  </a:lnTo>
                  <a:lnTo>
                    <a:pt x="771" y="954"/>
                  </a:lnTo>
                  <a:cubicBezTo>
                    <a:pt x="1027" y="954"/>
                    <a:pt x="1247" y="734"/>
                    <a:pt x="1247" y="477"/>
                  </a:cubicBezTo>
                  <a:cubicBezTo>
                    <a:pt x="1247" y="184"/>
                    <a:pt x="1027" y="0"/>
                    <a:pt x="7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52"/>
            <p:cNvSpPr/>
            <p:nvPr/>
          </p:nvSpPr>
          <p:spPr>
            <a:xfrm>
              <a:off x="823528" y="4585515"/>
              <a:ext cx="45837" cy="46532"/>
            </a:xfrm>
            <a:custGeom>
              <a:rect b="b" l="l" r="r" t="t"/>
              <a:pathLst>
                <a:path extrusionOk="0" h="1340" w="1320">
                  <a:moveTo>
                    <a:pt x="733" y="0"/>
                  </a:moveTo>
                  <a:cubicBezTo>
                    <a:pt x="587" y="0"/>
                    <a:pt x="440" y="73"/>
                    <a:pt x="330" y="183"/>
                  </a:cubicBezTo>
                  <a:lnTo>
                    <a:pt x="294" y="220"/>
                  </a:lnTo>
                  <a:cubicBezTo>
                    <a:pt x="211" y="302"/>
                    <a:pt x="152" y="407"/>
                    <a:pt x="123" y="522"/>
                  </a:cubicBezTo>
                  <a:lnTo>
                    <a:pt x="123" y="522"/>
                  </a:lnTo>
                  <a:cubicBezTo>
                    <a:pt x="106" y="547"/>
                    <a:pt x="90" y="570"/>
                    <a:pt x="74" y="587"/>
                  </a:cubicBezTo>
                  <a:cubicBezTo>
                    <a:pt x="0" y="697"/>
                    <a:pt x="0" y="843"/>
                    <a:pt x="37" y="990"/>
                  </a:cubicBezTo>
                  <a:cubicBezTo>
                    <a:pt x="74" y="1063"/>
                    <a:pt x="110" y="1173"/>
                    <a:pt x="220" y="1246"/>
                  </a:cubicBezTo>
                  <a:cubicBezTo>
                    <a:pt x="301" y="1311"/>
                    <a:pt x="402" y="1340"/>
                    <a:pt x="503" y="1340"/>
                  </a:cubicBezTo>
                  <a:cubicBezTo>
                    <a:pt x="632" y="1340"/>
                    <a:pt x="761" y="1292"/>
                    <a:pt x="843" y="1210"/>
                  </a:cubicBezTo>
                  <a:lnTo>
                    <a:pt x="852" y="1201"/>
                  </a:lnTo>
                  <a:lnTo>
                    <a:pt x="852" y="1201"/>
                  </a:lnTo>
                  <a:cubicBezTo>
                    <a:pt x="946" y="1177"/>
                    <a:pt x="1031" y="1132"/>
                    <a:pt x="1100" y="1063"/>
                  </a:cubicBezTo>
                  <a:lnTo>
                    <a:pt x="1137" y="990"/>
                  </a:lnTo>
                  <a:cubicBezTo>
                    <a:pt x="1247" y="880"/>
                    <a:pt x="1320" y="733"/>
                    <a:pt x="1320" y="587"/>
                  </a:cubicBezTo>
                  <a:cubicBezTo>
                    <a:pt x="1320" y="403"/>
                    <a:pt x="1247" y="257"/>
                    <a:pt x="1137" y="183"/>
                  </a:cubicBezTo>
                  <a:cubicBezTo>
                    <a:pt x="1027" y="73"/>
                    <a:pt x="880" y="0"/>
                    <a:pt x="7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52"/>
            <p:cNvSpPr/>
            <p:nvPr/>
          </p:nvSpPr>
          <p:spPr>
            <a:xfrm>
              <a:off x="976292" y="4604580"/>
              <a:ext cx="48407" cy="40802"/>
            </a:xfrm>
            <a:custGeom>
              <a:rect b="b" l="l" r="r" t="t"/>
              <a:pathLst>
                <a:path extrusionOk="0" h="1175" w="1394">
                  <a:moveTo>
                    <a:pt x="697" y="1"/>
                  </a:moveTo>
                  <a:cubicBezTo>
                    <a:pt x="0" y="74"/>
                    <a:pt x="0" y="1101"/>
                    <a:pt x="697" y="1174"/>
                  </a:cubicBezTo>
                  <a:cubicBezTo>
                    <a:pt x="1393" y="1101"/>
                    <a:pt x="1393" y="74"/>
                    <a:pt x="6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52"/>
            <p:cNvSpPr/>
            <p:nvPr/>
          </p:nvSpPr>
          <p:spPr>
            <a:xfrm>
              <a:off x="810783" y="4487482"/>
              <a:ext cx="43337" cy="31843"/>
            </a:xfrm>
            <a:custGeom>
              <a:rect b="b" l="l" r="r" t="t"/>
              <a:pathLst>
                <a:path extrusionOk="0" h="917" w="1248">
                  <a:moveTo>
                    <a:pt x="624" y="0"/>
                  </a:moveTo>
                  <a:cubicBezTo>
                    <a:pt x="1" y="0"/>
                    <a:pt x="1" y="917"/>
                    <a:pt x="624" y="917"/>
                  </a:cubicBezTo>
                  <a:cubicBezTo>
                    <a:pt x="1247" y="917"/>
                    <a:pt x="1247" y="0"/>
                    <a:pt x="6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52"/>
            <p:cNvSpPr/>
            <p:nvPr/>
          </p:nvSpPr>
          <p:spPr>
            <a:xfrm>
              <a:off x="787863" y="4776753"/>
              <a:ext cx="48962" cy="32815"/>
            </a:xfrm>
            <a:custGeom>
              <a:rect b="b" l="l" r="r" t="t"/>
              <a:pathLst>
                <a:path extrusionOk="0" h="945" w="1410">
                  <a:moveTo>
                    <a:pt x="606" y="1"/>
                  </a:moveTo>
                  <a:cubicBezTo>
                    <a:pt x="560" y="1"/>
                    <a:pt x="514" y="10"/>
                    <a:pt x="477" y="28"/>
                  </a:cubicBezTo>
                  <a:cubicBezTo>
                    <a:pt x="331" y="28"/>
                    <a:pt x="221" y="65"/>
                    <a:pt x="147" y="138"/>
                  </a:cubicBezTo>
                  <a:cubicBezTo>
                    <a:pt x="37" y="248"/>
                    <a:pt x="1" y="358"/>
                    <a:pt x="1" y="468"/>
                  </a:cubicBezTo>
                  <a:cubicBezTo>
                    <a:pt x="1" y="615"/>
                    <a:pt x="37" y="725"/>
                    <a:pt x="147" y="835"/>
                  </a:cubicBezTo>
                  <a:lnTo>
                    <a:pt x="221" y="908"/>
                  </a:lnTo>
                  <a:cubicBezTo>
                    <a:pt x="294" y="945"/>
                    <a:pt x="367" y="945"/>
                    <a:pt x="477" y="945"/>
                  </a:cubicBezTo>
                  <a:lnTo>
                    <a:pt x="734" y="945"/>
                  </a:lnTo>
                  <a:cubicBezTo>
                    <a:pt x="881" y="945"/>
                    <a:pt x="991" y="908"/>
                    <a:pt x="1064" y="835"/>
                  </a:cubicBezTo>
                  <a:cubicBezTo>
                    <a:pt x="1409" y="559"/>
                    <a:pt x="1202" y="22"/>
                    <a:pt x="809" y="22"/>
                  </a:cubicBezTo>
                  <a:cubicBezTo>
                    <a:pt x="784" y="22"/>
                    <a:pt x="759" y="24"/>
                    <a:pt x="734" y="28"/>
                  </a:cubicBezTo>
                  <a:cubicBezTo>
                    <a:pt x="697" y="10"/>
                    <a:pt x="652"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52"/>
            <p:cNvSpPr/>
            <p:nvPr/>
          </p:nvSpPr>
          <p:spPr>
            <a:xfrm>
              <a:off x="644024" y="4675873"/>
              <a:ext cx="38232" cy="29308"/>
            </a:xfrm>
            <a:custGeom>
              <a:rect b="b" l="l" r="r" t="t"/>
              <a:pathLst>
                <a:path extrusionOk="0" h="844" w="1101">
                  <a:moveTo>
                    <a:pt x="550" y="1"/>
                  </a:moveTo>
                  <a:cubicBezTo>
                    <a:pt x="0" y="1"/>
                    <a:pt x="0" y="844"/>
                    <a:pt x="550" y="844"/>
                  </a:cubicBezTo>
                  <a:cubicBezTo>
                    <a:pt x="1100" y="844"/>
                    <a:pt x="1100" y="1"/>
                    <a:pt x="5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52"/>
            <p:cNvSpPr/>
            <p:nvPr/>
          </p:nvSpPr>
          <p:spPr>
            <a:xfrm>
              <a:off x="661839" y="4819744"/>
              <a:ext cx="2570" cy="3854"/>
            </a:xfrm>
            <a:custGeom>
              <a:rect b="b" l="l" r="r" t="t"/>
              <a:pathLst>
                <a:path extrusionOk="0" h="111" w="74">
                  <a:moveTo>
                    <a:pt x="37" y="0"/>
                  </a:moveTo>
                  <a:cubicBezTo>
                    <a:pt x="1" y="37"/>
                    <a:pt x="1" y="73"/>
                    <a:pt x="37" y="110"/>
                  </a:cubicBezTo>
                  <a:cubicBezTo>
                    <a:pt x="74" y="73"/>
                    <a:pt x="74" y="37"/>
                    <a:pt x="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52"/>
            <p:cNvSpPr/>
            <p:nvPr/>
          </p:nvSpPr>
          <p:spPr>
            <a:xfrm>
              <a:off x="488725" y="4958476"/>
              <a:ext cx="30558" cy="25523"/>
            </a:xfrm>
            <a:custGeom>
              <a:rect b="b" l="l" r="r" t="t"/>
              <a:pathLst>
                <a:path extrusionOk="0" h="735" w="880">
                  <a:moveTo>
                    <a:pt x="440" y="1"/>
                  </a:moveTo>
                  <a:cubicBezTo>
                    <a:pt x="0" y="38"/>
                    <a:pt x="0" y="697"/>
                    <a:pt x="440" y="734"/>
                  </a:cubicBezTo>
                  <a:cubicBezTo>
                    <a:pt x="880" y="697"/>
                    <a:pt x="880" y="38"/>
                    <a:pt x="4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4" name="Google Shape;2134;p52"/>
          <p:cNvSpPr/>
          <p:nvPr/>
        </p:nvSpPr>
        <p:spPr>
          <a:xfrm flipH="1">
            <a:off x="-421512" y="-104125"/>
            <a:ext cx="2766964" cy="837227"/>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52"/>
          <p:cNvSpPr/>
          <p:nvPr/>
        </p:nvSpPr>
        <p:spPr>
          <a:xfrm flipH="1" rot="1304382">
            <a:off x="1366493" y="157264"/>
            <a:ext cx="1134604" cy="282435"/>
          </a:xfrm>
          <a:custGeom>
            <a:rect b="b" l="l" r="r" t="t"/>
            <a:pathLst>
              <a:path extrusionOk="0" h="10347" w="45383">
                <a:moveTo>
                  <a:pt x="0" y="0"/>
                </a:moveTo>
                <a:cubicBezTo>
                  <a:pt x="807" y="1173"/>
                  <a:pt x="1540" y="2347"/>
                  <a:pt x="2346" y="3520"/>
                </a:cubicBezTo>
                <a:cubicBezTo>
                  <a:pt x="2860" y="4326"/>
                  <a:pt x="3373" y="5133"/>
                  <a:pt x="3923" y="5902"/>
                </a:cubicBezTo>
                <a:cubicBezTo>
                  <a:pt x="5022" y="7552"/>
                  <a:pt x="6195" y="9275"/>
                  <a:pt x="8065" y="9971"/>
                </a:cubicBezTo>
                <a:cubicBezTo>
                  <a:pt x="8872" y="10265"/>
                  <a:pt x="9727" y="10346"/>
                  <a:pt x="10588" y="10346"/>
                </a:cubicBezTo>
                <a:cubicBezTo>
                  <a:pt x="11018" y="10346"/>
                  <a:pt x="11450" y="10326"/>
                  <a:pt x="11877" y="10301"/>
                </a:cubicBezTo>
                <a:cubicBezTo>
                  <a:pt x="23022" y="9751"/>
                  <a:pt x="34202" y="9055"/>
                  <a:pt x="45346" y="8285"/>
                </a:cubicBezTo>
                <a:lnTo>
                  <a:pt x="453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52"/>
          <p:cNvSpPr/>
          <p:nvPr/>
        </p:nvSpPr>
        <p:spPr>
          <a:xfrm flipH="1">
            <a:off x="-789029" y="4357138"/>
            <a:ext cx="1854025" cy="1358150"/>
          </a:xfrm>
          <a:custGeom>
            <a:rect b="b" l="l" r="r" t="t"/>
            <a:pathLst>
              <a:path extrusionOk="0" h="54326" w="74161">
                <a:moveTo>
                  <a:pt x="27432" y="1"/>
                </a:moveTo>
                <a:cubicBezTo>
                  <a:pt x="26716" y="1"/>
                  <a:pt x="26003" y="58"/>
                  <a:pt x="25295" y="191"/>
                </a:cubicBezTo>
                <a:cubicBezTo>
                  <a:pt x="20603" y="1035"/>
                  <a:pt x="17157" y="4994"/>
                  <a:pt x="14371" y="8879"/>
                </a:cubicBezTo>
                <a:cubicBezTo>
                  <a:pt x="13198" y="10566"/>
                  <a:pt x="12025" y="12252"/>
                  <a:pt x="10925" y="13975"/>
                </a:cubicBezTo>
                <a:cubicBezTo>
                  <a:pt x="10302" y="14965"/>
                  <a:pt x="9789" y="16101"/>
                  <a:pt x="9019" y="16981"/>
                </a:cubicBezTo>
                <a:cubicBezTo>
                  <a:pt x="8579" y="17457"/>
                  <a:pt x="8139" y="18007"/>
                  <a:pt x="7809" y="18594"/>
                </a:cubicBezTo>
                <a:cubicBezTo>
                  <a:pt x="6929" y="19950"/>
                  <a:pt x="6123" y="21380"/>
                  <a:pt x="5390" y="22809"/>
                </a:cubicBezTo>
                <a:cubicBezTo>
                  <a:pt x="3923" y="25705"/>
                  <a:pt x="2714" y="28711"/>
                  <a:pt x="1797" y="31827"/>
                </a:cubicBezTo>
                <a:cubicBezTo>
                  <a:pt x="661" y="35603"/>
                  <a:pt x="1" y="40002"/>
                  <a:pt x="2237" y="43265"/>
                </a:cubicBezTo>
                <a:cubicBezTo>
                  <a:pt x="3154" y="44474"/>
                  <a:pt x="4253" y="45501"/>
                  <a:pt x="5536" y="46271"/>
                </a:cubicBezTo>
                <a:cubicBezTo>
                  <a:pt x="11805" y="50523"/>
                  <a:pt x="19430" y="52246"/>
                  <a:pt x="26945" y="53236"/>
                </a:cubicBezTo>
                <a:cubicBezTo>
                  <a:pt x="32638" y="53963"/>
                  <a:pt x="38362" y="54325"/>
                  <a:pt x="44080" y="54325"/>
                </a:cubicBezTo>
                <a:cubicBezTo>
                  <a:pt x="53642" y="54325"/>
                  <a:pt x="63188" y="53311"/>
                  <a:pt x="72547" y="51293"/>
                </a:cubicBezTo>
                <a:cubicBezTo>
                  <a:pt x="73097" y="51183"/>
                  <a:pt x="73610" y="51036"/>
                  <a:pt x="74160" y="50926"/>
                </a:cubicBezTo>
                <a:lnTo>
                  <a:pt x="74160" y="4187"/>
                </a:lnTo>
                <a:lnTo>
                  <a:pt x="74014" y="4260"/>
                </a:lnTo>
                <a:cubicBezTo>
                  <a:pt x="73794" y="4407"/>
                  <a:pt x="73574" y="4517"/>
                  <a:pt x="73354" y="4627"/>
                </a:cubicBezTo>
                <a:cubicBezTo>
                  <a:pt x="71778" y="5360"/>
                  <a:pt x="69871" y="5434"/>
                  <a:pt x="68185" y="5580"/>
                </a:cubicBezTo>
                <a:cubicBezTo>
                  <a:pt x="66956" y="5667"/>
                  <a:pt x="65727" y="5708"/>
                  <a:pt x="64500" y="5708"/>
                </a:cubicBezTo>
                <a:cubicBezTo>
                  <a:pt x="62617" y="5708"/>
                  <a:pt x="60739" y="5611"/>
                  <a:pt x="58874" y="5434"/>
                </a:cubicBezTo>
                <a:cubicBezTo>
                  <a:pt x="50736" y="4700"/>
                  <a:pt x="42634" y="3344"/>
                  <a:pt x="34716" y="1291"/>
                </a:cubicBezTo>
                <a:cubicBezTo>
                  <a:pt x="32336" y="668"/>
                  <a:pt x="29868" y="1"/>
                  <a:pt x="274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52"/>
          <p:cNvSpPr/>
          <p:nvPr/>
        </p:nvSpPr>
        <p:spPr>
          <a:xfrm flipH="1" rot="-5400000">
            <a:off x="-541179" y="243100"/>
            <a:ext cx="2127100" cy="1555250"/>
          </a:xfrm>
          <a:custGeom>
            <a:rect b="b" l="l" r="r" t="t"/>
            <a:pathLst>
              <a:path extrusionOk="0" h="62210" w="85084">
                <a:moveTo>
                  <a:pt x="1" y="1"/>
                </a:moveTo>
                <a:lnTo>
                  <a:pt x="1" y="221"/>
                </a:lnTo>
                <a:lnTo>
                  <a:pt x="1064" y="1430"/>
                </a:lnTo>
                <a:cubicBezTo>
                  <a:pt x="3740" y="4400"/>
                  <a:pt x="6489" y="7479"/>
                  <a:pt x="8432" y="11035"/>
                </a:cubicBezTo>
                <a:cubicBezTo>
                  <a:pt x="10265" y="14444"/>
                  <a:pt x="11401" y="18256"/>
                  <a:pt x="12464" y="21886"/>
                </a:cubicBezTo>
                <a:cubicBezTo>
                  <a:pt x="14774" y="29987"/>
                  <a:pt x="17193" y="38345"/>
                  <a:pt x="18146" y="46850"/>
                </a:cubicBezTo>
                <a:cubicBezTo>
                  <a:pt x="18220" y="47290"/>
                  <a:pt x="18256" y="47803"/>
                  <a:pt x="18330" y="48279"/>
                </a:cubicBezTo>
                <a:cubicBezTo>
                  <a:pt x="18623" y="51065"/>
                  <a:pt x="18916" y="53961"/>
                  <a:pt x="20089" y="56527"/>
                </a:cubicBezTo>
                <a:cubicBezTo>
                  <a:pt x="20749" y="58067"/>
                  <a:pt x="21775" y="59423"/>
                  <a:pt x="23095" y="60523"/>
                </a:cubicBezTo>
                <a:cubicBezTo>
                  <a:pt x="24342" y="61549"/>
                  <a:pt x="25918" y="62136"/>
                  <a:pt x="27531" y="62209"/>
                </a:cubicBezTo>
                <a:lnTo>
                  <a:pt x="27604" y="62209"/>
                </a:lnTo>
                <a:cubicBezTo>
                  <a:pt x="31930" y="62136"/>
                  <a:pt x="34789" y="58030"/>
                  <a:pt x="37062" y="53998"/>
                </a:cubicBezTo>
                <a:cubicBezTo>
                  <a:pt x="39005" y="50515"/>
                  <a:pt x="41021" y="46886"/>
                  <a:pt x="42451" y="43001"/>
                </a:cubicBezTo>
                <a:cubicBezTo>
                  <a:pt x="43770" y="39371"/>
                  <a:pt x="44540" y="35522"/>
                  <a:pt x="45310" y="31783"/>
                </a:cubicBezTo>
                <a:cubicBezTo>
                  <a:pt x="45750" y="29620"/>
                  <a:pt x="46226" y="27348"/>
                  <a:pt x="46740" y="25148"/>
                </a:cubicBezTo>
                <a:cubicBezTo>
                  <a:pt x="46960" y="24085"/>
                  <a:pt x="47399" y="23059"/>
                  <a:pt x="48059" y="22179"/>
                </a:cubicBezTo>
                <a:cubicBezTo>
                  <a:pt x="48792" y="21336"/>
                  <a:pt x="49892" y="20859"/>
                  <a:pt x="50845" y="20419"/>
                </a:cubicBezTo>
                <a:lnTo>
                  <a:pt x="85047" y="5316"/>
                </a:lnTo>
                <a:lnTo>
                  <a:pt x="85084" y="5170"/>
                </a:lnTo>
                <a:lnTo>
                  <a:pt x="85084" y="5170"/>
                </a:lnTo>
                <a:lnTo>
                  <a:pt x="50809" y="20309"/>
                </a:lnTo>
                <a:cubicBezTo>
                  <a:pt x="49819" y="20749"/>
                  <a:pt x="48719" y="21226"/>
                  <a:pt x="47949" y="22105"/>
                </a:cubicBezTo>
                <a:cubicBezTo>
                  <a:pt x="47289" y="22985"/>
                  <a:pt x="46850" y="24012"/>
                  <a:pt x="46630" y="25111"/>
                </a:cubicBezTo>
                <a:cubicBezTo>
                  <a:pt x="46080" y="27311"/>
                  <a:pt x="45603" y="29584"/>
                  <a:pt x="45163" y="31747"/>
                </a:cubicBezTo>
                <a:cubicBezTo>
                  <a:pt x="44430" y="35486"/>
                  <a:pt x="43660" y="39335"/>
                  <a:pt x="42304" y="42964"/>
                </a:cubicBezTo>
                <a:cubicBezTo>
                  <a:pt x="40948" y="46813"/>
                  <a:pt x="38895" y="50405"/>
                  <a:pt x="36952" y="53925"/>
                </a:cubicBezTo>
                <a:cubicBezTo>
                  <a:pt x="34716" y="57920"/>
                  <a:pt x="31856" y="61989"/>
                  <a:pt x="27604" y="62026"/>
                </a:cubicBezTo>
                <a:lnTo>
                  <a:pt x="27567" y="62026"/>
                </a:lnTo>
                <a:cubicBezTo>
                  <a:pt x="25111" y="62026"/>
                  <a:pt x="21922" y="60303"/>
                  <a:pt x="20236" y="56454"/>
                </a:cubicBezTo>
                <a:cubicBezTo>
                  <a:pt x="19099" y="53888"/>
                  <a:pt x="18769" y="50992"/>
                  <a:pt x="18476" y="48206"/>
                </a:cubicBezTo>
                <a:cubicBezTo>
                  <a:pt x="18440" y="47766"/>
                  <a:pt x="18366" y="47253"/>
                  <a:pt x="18330" y="46776"/>
                </a:cubicBezTo>
                <a:cubicBezTo>
                  <a:pt x="17340" y="38272"/>
                  <a:pt x="14920" y="29914"/>
                  <a:pt x="12611" y="21812"/>
                </a:cubicBezTo>
                <a:cubicBezTo>
                  <a:pt x="11548" y="18146"/>
                  <a:pt x="10448" y="14371"/>
                  <a:pt x="8579" y="10925"/>
                </a:cubicBezTo>
                <a:cubicBezTo>
                  <a:pt x="6636" y="7369"/>
                  <a:pt x="3886" y="4290"/>
                  <a:pt x="1210" y="1320"/>
                </a:cubicBezTo>
                <a:lnTo>
                  <a:pt x="1"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8" name="Google Shape;2138;p52"/>
          <p:cNvGrpSpPr/>
          <p:nvPr/>
        </p:nvGrpSpPr>
        <p:grpSpPr>
          <a:xfrm flipH="1">
            <a:off x="-317495" y="2829899"/>
            <a:ext cx="696291" cy="1016185"/>
            <a:chOff x="8379850" y="2829899"/>
            <a:chExt cx="696291" cy="1016185"/>
          </a:xfrm>
        </p:grpSpPr>
        <p:sp>
          <p:nvSpPr>
            <p:cNvPr id="2139" name="Google Shape;2139;p52"/>
            <p:cNvSpPr/>
            <p:nvPr/>
          </p:nvSpPr>
          <p:spPr>
            <a:xfrm rot="1098150">
              <a:off x="8979542" y="2837624"/>
              <a:ext cx="56577" cy="45770"/>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52"/>
            <p:cNvSpPr/>
            <p:nvPr/>
          </p:nvSpPr>
          <p:spPr>
            <a:xfrm rot="1098150">
              <a:off x="9012001" y="3084611"/>
              <a:ext cx="58162" cy="47439"/>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52"/>
            <p:cNvSpPr/>
            <p:nvPr/>
          </p:nvSpPr>
          <p:spPr>
            <a:xfrm rot="1098150">
              <a:off x="8763840" y="2928263"/>
              <a:ext cx="84156" cy="62752"/>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52"/>
            <p:cNvSpPr/>
            <p:nvPr/>
          </p:nvSpPr>
          <p:spPr>
            <a:xfrm rot="1098150">
              <a:off x="8801407" y="3201905"/>
              <a:ext cx="67341" cy="55116"/>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52"/>
            <p:cNvSpPr/>
            <p:nvPr/>
          </p:nvSpPr>
          <p:spPr>
            <a:xfrm rot="1098150">
              <a:off x="8620318" y="3212924"/>
              <a:ext cx="67300" cy="56660"/>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52"/>
            <p:cNvSpPr/>
            <p:nvPr/>
          </p:nvSpPr>
          <p:spPr>
            <a:xfrm rot="1098150">
              <a:off x="8658451" y="3359891"/>
              <a:ext cx="62752" cy="47439"/>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52"/>
            <p:cNvSpPr/>
            <p:nvPr/>
          </p:nvSpPr>
          <p:spPr>
            <a:xfrm rot="1098150">
              <a:off x="8543867" y="3485047"/>
              <a:ext cx="64254" cy="52029"/>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52"/>
            <p:cNvSpPr/>
            <p:nvPr/>
          </p:nvSpPr>
          <p:spPr>
            <a:xfrm rot="1098150">
              <a:off x="8447139" y="3632337"/>
              <a:ext cx="67341" cy="50527"/>
            </a:xfrm>
            <a:custGeom>
              <a:rect b="b" l="l" r="r" t="t"/>
              <a:pathLst>
                <a:path extrusionOk="0" h="1211" w="1614">
                  <a:moveTo>
                    <a:pt x="807" y="1"/>
                  </a:moveTo>
                  <a:cubicBezTo>
                    <a:pt x="1" y="1"/>
                    <a:pt x="1" y="1210"/>
                    <a:pt x="807" y="1210"/>
                  </a:cubicBezTo>
                  <a:cubicBezTo>
                    <a:pt x="1613" y="1210"/>
                    <a:pt x="1613" y="1"/>
                    <a:pt x="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52"/>
            <p:cNvSpPr/>
            <p:nvPr/>
          </p:nvSpPr>
          <p:spPr>
            <a:xfrm rot="1098150">
              <a:off x="8385711" y="3789991"/>
              <a:ext cx="62752" cy="47439"/>
            </a:xfrm>
            <a:custGeom>
              <a:rect b="b" l="l" r="r" t="t"/>
              <a:pathLst>
                <a:path extrusionOk="0" h="1137" w="1504">
                  <a:moveTo>
                    <a:pt x="770" y="1"/>
                  </a:moveTo>
                  <a:cubicBezTo>
                    <a:pt x="1" y="1"/>
                    <a:pt x="1" y="1137"/>
                    <a:pt x="770" y="1137"/>
                  </a:cubicBezTo>
                  <a:cubicBezTo>
                    <a:pt x="1504" y="1137"/>
                    <a:pt x="1504" y="1"/>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8" name="Google Shape;2148;p52"/>
          <p:cNvSpPr/>
          <p:nvPr/>
        </p:nvSpPr>
        <p:spPr>
          <a:xfrm flipH="1" rot="7398424">
            <a:off x="8200552" y="3511965"/>
            <a:ext cx="2126999" cy="1697120"/>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52"/>
          <p:cNvSpPr/>
          <p:nvPr/>
        </p:nvSpPr>
        <p:spPr>
          <a:xfrm flipH="1" rot="2104647">
            <a:off x="8347134" y="3083296"/>
            <a:ext cx="1169934" cy="588517"/>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accent3"/>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0" name="Google Shape;2150;p52"/>
          <p:cNvGrpSpPr/>
          <p:nvPr/>
        </p:nvGrpSpPr>
        <p:grpSpPr>
          <a:xfrm flipH="1" rot="-5890140">
            <a:off x="-132214" y="3914826"/>
            <a:ext cx="1168937" cy="1387491"/>
            <a:chOff x="2637050" y="-802968"/>
            <a:chExt cx="1168882" cy="1387426"/>
          </a:xfrm>
        </p:grpSpPr>
        <p:sp>
          <p:nvSpPr>
            <p:cNvPr id="2151" name="Google Shape;2151;p52"/>
            <p:cNvSpPr/>
            <p:nvPr/>
          </p:nvSpPr>
          <p:spPr>
            <a:xfrm rot="-9227313">
              <a:off x="3134859" y="-785890"/>
              <a:ext cx="392388" cy="1353270"/>
            </a:xfrm>
            <a:custGeom>
              <a:rect b="b" l="l" r="r" t="t"/>
              <a:pathLst>
                <a:path extrusionOk="0" h="54129" w="15695">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52"/>
            <p:cNvSpPr/>
            <p:nvPr/>
          </p:nvSpPr>
          <p:spPr>
            <a:xfrm rot="-9227313">
              <a:off x="3084731" y="-223720"/>
              <a:ext cx="105754" cy="68827"/>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52"/>
            <p:cNvSpPr/>
            <p:nvPr/>
          </p:nvSpPr>
          <p:spPr>
            <a:xfrm rot="-9227313">
              <a:off x="3097643" y="-355902"/>
              <a:ext cx="221832" cy="150505"/>
            </a:xfrm>
            <a:custGeom>
              <a:rect b="b" l="l" r="r" t="t"/>
              <a:pathLst>
                <a:path extrusionOk="0" h="6020" w="8873">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52"/>
            <p:cNvSpPr/>
            <p:nvPr/>
          </p:nvSpPr>
          <p:spPr>
            <a:xfrm rot="-9227313">
              <a:off x="3247238" y="-381001"/>
              <a:ext cx="94178" cy="404488"/>
            </a:xfrm>
            <a:custGeom>
              <a:rect b="b" l="l" r="r" t="t"/>
              <a:pathLst>
                <a:path extrusionOk="0" h="16179" w="3767">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52"/>
            <p:cNvSpPr/>
            <p:nvPr/>
          </p:nvSpPr>
          <p:spPr>
            <a:xfrm rot="-9227313">
              <a:off x="3191264" y="-478355"/>
              <a:ext cx="278784" cy="191106"/>
            </a:xfrm>
            <a:custGeom>
              <a:rect b="b" l="l" r="r" t="t"/>
              <a:pathLst>
                <a:path extrusionOk="0" h="7644" w="11151">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52"/>
            <p:cNvSpPr/>
            <p:nvPr/>
          </p:nvSpPr>
          <p:spPr>
            <a:xfrm rot="-9227313">
              <a:off x="2729363" y="-339489"/>
              <a:ext cx="410039" cy="513467"/>
            </a:xfrm>
            <a:custGeom>
              <a:rect b="b" l="l" r="r" t="t"/>
              <a:pathLst>
                <a:path extrusionOk="0" h="20538" w="16401">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52"/>
            <p:cNvSpPr/>
            <p:nvPr/>
          </p:nvSpPr>
          <p:spPr>
            <a:xfrm rot="-9227313">
              <a:off x="3084731" y="-223720"/>
              <a:ext cx="105754" cy="68827"/>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8" name="Google Shape;2158;p52"/>
          <p:cNvGrpSpPr/>
          <p:nvPr/>
        </p:nvGrpSpPr>
        <p:grpSpPr>
          <a:xfrm flipH="1">
            <a:off x="8620622" y="4600718"/>
            <a:ext cx="535974" cy="552531"/>
            <a:chOff x="488725" y="4431468"/>
            <a:chExt cx="535974" cy="552531"/>
          </a:xfrm>
        </p:grpSpPr>
        <p:sp>
          <p:nvSpPr>
            <p:cNvPr id="2159" name="Google Shape;2159;p52"/>
            <p:cNvSpPr/>
            <p:nvPr/>
          </p:nvSpPr>
          <p:spPr>
            <a:xfrm>
              <a:off x="973722" y="4431468"/>
              <a:ext cx="43337" cy="34412"/>
            </a:xfrm>
            <a:custGeom>
              <a:rect b="b" l="l" r="r" t="t"/>
              <a:pathLst>
                <a:path extrusionOk="0" h="991" w="1248">
                  <a:moveTo>
                    <a:pt x="514" y="0"/>
                  </a:moveTo>
                  <a:cubicBezTo>
                    <a:pt x="221" y="0"/>
                    <a:pt x="1" y="220"/>
                    <a:pt x="1" y="477"/>
                  </a:cubicBezTo>
                  <a:cubicBezTo>
                    <a:pt x="1" y="770"/>
                    <a:pt x="221" y="990"/>
                    <a:pt x="514" y="990"/>
                  </a:cubicBezTo>
                  <a:lnTo>
                    <a:pt x="514" y="954"/>
                  </a:lnTo>
                  <a:lnTo>
                    <a:pt x="771" y="954"/>
                  </a:lnTo>
                  <a:cubicBezTo>
                    <a:pt x="1027" y="954"/>
                    <a:pt x="1247" y="734"/>
                    <a:pt x="1247" y="477"/>
                  </a:cubicBezTo>
                  <a:cubicBezTo>
                    <a:pt x="1247" y="184"/>
                    <a:pt x="1027" y="0"/>
                    <a:pt x="7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52"/>
            <p:cNvSpPr/>
            <p:nvPr/>
          </p:nvSpPr>
          <p:spPr>
            <a:xfrm>
              <a:off x="823528" y="4585515"/>
              <a:ext cx="45837" cy="46532"/>
            </a:xfrm>
            <a:custGeom>
              <a:rect b="b" l="l" r="r" t="t"/>
              <a:pathLst>
                <a:path extrusionOk="0" h="1340" w="1320">
                  <a:moveTo>
                    <a:pt x="733" y="0"/>
                  </a:moveTo>
                  <a:cubicBezTo>
                    <a:pt x="587" y="0"/>
                    <a:pt x="440" y="73"/>
                    <a:pt x="330" y="183"/>
                  </a:cubicBezTo>
                  <a:lnTo>
                    <a:pt x="294" y="220"/>
                  </a:lnTo>
                  <a:cubicBezTo>
                    <a:pt x="211" y="302"/>
                    <a:pt x="152" y="407"/>
                    <a:pt x="123" y="522"/>
                  </a:cubicBezTo>
                  <a:lnTo>
                    <a:pt x="123" y="522"/>
                  </a:lnTo>
                  <a:cubicBezTo>
                    <a:pt x="106" y="547"/>
                    <a:pt x="90" y="570"/>
                    <a:pt x="74" y="587"/>
                  </a:cubicBezTo>
                  <a:cubicBezTo>
                    <a:pt x="0" y="697"/>
                    <a:pt x="0" y="843"/>
                    <a:pt x="37" y="990"/>
                  </a:cubicBezTo>
                  <a:cubicBezTo>
                    <a:pt x="74" y="1063"/>
                    <a:pt x="110" y="1173"/>
                    <a:pt x="220" y="1246"/>
                  </a:cubicBezTo>
                  <a:cubicBezTo>
                    <a:pt x="301" y="1311"/>
                    <a:pt x="402" y="1340"/>
                    <a:pt x="503" y="1340"/>
                  </a:cubicBezTo>
                  <a:cubicBezTo>
                    <a:pt x="632" y="1340"/>
                    <a:pt x="761" y="1292"/>
                    <a:pt x="843" y="1210"/>
                  </a:cubicBezTo>
                  <a:lnTo>
                    <a:pt x="852" y="1201"/>
                  </a:lnTo>
                  <a:lnTo>
                    <a:pt x="852" y="1201"/>
                  </a:lnTo>
                  <a:cubicBezTo>
                    <a:pt x="946" y="1177"/>
                    <a:pt x="1031" y="1132"/>
                    <a:pt x="1100" y="1063"/>
                  </a:cubicBezTo>
                  <a:lnTo>
                    <a:pt x="1137" y="990"/>
                  </a:lnTo>
                  <a:cubicBezTo>
                    <a:pt x="1247" y="880"/>
                    <a:pt x="1320" y="733"/>
                    <a:pt x="1320" y="587"/>
                  </a:cubicBezTo>
                  <a:cubicBezTo>
                    <a:pt x="1320" y="403"/>
                    <a:pt x="1247" y="257"/>
                    <a:pt x="1137" y="183"/>
                  </a:cubicBezTo>
                  <a:cubicBezTo>
                    <a:pt x="1027" y="73"/>
                    <a:pt x="880" y="0"/>
                    <a:pt x="7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52"/>
            <p:cNvSpPr/>
            <p:nvPr/>
          </p:nvSpPr>
          <p:spPr>
            <a:xfrm>
              <a:off x="976292" y="4604580"/>
              <a:ext cx="48407" cy="40802"/>
            </a:xfrm>
            <a:custGeom>
              <a:rect b="b" l="l" r="r" t="t"/>
              <a:pathLst>
                <a:path extrusionOk="0" h="1175" w="1394">
                  <a:moveTo>
                    <a:pt x="697" y="1"/>
                  </a:moveTo>
                  <a:cubicBezTo>
                    <a:pt x="0" y="74"/>
                    <a:pt x="0" y="1101"/>
                    <a:pt x="697" y="1174"/>
                  </a:cubicBezTo>
                  <a:cubicBezTo>
                    <a:pt x="1393" y="1101"/>
                    <a:pt x="1393" y="74"/>
                    <a:pt x="6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52"/>
            <p:cNvSpPr/>
            <p:nvPr/>
          </p:nvSpPr>
          <p:spPr>
            <a:xfrm>
              <a:off x="810783" y="4487482"/>
              <a:ext cx="43337" cy="31843"/>
            </a:xfrm>
            <a:custGeom>
              <a:rect b="b" l="l" r="r" t="t"/>
              <a:pathLst>
                <a:path extrusionOk="0" h="917" w="1248">
                  <a:moveTo>
                    <a:pt x="624" y="0"/>
                  </a:moveTo>
                  <a:cubicBezTo>
                    <a:pt x="1" y="0"/>
                    <a:pt x="1" y="917"/>
                    <a:pt x="624" y="917"/>
                  </a:cubicBezTo>
                  <a:cubicBezTo>
                    <a:pt x="1247" y="917"/>
                    <a:pt x="1247" y="0"/>
                    <a:pt x="6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52"/>
            <p:cNvSpPr/>
            <p:nvPr/>
          </p:nvSpPr>
          <p:spPr>
            <a:xfrm>
              <a:off x="787863" y="4776753"/>
              <a:ext cx="48962" cy="32815"/>
            </a:xfrm>
            <a:custGeom>
              <a:rect b="b" l="l" r="r" t="t"/>
              <a:pathLst>
                <a:path extrusionOk="0" h="945" w="1410">
                  <a:moveTo>
                    <a:pt x="606" y="1"/>
                  </a:moveTo>
                  <a:cubicBezTo>
                    <a:pt x="560" y="1"/>
                    <a:pt x="514" y="10"/>
                    <a:pt x="477" y="28"/>
                  </a:cubicBezTo>
                  <a:cubicBezTo>
                    <a:pt x="331" y="28"/>
                    <a:pt x="221" y="65"/>
                    <a:pt x="147" y="138"/>
                  </a:cubicBezTo>
                  <a:cubicBezTo>
                    <a:pt x="37" y="248"/>
                    <a:pt x="1" y="358"/>
                    <a:pt x="1" y="468"/>
                  </a:cubicBezTo>
                  <a:cubicBezTo>
                    <a:pt x="1" y="615"/>
                    <a:pt x="37" y="725"/>
                    <a:pt x="147" y="835"/>
                  </a:cubicBezTo>
                  <a:lnTo>
                    <a:pt x="221" y="908"/>
                  </a:lnTo>
                  <a:cubicBezTo>
                    <a:pt x="294" y="945"/>
                    <a:pt x="367" y="945"/>
                    <a:pt x="477" y="945"/>
                  </a:cubicBezTo>
                  <a:lnTo>
                    <a:pt x="734" y="945"/>
                  </a:lnTo>
                  <a:cubicBezTo>
                    <a:pt x="881" y="945"/>
                    <a:pt x="991" y="908"/>
                    <a:pt x="1064" y="835"/>
                  </a:cubicBezTo>
                  <a:cubicBezTo>
                    <a:pt x="1409" y="559"/>
                    <a:pt x="1202" y="22"/>
                    <a:pt x="809" y="22"/>
                  </a:cubicBezTo>
                  <a:cubicBezTo>
                    <a:pt x="784" y="22"/>
                    <a:pt x="759" y="24"/>
                    <a:pt x="734" y="28"/>
                  </a:cubicBezTo>
                  <a:cubicBezTo>
                    <a:pt x="697" y="10"/>
                    <a:pt x="652"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52"/>
            <p:cNvSpPr/>
            <p:nvPr/>
          </p:nvSpPr>
          <p:spPr>
            <a:xfrm>
              <a:off x="644024" y="4675873"/>
              <a:ext cx="38232" cy="29308"/>
            </a:xfrm>
            <a:custGeom>
              <a:rect b="b" l="l" r="r" t="t"/>
              <a:pathLst>
                <a:path extrusionOk="0" h="844" w="1101">
                  <a:moveTo>
                    <a:pt x="550" y="1"/>
                  </a:moveTo>
                  <a:cubicBezTo>
                    <a:pt x="0" y="1"/>
                    <a:pt x="0" y="844"/>
                    <a:pt x="550" y="844"/>
                  </a:cubicBezTo>
                  <a:cubicBezTo>
                    <a:pt x="1100" y="844"/>
                    <a:pt x="1100" y="1"/>
                    <a:pt x="5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52"/>
            <p:cNvSpPr/>
            <p:nvPr/>
          </p:nvSpPr>
          <p:spPr>
            <a:xfrm>
              <a:off x="661839" y="4819744"/>
              <a:ext cx="2570" cy="3854"/>
            </a:xfrm>
            <a:custGeom>
              <a:rect b="b" l="l" r="r" t="t"/>
              <a:pathLst>
                <a:path extrusionOk="0" h="111" w="74">
                  <a:moveTo>
                    <a:pt x="37" y="0"/>
                  </a:moveTo>
                  <a:cubicBezTo>
                    <a:pt x="1" y="37"/>
                    <a:pt x="1" y="73"/>
                    <a:pt x="37" y="110"/>
                  </a:cubicBezTo>
                  <a:cubicBezTo>
                    <a:pt x="74" y="73"/>
                    <a:pt x="74" y="37"/>
                    <a:pt x="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52"/>
            <p:cNvSpPr/>
            <p:nvPr/>
          </p:nvSpPr>
          <p:spPr>
            <a:xfrm>
              <a:off x="488725" y="4958476"/>
              <a:ext cx="30558" cy="25523"/>
            </a:xfrm>
            <a:custGeom>
              <a:rect b="b" l="l" r="r" t="t"/>
              <a:pathLst>
                <a:path extrusionOk="0" h="735" w="880">
                  <a:moveTo>
                    <a:pt x="440" y="1"/>
                  </a:moveTo>
                  <a:cubicBezTo>
                    <a:pt x="0" y="38"/>
                    <a:pt x="0" y="697"/>
                    <a:pt x="440" y="734"/>
                  </a:cubicBezTo>
                  <a:cubicBezTo>
                    <a:pt x="880" y="697"/>
                    <a:pt x="880" y="38"/>
                    <a:pt x="4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ONE_COLUMN_TEXT_2_1_1_1">
    <p:bg>
      <p:bgPr>
        <a:solidFill>
          <a:schemeClr val="dk2"/>
        </a:solidFill>
      </p:bgPr>
    </p:bg>
    <p:spTree>
      <p:nvGrpSpPr>
        <p:cNvPr id="2167" name="Shape 2167"/>
        <p:cNvGrpSpPr/>
        <p:nvPr/>
      </p:nvGrpSpPr>
      <p:grpSpPr>
        <a:xfrm>
          <a:off x="0" y="0"/>
          <a:ext cx="0" cy="0"/>
          <a:chOff x="0" y="0"/>
          <a:chExt cx="0" cy="0"/>
        </a:xfrm>
      </p:grpSpPr>
      <p:sp>
        <p:nvSpPr>
          <p:cNvPr id="2168" name="Google Shape;2168;p53"/>
          <p:cNvSpPr/>
          <p:nvPr/>
        </p:nvSpPr>
        <p:spPr>
          <a:xfrm rot="-9996044">
            <a:off x="7232173" y="-90432"/>
            <a:ext cx="2121944" cy="1259867"/>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53"/>
          <p:cNvSpPr txBox="1"/>
          <p:nvPr>
            <p:ph type="title"/>
          </p:nvPr>
        </p:nvSpPr>
        <p:spPr>
          <a:xfrm>
            <a:off x="714242" y="420624"/>
            <a:ext cx="77211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b="0">
                <a:solidFill>
                  <a:schemeClr val="accent3"/>
                </a:solidFill>
                <a:latin typeface="Calistoga"/>
                <a:ea typeface="Calistoga"/>
                <a:cs typeface="Calistoga"/>
                <a:sym typeface="Calistoga"/>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170" name="Google Shape;2170;p53"/>
          <p:cNvSpPr txBox="1"/>
          <p:nvPr>
            <p:ph idx="1" type="body"/>
          </p:nvPr>
        </p:nvSpPr>
        <p:spPr>
          <a:xfrm>
            <a:off x="713225" y="3734925"/>
            <a:ext cx="1544100" cy="791700"/>
          </a:xfrm>
          <a:prstGeom prst="rect">
            <a:avLst/>
          </a:prstGeom>
        </p:spPr>
        <p:txBody>
          <a:bodyPr anchorCtr="0" anchor="t" bIns="91425" lIns="91425" spcFirstLastPara="1" rIns="91425" wrap="square" tIns="91425">
            <a:noAutofit/>
          </a:bodyPr>
          <a:lstStyle>
            <a:lvl1pPr indent="-279400" lvl="0" marL="457200" rtl="0" algn="ctr">
              <a:spcBef>
                <a:spcPts val="0"/>
              </a:spcBef>
              <a:spcAft>
                <a:spcPts val="0"/>
              </a:spcAft>
              <a:buClr>
                <a:schemeClr val="lt1"/>
              </a:buClr>
              <a:buSzPts val="800"/>
              <a:buFont typeface="Open Sans"/>
              <a:buChar char="●"/>
              <a:defRPr sz="1400">
                <a:latin typeface="Voces"/>
                <a:ea typeface="Voces"/>
                <a:cs typeface="Voces"/>
                <a:sym typeface="Voces"/>
              </a:defRPr>
            </a:lvl1pPr>
            <a:lvl2pPr indent="-279400" lvl="1" marL="914400" rtl="0">
              <a:spcBef>
                <a:spcPts val="0"/>
              </a:spcBef>
              <a:spcAft>
                <a:spcPts val="0"/>
              </a:spcAft>
              <a:buClr>
                <a:srgbClr val="999999"/>
              </a:buClr>
              <a:buSzPts val="800"/>
              <a:buFont typeface="Open Sans"/>
              <a:buChar char="○"/>
              <a:defRPr/>
            </a:lvl2pPr>
            <a:lvl3pPr indent="-279400" lvl="2" marL="1371600" rtl="0">
              <a:spcBef>
                <a:spcPts val="0"/>
              </a:spcBef>
              <a:spcAft>
                <a:spcPts val="0"/>
              </a:spcAft>
              <a:buClr>
                <a:srgbClr val="999999"/>
              </a:buClr>
              <a:buSzPts val="800"/>
              <a:buFont typeface="Open Sans"/>
              <a:buChar char="■"/>
              <a:defRPr/>
            </a:lvl3pPr>
            <a:lvl4pPr indent="-279400" lvl="3" marL="1828800" rtl="0">
              <a:spcBef>
                <a:spcPts val="0"/>
              </a:spcBef>
              <a:spcAft>
                <a:spcPts val="0"/>
              </a:spcAft>
              <a:buClr>
                <a:srgbClr val="999999"/>
              </a:buClr>
              <a:buSzPts val="800"/>
              <a:buFont typeface="Open Sans"/>
              <a:buChar char="●"/>
              <a:defRPr/>
            </a:lvl4pPr>
            <a:lvl5pPr indent="-304800" lvl="4" marL="2286000" rtl="0">
              <a:spcBef>
                <a:spcPts val="0"/>
              </a:spcBef>
              <a:spcAft>
                <a:spcPts val="0"/>
              </a:spcAft>
              <a:buClr>
                <a:srgbClr val="999999"/>
              </a:buClr>
              <a:buSzPts val="1200"/>
              <a:buFont typeface="Open Sans"/>
              <a:buChar char="○"/>
              <a:defRPr/>
            </a:lvl5pPr>
            <a:lvl6pPr indent="-304800" lvl="5" marL="2743200" rtl="0">
              <a:spcBef>
                <a:spcPts val="0"/>
              </a:spcBef>
              <a:spcAft>
                <a:spcPts val="0"/>
              </a:spcAft>
              <a:buClr>
                <a:srgbClr val="999999"/>
              </a:buClr>
              <a:buSzPts val="1200"/>
              <a:buFont typeface="Open Sans"/>
              <a:buChar char="■"/>
              <a:defRPr/>
            </a:lvl6pPr>
            <a:lvl7pPr indent="-273050" lvl="6" marL="3200400" rtl="0">
              <a:spcBef>
                <a:spcPts val="0"/>
              </a:spcBef>
              <a:spcAft>
                <a:spcPts val="0"/>
              </a:spcAft>
              <a:buClr>
                <a:srgbClr val="999999"/>
              </a:buClr>
              <a:buSzPts val="700"/>
              <a:buFont typeface="Open Sans"/>
              <a:buChar char="●"/>
              <a:defRPr/>
            </a:lvl7pPr>
            <a:lvl8pPr indent="-273050" lvl="7" marL="3657600" rtl="0">
              <a:spcBef>
                <a:spcPts val="0"/>
              </a:spcBef>
              <a:spcAft>
                <a:spcPts val="0"/>
              </a:spcAft>
              <a:buClr>
                <a:srgbClr val="999999"/>
              </a:buClr>
              <a:buSzPts val="700"/>
              <a:buFont typeface="Open Sans"/>
              <a:buChar char="○"/>
              <a:defRPr/>
            </a:lvl8pPr>
            <a:lvl9pPr indent="-266700" lvl="8" marL="4114800" rtl="0">
              <a:spcBef>
                <a:spcPts val="0"/>
              </a:spcBef>
              <a:spcAft>
                <a:spcPts val="0"/>
              </a:spcAft>
              <a:buClr>
                <a:srgbClr val="999999"/>
              </a:buClr>
              <a:buSzPts val="600"/>
              <a:buFont typeface="Open Sans"/>
              <a:buChar char="■"/>
              <a:defRPr/>
            </a:lvl9pPr>
          </a:lstStyle>
          <a:p/>
        </p:txBody>
      </p:sp>
      <p:sp>
        <p:nvSpPr>
          <p:cNvPr id="2171" name="Google Shape;2171;p53"/>
          <p:cNvSpPr txBox="1"/>
          <p:nvPr>
            <p:ph idx="2" type="subTitle"/>
          </p:nvPr>
        </p:nvSpPr>
        <p:spPr>
          <a:xfrm>
            <a:off x="713225" y="2919302"/>
            <a:ext cx="1544100" cy="877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2400">
                <a:solidFill>
                  <a:schemeClr val="accent1"/>
                </a:solidFill>
                <a:latin typeface="Calistoga"/>
                <a:ea typeface="Calistoga"/>
                <a:cs typeface="Calistoga"/>
                <a:sym typeface="Calistoga"/>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172" name="Google Shape;2172;p53"/>
          <p:cNvSpPr txBox="1"/>
          <p:nvPr>
            <p:ph hasCustomPrompt="1" idx="3" type="title"/>
          </p:nvPr>
        </p:nvSpPr>
        <p:spPr>
          <a:xfrm>
            <a:off x="713225" y="2530260"/>
            <a:ext cx="1544100" cy="3342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2000"/>
              <a:buNone/>
              <a:defRPr b="0" sz="2400">
                <a:solidFill>
                  <a:schemeClr val="lt1"/>
                </a:solidFill>
                <a:latin typeface="Calistoga"/>
                <a:ea typeface="Calistoga"/>
                <a:cs typeface="Calistoga"/>
                <a:sym typeface="Calistoga"/>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173" name="Google Shape;2173;p53"/>
          <p:cNvSpPr txBox="1"/>
          <p:nvPr>
            <p:ph idx="4" type="body"/>
          </p:nvPr>
        </p:nvSpPr>
        <p:spPr>
          <a:xfrm>
            <a:off x="2257450" y="3740750"/>
            <a:ext cx="1544100" cy="791700"/>
          </a:xfrm>
          <a:prstGeom prst="rect">
            <a:avLst/>
          </a:prstGeom>
        </p:spPr>
        <p:txBody>
          <a:bodyPr anchorCtr="0" anchor="t" bIns="91425" lIns="91425" spcFirstLastPara="1" rIns="91425" wrap="square" tIns="91425">
            <a:noAutofit/>
          </a:bodyPr>
          <a:lstStyle>
            <a:lvl1pPr indent="-279400" lvl="0" marL="457200" rtl="0" algn="ctr">
              <a:spcBef>
                <a:spcPts val="0"/>
              </a:spcBef>
              <a:spcAft>
                <a:spcPts val="0"/>
              </a:spcAft>
              <a:buClr>
                <a:schemeClr val="lt1"/>
              </a:buClr>
              <a:buSzPts val="800"/>
              <a:buFont typeface="Open Sans"/>
              <a:buChar char="●"/>
              <a:defRPr sz="1400">
                <a:latin typeface="Voces"/>
                <a:ea typeface="Voces"/>
                <a:cs typeface="Voces"/>
                <a:sym typeface="Voces"/>
              </a:defRPr>
            </a:lvl1pPr>
            <a:lvl2pPr indent="-279400" lvl="1" marL="914400" rtl="0">
              <a:spcBef>
                <a:spcPts val="0"/>
              </a:spcBef>
              <a:spcAft>
                <a:spcPts val="0"/>
              </a:spcAft>
              <a:buClr>
                <a:srgbClr val="999999"/>
              </a:buClr>
              <a:buSzPts val="800"/>
              <a:buFont typeface="Open Sans"/>
              <a:buChar char="○"/>
              <a:defRPr/>
            </a:lvl2pPr>
            <a:lvl3pPr indent="-279400" lvl="2" marL="1371600" rtl="0">
              <a:spcBef>
                <a:spcPts val="0"/>
              </a:spcBef>
              <a:spcAft>
                <a:spcPts val="0"/>
              </a:spcAft>
              <a:buClr>
                <a:srgbClr val="999999"/>
              </a:buClr>
              <a:buSzPts val="800"/>
              <a:buFont typeface="Open Sans"/>
              <a:buChar char="■"/>
              <a:defRPr/>
            </a:lvl3pPr>
            <a:lvl4pPr indent="-279400" lvl="3" marL="1828800" rtl="0">
              <a:spcBef>
                <a:spcPts val="0"/>
              </a:spcBef>
              <a:spcAft>
                <a:spcPts val="0"/>
              </a:spcAft>
              <a:buClr>
                <a:srgbClr val="999999"/>
              </a:buClr>
              <a:buSzPts val="800"/>
              <a:buFont typeface="Open Sans"/>
              <a:buChar char="●"/>
              <a:defRPr/>
            </a:lvl4pPr>
            <a:lvl5pPr indent="-304800" lvl="4" marL="2286000" rtl="0">
              <a:spcBef>
                <a:spcPts val="0"/>
              </a:spcBef>
              <a:spcAft>
                <a:spcPts val="0"/>
              </a:spcAft>
              <a:buClr>
                <a:srgbClr val="999999"/>
              </a:buClr>
              <a:buSzPts val="1200"/>
              <a:buFont typeface="Open Sans"/>
              <a:buChar char="○"/>
              <a:defRPr/>
            </a:lvl5pPr>
            <a:lvl6pPr indent="-304800" lvl="5" marL="2743200" rtl="0">
              <a:spcBef>
                <a:spcPts val="0"/>
              </a:spcBef>
              <a:spcAft>
                <a:spcPts val="0"/>
              </a:spcAft>
              <a:buClr>
                <a:srgbClr val="999999"/>
              </a:buClr>
              <a:buSzPts val="1200"/>
              <a:buFont typeface="Open Sans"/>
              <a:buChar char="■"/>
              <a:defRPr/>
            </a:lvl6pPr>
            <a:lvl7pPr indent="-273050" lvl="6" marL="3200400" rtl="0">
              <a:spcBef>
                <a:spcPts val="0"/>
              </a:spcBef>
              <a:spcAft>
                <a:spcPts val="0"/>
              </a:spcAft>
              <a:buClr>
                <a:srgbClr val="999999"/>
              </a:buClr>
              <a:buSzPts val="700"/>
              <a:buFont typeface="Open Sans"/>
              <a:buChar char="●"/>
              <a:defRPr/>
            </a:lvl7pPr>
            <a:lvl8pPr indent="-273050" lvl="7" marL="3657600" rtl="0">
              <a:spcBef>
                <a:spcPts val="0"/>
              </a:spcBef>
              <a:spcAft>
                <a:spcPts val="0"/>
              </a:spcAft>
              <a:buClr>
                <a:srgbClr val="999999"/>
              </a:buClr>
              <a:buSzPts val="700"/>
              <a:buFont typeface="Open Sans"/>
              <a:buChar char="○"/>
              <a:defRPr/>
            </a:lvl8pPr>
            <a:lvl9pPr indent="-266700" lvl="8" marL="4114800" rtl="0">
              <a:spcBef>
                <a:spcPts val="0"/>
              </a:spcBef>
              <a:spcAft>
                <a:spcPts val="0"/>
              </a:spcAft>
              <a:buClr>
                <a:srgbClr val="999999"/>
              </a:buClr>
              <a:buSzPts val="600"/>
              <a:buFont typeface="Open Sans"/>
              <a:buChar char="■"/>
              <a:defRPr/>
            </a:lvl9pPr>
          </a:lstStyle>
          <a:p/>
        </p:txBody>
      </p:sp>
      <p:sp>
        <p:nvSpPr>
          <p:cNvPr id="2174" name="Google Shape;2174;p53"/>
          <p:cNvSpPr txBox="1"/>
          <p:nvPr>
            <p:ph idx="5" type="subTitle"/>
          </p:nvPr>
        </p:nvSpPr>
        <p:spPr>
          <a:xfrm>
            <a:off x="2257445" y="2925135"/>
            <a:ext cx="1544100" cy="877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2400">
                <a:solidFill>
                  <a:schemeClr val="accent1"/>
                </a:solidFill>
                <a:latin typeface="Calistoga"/>
                <a:ea typeface="Calistoga"/>
                <a:cs typeface="Calistoga"/>
                <a:sym typeface="Calistoga"/>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175" name="Google Shape;2175;p53"/>
          <p:cNvSpPr txBox="1"/>
          <p:nvPr>
            <p:ph hasCustomPrompt="1" idx="6" type="title"/>
          </p:nvPr>
        </p:nvSpPr>
        <p:spPr>
          <a:xfrm>
            <a:off x="2257445" y="2530254"/>
            <a:ext cx="1544100" cy="3342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2000"/>
              <a:buNone/>
              <a:defRPr b="0" sz="2400">
                <a:solidFill>
                  <a:schemeClr val="lt1"/>
                </a:solidFill>
                <a:latin typeface="Calistoga"/>
                <a:ea typeface="Calistoga"/>
                <a:cs typeface="Calistoga"/>
                <a:sym typeface="Calistoga"/>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176" name="Google Shape;2176;p53"/>
          <p:cNvSpPr txBox="1"/>
          <p:nvPr>
            <p:ph idx="7" type="body"/>
          </p:nvPr>
        </p:nvSpPr>
        <p:spPr>
          <a:xfrm>
            <a:off x="3801663" y="3734925"/>
            <a:ext cx="1544100" cy="791700"/>
          </a:xfrm>
          <a:prstGeom prst="rect">
            <a:avLst/>
          </a:prstGeom>
        </p:spPr>
        <p:txBody>
          <a:bodyPr anchorCtr="0" anchor="t" bIns="91425" lIns="91425" spcFirstLastPara="1" rIns="91425" wrap="square" tIns="91425">
            <a:noAutofit/>
          </a:bodyPr>
          <a:lstStyle>
            <a:lvl1pPr indent="-279400" lvl="0" marL="457200" rtl="0" algn="ctr">
              <a:spcBef>
                <a:spcPts val="0"/>
              </a:spcBef>
              <a:spcAft>
                <a:spcPts val="0"/>
              </a:spcAft>
              <a:buClr>
                <a:schemeClr val="lt1"/>
              </a:buClr>
              <a:buSzPts val="800"/>
              <a:buFont typeface="Open Sans"/>
              <a:buChar char="●"/>
              <a:defRPr sz="1400">
                <a:latin typeface="Voces"/>
                <a:ea typeface="Voces"/>
                <a:cs typeface="Voces"/>
                <a:sym typeface="Voces"/>
              </a:defRPr>
            </a:lvl1pPr>
            <a:lvl2pPr indent="-279400" lvl="1" marL="914400" rtl="0">
              <a:spcBef>
                <a:spcPts val="0"/>
              </a:spcBef>
              <a:spcAft>
                <a:spcPts val="0"/>
              </a:spcAft>
              <a:buClr>
                <a:srgbClr val="999999"/>
              </a:buClr>
              <a:buSzPts val="800"/>
              <a:buFont typeface="Open Sans"/>
              <a:buChar char="○"/>
              <a:defRPr/>
            </a:lvl2pPr>
            <a:lvl3pPr indent="-279400" lvl="2" marL="1371600" rtl="0">
              <a:spcBef>
                <a:spcPts val="0"/>
              </a:spcBef>
              <a:spcAft>
                <a:spcPts val="0"/>
              </a:spcAft>
              <a:buClr>
                <a:srgbClr val="999999"/>
              </a:buClr>
              <a:buSzPts val="800"/>
              <a:buFont typeface="Open Sans"/>
              <a:buChar char="■"/>
              <a:defRPr/>
            </a:lvl3pPr>
            <a:lvl4pPr indent="-279400" lvl="3" marL="1828800" rtl="0">
              <a:spcBef>
                <a:spcPts val="0"/>
              </a:spcBef>
              <a:spcAft>
                <a:spcPts val="0"/>
              </a:spcAft>
              <a:buClr>
                <a:srgbClr val="999999"/>
              </a:buClr>
              <a:buSzPts val="800"/>
              <a:buFont typeface="Open Sans"/>
              <a:buChar char="●"/>
              <a:defRPr/>
            </a:lvl4pPr>
            <a:lvl5pPr indent="-304800" lvl="4" marL="2286000" rtl="0">
              <a:spcBef>
                <a:spcPts val="0"/>
              </a:spcBef>
              <a:spcAft>
                <a:spcPts val="0"/>
              </a:spcAft>
              <a:buClr>
                <a:srgbClr val="999999"/>
              </a:buClr>
              <a:buSzPts val="1200"/>
              <a:buFont typeface="Open Sans"/>
              <a:buChar char="○"/>
              <a:defRPr/>
            </a:lvl5pPr>
            <a:lvl6pPr indent="-304800" lvl="5" marL="2743200" rtl="0">
              <a:spcBef>
                <a:spcPts val="0"/>
              </a:spcBef>
              <a:spcAft>
                <a:spcPts val="0"/>
              </a:spcAft>
              <a:buClr>
                <a:srgbClr val="999999"/>
              </a:buClr>
              <a:buSzPts val="1200"/>
              <a:buFont typeface="Open Sans"/>
              <a:buChar char="■"/>
              <a:defRPr/>
            </a:lvl6pPr>
            <a:lvl7pPr indent="-273050" lvl="6" marL="3200400" rtl="0">
              <a:spcBef>
                <a:spcPts val="0"/>
              </a:spcBef>
              <a:spcAft>
                <a:spcPts val="0"/>
              </a:spcAft>
              <a:buClr>
                <a:srgbClr val="999999"/>
              </a:buClr>
              <a:buSzPts val="700"/>
              <a:buFont typeface="Open Sans"/>
              <a:buChar char="●"/>
              <a:defRPr/>
            </a:lvl7pPr>
            <a:lvl8pPr indent="-273050" lvl="7" marL="3657600" rtl="0">
              <a:spcBef>
                <a:spcPts val="0"/>
              </a:spcBef>
              <a:spcAft>
                <a:spcPts val="0"/>
              </a:spcAft>
              <a:buClr>
                <a:srgbClr val="999999"/>
              </a:buClr>
              <a:buSzPts val="700"/>
              <a:buFont typeface="Open Sans"/>
              <a:buChar char="○"/>
              <a:defRPr/>
            </a:lvl8pPr>
            <a:lvl9pPr indent="-266700" lvl="8" marL="4114800" rtl="0">
              <a:spcBef>
                <a:spcPts val="0"/>
              </a:spcBef>
              <a:spcAft>
                <a:spcPts val="0"/>
              </a:spcAft>
              <a:buClr>
                <a:srgbClr val="999999"/>
              </a:buClr>
              <a:buSzPts val="600"/>
              <a:buFont typeface="Open Sans"/>
              <a:buChar char="■"/>
              <a:defRPr/>
            </a:lvl9pPr>
          </a:lstStyle>
          <a:p/>
        </p:txBody>
      </p:sp>
      <p:sp>
        <p:nvSpPr>
          <p:cNvPr id="2177" name="Google Shape;2177;p53"/>
          <p:cNvSpPr txBox="1"/>
          <p:nvPr>
            <p:ph idx="8" type="subTitle"/>
          </p:nvPr>
        </p:nvSpPr>
        <p:spPr>
          <a:xfrm>
            <a:off x="3801665" y="2919302"/>
            <a:ext cx="1544100" cy="877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2400">
                <a:solidFill>
                  <a:schemeClr val="accent1"/>
                </a:solidFill>
                <a:latin typeface="Calistoga"/>
                <a:ea typeface="Calistoga"/>
                <a:cs typeface="Calistoga"/>
                <a:sym typeface="Calistoga"/>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178" name="Google Shape;2178;p53"/>
          <p:cNvSpPr txBox="1"/>
          <p:nvPr>
            <p:ph hasCustomPrompt="1" idx="9" type="title"/>
          </p:nvPr>
        </p:nvSpPr>
        <p:spPr>
          <a:xfrm>
            <a:off x="3801665" y="2530260"/>
            <a:ext cx="1544100" cy="3342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2000"/>
              <a:buNone/>
              <a:defRPr b="0" sz="2400">
                <a:solidFill>
                  <a:schemeClr val="lt1"/>
                </a:solidFill>
                <a:latin typeface="Calistoga"/>
                <a:ea typeface="Calistoga"/>
                <a:cs typeface="Calistoga"/>
                <a:sym typeface="Calistoga"/>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179" name="Google Shape;2179;p53"/>
          <p:cNvSpPr txBox="1"/>
          <p:nvPr>
            <p:ph idx="13" type="body"/>
          </p:nvPr>
        </p:nvSpPr>
        <p:spPr>
          <a:xfrm>
            <a:off x="5345877" y="3740750"/>
            <a:ext cx="1544100" cy="791700"/>
          </a:xfrm>
          <a:prstGeom prst="rect">
            <a:avLst/>
          </a:prstGeom>
        </p:spPr>
        <p:txBody>
          <a:bodyPr anchorCtr="0" anchor="t" bIns="91425" lIns="91425" spcFirstLastPara="1" rIns="91425" wrap="square" tIns="91425">
            <a:noAutofit/>
          </a:bodyPr>
          <a:lstStyle>
            <a:lvl1pPr indent="-279400" lvl="0" marL="457200" rtl="0" algn="ctr">
              <a:spcBef>
                <a:spcPts val="0"/>
              </a:spcBef>
              <a:spcAft>
                <a:spcPts val="0"/>
              </a:spcAft>
              <a:buClr>
                <a:schemeClr val="lt1"/>
              </a:buClr>
              <a:buSzPts val="800"/>
              <a:buFont typeface="Open Sans"/>
              <a:buChar char="●"/>
              <a:defRPr sz="1400">
                <a:latin typeface="Voces"/>
                <a:ea typeface="Voces"/>
                <a:cs typeface="Voces"/>
                <a:sym typeface="Voces"/>
              </a:defRPr>
            </a:lvl1pPr>
            <a:lvl2pPr indent="-279400" lvl="1" marL="914400" rtl="0">
              <a:spcBef>
                <a:spcPts val="0"/>
              </a:spcBef>
              <a:spcAft>
                <a:spcPts val="0"/>
              </a:spcAft>
              <a:buClr>
                <a:srgbClr val="999999"/>
              </a:buClr>
              <a:buSzPts val="800"/>
              <a:buFont typeface="Open Sans"/>
              <a:buChar char="○"/>
              <a:defRPr/>
            </a:lvl2pPr>
            <a:lvl3pPr indent="-279400" lvl="2" marL="1371600" rtl="0">
              <a:spcBef>
                <a:spcPts val="0"/>
              </a:spcBef>
              <a:spcAft>
                <a:spcPts val="0"/>
              </a:spcAft>
              <a:buClr>
                <a:srgbClr val="999999"/>
              </a:buClr>
              <a:buSzPts val="800"/>
              <a:buFont typeface="Open Sans"/>
              <a:buChar char="■"/>
              <a:defRPr/>
            </a:lvl3pPr>
            <a:lvl4pPr indent="-279400" lvl="3" marL="1828800" rtl="0">
              <a:spcBef>
                <a:spcPts val="0"/>
              </a:spcBef>
              <a:spcAft>
                <a:spcPts val="0"/>
              </a:spcAft>
              <a:buClr>
                <a:srgbClr val="999999"/>
              </a:buClr>
              <a:buSzPts val="800"/>
              <a:buFont typeface="Open Sans"/>
              <a:buChar char="●"/>
              <a:defRPr/>
            </a:lvl4pPr>
            <a:lvl5pPr indent="-304800" lvl="4" marL="2286000" rtl="0">
              <a:spcBef>
                <a:spcPts val="0"/>
              </a:spcBef>
              <a:spcAft>
                <a:spcPts val="0"/>
              </a:spcAft>
              <a:buClr>
                <a:srgbClr val="999999"/>
              </a:buClr>
              <a:buSzPts val="1200"/>
              <a:buFont typeface="Open Sans"/>
              <a:buChar char="○"/>
              <a:defRPr/>
            </a:lvl5pPr>
            <a:lvl6pPr indent="-304800" lvl="5" marL="2743200" rtl="0">
              <a:spcBef>
                <a:spcPts val="0"/>
              </a:spcBef>
              <a:spcAft>
                <a:spcPts val="0"/>
              </a:spcAft>
              <a:buClr>
                <a:srgbClr val="999999"/>
              </a:buClr>
              <a:buSzPts val="1200"/>
              <a:buFont typeface="Open Sans"/>
              <a:buChar char="■"/>
              <a:defRPr/>
            </a:lvl6pPr>
            <a:lvl7pPr indent="-273050" lvl="6" marL="3200400" rtl="0">
              <a:spcBef>
                <a:spcPts val="0"/>
              </a:spcBef>
              <a:spcAft>
                <a:spcPts val="0"/>
              </a:spcAft>
              <a:buClr>
                <a:srgbClr val="999999"/>
              </a:buClr>
              <a:buSzPts val="700"/>
              <a:buFont typeface="Open Sans"/>
              <a:buChar char="●"/>
              <a:defRPr/>
            </a:lvl7pPr>
            <a:lvl8pPr indent="-273050" lvl="7" marL="3657600" rtl="0">
              <a:spcBef>
                <a:spcPts val="0"/>
              </a:spcBef>
              <a:spcAft>
                <a:spcPts val="0"/>
              </a:spcAft>
              <a:buClr>
                <a:srgbClr val="999999"/>
              </a:buClr>
              <a:buSzPts val="700"/>
              <a:buFont typeface="Open Sans"/>
              <a:buChar char="○"/>
              <a:defRPr/>
            </a:lvl8pPr>
            <a:lvl9pPr indent="-266700" lvl="8" marL="4114800" rtl="0">
              <a:spcBef>
                <a:spcPts val="0"/>
              </a:spcBef>
              <a:spcAft>
                <a:spcPts val="0"/>
              </a:spcAft>
              <a:buClr>
                <a:srgbClr val="999999"/>
              </a:buClr>
              <a:buSzPts val="600"/>
              <a:buFont typeface="Open Sans"/>
              <a:buChar char="■"/>
              <a:defRPr/>
            </a:lvl9pPr>
          </a:lstStyle>
          <a:p/>
        </p:txBody>
      </p:sp>
      <p:sp>
        <p:nvSpPr>
          <p:cNvPr id="2180" name="Google Shape;2180;p53"/>
          <p:cNvSpPr txBox="1"/>
          <p:nvPr>
            <p:ph idx="14" type="subTitle"/>
          </p:nvPr>
        </p:nvSpPr>
        <p:spPr>
          <a:xfrm>
            <a:off x="5345885" y="2925135"/>
            <a:ext cx="1544100" cy="877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2400">
                <a:solidFill>
                  <a:schemeClr val="accent1"/>
                </a:solidFill>
                <a:latin typeface="Calistoga"/>
                <a:ea typeface="Calistoga"/>
                <a:cs typeface="Calistoga"/>
                <a:sym typeface="Calistoga"/>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181" name="Google Shape;2181;p53"/>
          <p:cNvSpPr txBox="1"/>
          <p:nvPr>
            <p:ph hasCustomPrompt="1" idx="15" type="title"/>
          </p:nvPr>
        </p:nvSpPr>
        <p:spPr>
          <a:xfrm>
            <a:off x="5345885" y="2530254"/>
            <a:ext cx="1544100" cy="3342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2000"/>
              <a:buNone/>
              <a:defRPr b="0" sz="2400">
                <a:solidFill>
                  <a:schemeClr val="lt1"/>
                </a:solidFill>
                <a:latin typeface="Calistoga"/>
                <a:ea typeface="Calistoga"/>
                <a:cs typeface="Calistoga"/>
                <a:sym typeface="Calistoga"/>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182" name="Google Shape;2182;p53"/>
          <p:cNvSpPr txBox="1"/>
          <p:nvPr>
            <p:ph idx="16" type="body"/>
          </p:nvPr>
        </p:nvSpPr>
        <p:spPr>
          <a:xfrm>
            <a:off x="6890100" y="3734925"/>
            <a:ext cx="1544100" cy="791700"/>
          </a:xfrm>
          <a:prstGeom prst="rect">
            <a:avLst/>
          </a:prstGeom>
        </p:spPr>
        <p:txBody>
          <a:bodyPr anchorCtr="0" anchor="t" bIns="91425" lIns="91425" spcFirstLastPara="1" rIns="91425" wrap="square" tIns="91425">
            <a:noAutofit/>
          </a:bodyPr>
          <a:lstStyle>
            <a:lvl1pPr indent="-279400" lvl="0" marL="457200" rtl="0" algn="ctr">
              <a:spcBef>
                <a:spcPts val="0"/>
              </a:spcBef>
              <a:spcAft>
                <a:spcPts val="0"/>
              </a:spcAft>
              <a:buClr>
                <a:schemeClr val="lt1"/>
              </a:buClr>
              <a:buSzPts val="800"/>
              <a:buFont typeface="Open Sans"/>
              <a:buChar char="●"/>
              <a:defRPr sz="1400">
                <a:latin typeface="Voces"/>
                <a:ea typeface="Voces"/>
                <a:cs typeface="Voces"/>
                <a:sym typeface="Voces"/>
              </a:defRPr>
            </a:lvl1pPr>
            <a:lvl2pPr indent="-279400" lvl="1" marL="914400" rtl="0">
              <a:spcBef>
                <a:spcPts val="0"/>
              </a:spcBef>
              <a:spcAft>
                <a:spcPts val="0"/>
              </a:spcAft>
              <a:buClr>
                <a:srgbClr val="999999"/>
              </a:buClr>
              <a:buSzPts val="800"/>
              <a:buFont typeface="Open Sans"/>
              <a:buChar char="○"/>
              <a:defRPr/>
            </a:lvl2pPr>
            <a:lvl3pPr indent="-279400" lvl="2" marL="1371600" rtl="0">
              <a:spcBef>
                <a:spcPts val="0"/>
              </a:spcBef>
              <a:spcAft>
                <a:spcPts val="0"/>
              </a:spcAft>
              <a:buClr>
                <a:srgbClr val="999999"/>
              </a:buClr>
              <a:buSzPts val="800"/>
              <a:buFont typeface="Open Sans"/>
              <a:buChar char="■"/>
              <a:defRPr/>
            </a:lvl3pPr>
            <a:lvl4pPr indent="-279400" lvl="3" marL="1828800" rtl="0">
              <a:spcBef>
                <a:spcPts val="0"/>
              </a:spcBef>
              <a:spcAft>
                <a:spcPts val="0"/>
              </a:spcAft>
              <a:buClr>
                <a:srgbClr val="999999"/>
              </a:buClr>
              <a:buSzPts val="800"/>
              <a:buFont typeface="Open Sans"/>
              <a:buChar char="●"/>
              <a:defRPr/>
            </a:lvl4pPr>
            <a:lvl5pPr indent="-304800" lvl="4" marL="2286000" rtl="0">
              <a:spcBef>
                <a:spcPts val="0"/>
              </a:spcBef>
              <a:spcAft>
                <a:spcPts val="0"/>
              </a:spcAft>
              <a:buClr>
                <a:srgbClr val="999999"/>
              </a:buClr>
              <a:buSzPts val="1200"/>
              <a:buFont typeface="Open Sans"/>
              <a:buChar char="○"/>
              <a:defRPr/>
            </a:lvl5pPr>
            <a:lvl6pPr indent="-304800" lvl="5" marL="2743200" rtl="0">
              <a:spcBef>
                <a:spcPts val="0"/>
              </a:spcBef>
              <a:spcAft>
                <a:spcPts val="0"/>
              </a:spcAft>
              <a:buClr>
                <a:srgbClr val="999999"/>
              </a:buClr>
              <a:buSzPts val="1200"/>
              <a:buFont typeface="Open Sans"/>
              <a:buChar char="■"/>
              <a:defRPr/>
            </a:lvl6pPr>
            <a:lvl7pPr indent="-273050" lvl="6" marL="3200400" rtl="0">
              <a:spcBef>
                <a:spcPts val="0"/>
              </a:spcBef>
              <a:spcAft>
                <a:spcPts val="0"/>
              </a:spcAft>
              <a:buClr>
                <a:srgbClr val="999999"/>
              </a:buClr>
              <a:buSzPts val="700"/>
              <a:buFont typeface="Open Sans"/>
              <a:buChar char="●"/>
              <a:defRPr/>
            </a:lvl7pPr>
            <a:lvl8pPr indent="-273050" lvl="7" marL="3657600" rtl="0">
              <a:spcBef>
                <a:spcPts val="0"/>
              </a:spcBef>
              <a:spcAft>
                <a:spcPts val="0"/>
              </a:spcAft>
              <a:buClr>
                <a:srgbClr val="999999"/>
              </a:buClr>
              <a:buSzPts val="700"/>
              <a:buFont typeface="Open Sans"/>
              <a:buChar char="○"/>
              <a:defRPr/>
            </a:lvl8pPr>
            <a:lvl9pPr indent="-266700" lvl="8" marL="4114800" rtl="0">
              <a:spcBef>
                <a:spcPts val="0"/>
              </a:spcBef>
              <a:spcAft>
                <a:spcPts val="0"/>
              </a:spcAft>
              <a:buClr>
                <a:srgbClr val="999999"/>
              </a:buClr>
              <a:buSzPts val="600"/>
              <a:buFont typeface="Open Sans"/>
              <a:buChar char="■"/>
              <a:defRPr/>
            </a:lvl9pPr>
          </a:lstStyle>
          <a:p/>
        </p:txBody>
      </p:sp>
      <p:sp>
        <p:nvSpPr>
          <p:cNvPr id="2183" name="Google Shape;2183;p53"/>
          <p:cNvSpPr txBox="1"/>
          <p:nvPr>
            <p:ph idx="17" type="subTitle"/>
          </p:nvPr>
        </p:nvSpPr>
        <p:spPr>
          <a:xfrm>
            <a:off x="6890105" y="2919302"/>
            <a:ext cx="1544100" cy="877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2400">
                <a:solidFill>
                  <a:schemeClr val="accent1"/>
                </a:solidFill>
                <a:latin typeface="Calistoga"/>
                <a:ea typeface="Calistoga"/>
                <a:cs typeface="Calistoga"/>
                <a:sym typeface="Calistoga"/>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184" name="Google Shape;2184;p53"/>
          <p:cNvSpPr txBox="1"/>
          <p:nvPr>
            <p:ph hasCustomPrompt="1" idx="18" type="title"/>
          </p:nvPr>
        </p:nvSpPr>
        <p:spPr>
          <a:xfrm>
            <a:off x="6890105" y="2530260"/>
            <a:ext cx="1544100" cy="3342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2000"/>
              <a:buNone/>
              <a:defRPr b="0" sz="2400">
                <a:solidFill>
                  <a:schemeClr val="lt1"/>
                </a:solidFill>
                <a:latin typeface="Calistoga"/>
                <a:ea typeface="Calistoga"/>
                <a:cs typeface="Calistoga"/>
                <a:sym typeface="Calistoga"/>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185" name="Google Shape;2185;p53"/>
          <p:cNvSpPr/>
          <p:nvPr/>
        </p:nvSpPr>
        <p:spPr>
          <a:xfrm flipH="1" rot="-1711372">
            <a:off x="-933726" y="-365362"/>
            <a:ext cx="1865574" cy="1488679"/>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53"/>
          <p:cNvSpPr/>
          <p:nvPr/>
        </p:nvSpPr>
        <p:spPr>
          <a:xfrm rot="-3294114">
            <a:off x="8120583" y="3780051"/>
            <a:ext cx="1563235" cy="1281324"/>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53"/>
          <p:cNvSpPr/>
          <p:nvPr/>
        </p:nvSpPr>
        <p:spPr>
          <a:xfrm flipH="1" rot="-2074035">
            <a:off x="-700348" y="235531"/>
            <a:ext cx="2347161" cy="346466"/>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lt1"/>
          </a:solidFill>
          <a:ln cap="flat" cmpd="sng" w="19050">
            <a:solidFill>
              <a:schemeClr val="l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88" name="Google Shape;2188;p53"/>
          <p:cNvGrpSpPr/>
          <p:nvPr/>
        </p:nvGrpSpPr>
        <p:grpSpPr>
          <a:xfrm>
            <a:off x="8490897" y="789774"/>
            <a:ext cx="741626" cy="1195489"/>
            <a:chOff x="510547" y="4000024"/>
            <a:chExt cx="741626" cy="1195489"/>
          </a:xfrm>
        </p:grpSpPr>
        <p:sp>
          <p:nvSpPr>
            <p:cNvPr id="2189" name="Google Shape;2189;p53"/>
            <p:cNvSpPr/>
            <p:nvPr/>
          </p:nvSpPr>
          <p:spPr>
            <a:xfrm rot="3521228">
              <a:off x="718991" y="4602634"/>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53"/>
            <p:cNvSpPr/>
            <p:nvPr/>
          </p:nvSpPr>
          <p:spPr>
            <a:xfrm rot="3521228">
              <a:off x="750341" y="4705621"/>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53"/>
            <p:cNvSpPr/>
            <p:nvPr/>
          </p:nvSpPr>
          <p:spPr>
            <a:xfrm rot="3521228">
              <a:off x="792815" y="4611079"/>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53"/>
            <p:cNvSpPr/>
            <p:nvPr/>
          </p:nvSpPr>
          <p:spPr>
            <a:xfrm rot="3521228">
              <a:off x="968227" y="476729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53"/>
            <p:cNvSpPr/>
            <p:nvPr/>
          </p:nvSpPr>
          <p:spPr>
            <a:xfrm rot="3521228">
              <a:off x="814499" y="4746099"/>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53"/>
            <p:cNvSpPr/>
            <p:nvPr/>
          </p:nvSpPr>
          <p:spPr>
            <a:xfrm rot="3521228">
              <a:off x="698772" y="493144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53"/>
            <p:cNvSpPr/>
            <p:nvPr/>
          </p:nvSpPr>
          <p:spPr>
            <a:xfrm rot="3521228">
              <a:off x="868664" y="4628457"/>
              <a:ext cx="50993"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53"/>
            <p:cNvSpPr/>
            <p:nvPr/>
          </p:nvSpPr>
          <p:spPr>
            <a:xfrm rot="3521228">
              <a:off x="958561" y="446811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53"/>
            <p:cNvSpPr/>
            <p:nvPr/>
          </p:nvSpPr>
          <p:spPr>
            <a:xfrm rot="3521228">
              <a:off x="1071915" y="4475437"/>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53"/>
            <p:cNvSpPr/>
            <p:nvPr/>
          </p:nvSpPr>
          <p:spPr>
            <a:xfrm rot="3521228">
              <a:off x="829152" y="4393206"/>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53"/>
            <p:cNvSpPr/>
            <p:nvPr/>
          </p:nvSpPr>
          <p:spPr>
            <a:xfrm rot="3521228">
              <a:off x="1015556" y="4358308"/>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53"/>
            <p:cNvSpPr/>
            <p:nvPr/>
          </p:nvSpPr>
          <p:spPr>
            <a:xfrm rot="3521228">
              <a:off x="1029948" y="4243722"/>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53"/>
            <p:cNvSpPr/>
            <p:nvPr/>
          </p:nvSpPr>
          <p:spPr>
            <a:xfrm rot="3521228">
              <a:off x="1160244" y="4082961"/>
              <a:ext cx="28972" cy="22053"/>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53"/>
            <p:cNvSpPr/>
            <p:nvPr/>
          </p:nvSpPr>
          <p:spPr>
            <a:xfrm rot="3521228">
              <a:off x="1224353" y="4006194"/>
              <a:ext cx="25528" cy="19715"/>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53"/>
            <p:cNvSpPr/>
            <p:nvPr/>
          </p:nvSpPr>
          <p:spPr>
            <a:xfrm rot="3521228">
              <a:off x="853345" y="4922808"/>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53"/>
            <p:cNvSpPr/>
            <p:nvPr/>
          </p:nvSpPr>
          <p:spPr>
            <a:xfrm rot="3521228">
              <a:off x="565266" y="4687927"/>
              <a:ext cx="69539"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53"/>
            <p:cNvSpPr/>
            <p:nvPr/>
          </p:nvSpPr>
          <p:spPr>
            <a:xfrm rot="3521228">
              <a:off x="599388" y="5080071"/>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53"/>
            <p:cNvSpPr/>
            <p:nvPr/>
          </p:nvSpPr>
          <p:spPr>
            <a:xfrm rot="3521228">
              <a:off x="513749" y="5157130"/>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7" name="Google Shape;2207;p53"/>
          <p:cNvSpPr/>
          <p:nvPr/>
        </p:nvSpPr>
        <p:spPr>
          <a:xfrm rot="-9341272">
            <a:off x="7949670" y="60032"/>
            <a:ext cx="1169879" cy="588490"/>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53"/>
          <p:cNvSpPr/>
          <p:nvPr/>
        </p:nvSpPr>
        <p:spPr>
          <a:xfrm rot="322884">
            <a:off x="-2438585" y="4719697"/>
            <a:ext cx="4715348" cy="788453"/>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TITLE_AND_TWO_COLUMNS_1_4_1_1">
    <p:spTree>
      <p:nvGrpSpPr>
        <p:cNvPr id="2209" name="Shape 2209"/>
        <p:cNvGrpSpPr/>
        <p:nvPr/>
      </p:nvGrpSpPr>
      <p:grpSpPr>
        <a:xfrm>
          <a:off x="0" y="0"/>
          <a:ext cx="0" cy="0"/>
          <a:chOff x="0" y="0"/>
          <a:chExt cx="0" cy="0"/>
        </a:xfrm>
      </p:grpSpPr>
      <p:sp>
        <p:nvSpPr>
          <p:cNvPr id="2210" name="Google Shape;2210;p54"/>
          <p:cNvSpPr/>
          <p:nvPr/>
        </p:nvSpPr>
        <p:spPr>
          <a:xfrm rot="-9643457">
            <a:off x="-1106782" y="4047316"/>
            <a:ext cx="2127008" cy="1697126"/>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54"/>
          <p:cNvSpPr txBox="1"/>
          <p:nvPr>
            <p:ph type="title"/>
          </p:nvPr>
        </p:nvSpPr>
        <p:spPr>
          <a:xfrm>
            <a:off x="714850" y="420952"/>
            <a:ext cx="7714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solidFill>
                  <a:schemeClr val="accent3"/>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212" name="Google Shape;2212;p54"/>
          <p:cNvSpPr txBox="1"/>
          <p:nvPr>
            <p:ph idx="1" type="subTitle"/>
          </p:nvPr>
        </p:nvSpPr>
        <p:spPr>
          <a:xfrm>
            <a:off x="708212" y="2345027"/>
            <a:ext cx="2103300" cy="5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213" name="Google Shape;2213;p54"/>
          <p:cNvSpPr txBox="1"/>
          <p:nvPr>
            <p:ph idx="2" type="subTitle"/>
          </p:nvPr>
        </p:nvSpPr>
        <p:spPr>
          <a:xfrm>
            <a:off x="710012" y="1947629"/>
            <a:ext cx="2099700" cy="402000"/>
          </a:xfrm>
          <a:prstGeom prst="rect">
            <a:avLst/>
          </a:prstGeom>
        </p:spPr>
        <p:txBody>
          <a:bodyPr anchorCtr="0" anchor="t" bIns="91425" lIns="91425" spcFirstLastPara="1" rIns="91425" wrap="square" tIns="91425">
            <a:noAutofit/>
          </a:bodyPr>
          <a:lstStyle>
            <a:lvl1pPr lvl="0" algn="ctr">
              <a:spcBef>
                <a:spcPts val="0"/>
              </a:spcBef>
              <a:spcAft>
                <a:spcPts val="0"/>
              </a:spcAft>
              <a:buSzPts val="2400"/>
              <a:buFont typeface="Bebas Neue"/>
              <a:buNone/>
              <a:defRPr sz="2400">
                <a:solidFill>
                  <a:schemeClr val="accent1"/>
                </a:solidFill>
                <a:latin typeface="Calistoga"/>
                <a:ea typeface="Calistoga"/>
                <a:cs typeface="Calistoga"/>
                <a:sym typeface="Calistoga"/>
              </a:defRPr>
            </a:lvl1pPr>
            <a:lvl2pPr lvl="1">
              <a:spcBef>
                <a:spcPts val="0"/>
              </a:spcBef>
              <a:spcAft>
                <a:spcPts val="0"/>
              </a:spcAft>
              <a:buSzPts val="2400"/>
              <a:buFont typeface="Bebas Neue"/>
              <a:buNone/>
              <a:defRPr sz="2400">
                <a:latin typeface="Bebas Neue"/>
                <a:ea typeface="Bebas Neue"/>
                <a:cs typeface="Bebas Neue"/>
                <a:sym typeface="Bebas Neue"/>
              </a:defRPr>
            </a:lvl2pPr>
            <a:lvl3pPr lvl="2">
              <a:spcBef>
                <a:spcPts val="0"/>
              </a:spcBef>
              <a:spcAft>
                <a:spcPts val="0"/>
              </a:spcAft>
              <a:buSzPts val="2400"/>
              <a:buFont typeface="Bebas Neue"/>
              <a:buNone/>
              <a:defRPr sz="2400">
                <a:latin typeface="Bebas Neue"/>
                <a:ea typeface="Bebas Neue"/>
                <a:cs typeface="Bebas Neue"/>
                <a:sym typeface="Bebas Neue"/>
              </a:defRPr>
            </a:lvl3pPr>
            <a:lvl4pPr lvl="3">
              <a:spcBef>
                <a:spcPts val="0"/>
              </a:spcBef>
              <a:spcAft>
                <a:spcPts val="0"/>
              </a:spcAft>
              <a:buSzPts val="2400"/>
              <a:buFont typeface="Bebas Neue"/>
              <a:buNone/>
              <a:defRPr sz="2400">
                <a:latin typeface="Bebas Neue"/>
                <a:ea typeface="Bebas Neue"/>
                <a:cs typeface="Bebas Neue"/>
                <a:sym typeface="Bebas Neue"/>
              </a:defRPr>
            </a:lvl4pPr>
            <a:lvl5pPr lvl="4">
              <a:spcBef>
                <a:spcPts val="0"/>
              </a:spcBef>
              <a:spcAft>
                <a:spcPts val="0"/>
              </a:spcAft>
              <a:buSzPts val="2400"/>
              <a:buFont typeface="Bebas Neue"/>
              <a:buNone/>
              <a:defRPr sz="2400">
                <a:latin typeface="Bebas Neue"/>
                <a:ea typeface="Bebas Neue"/>
                <a:cs typeface="Bebas Neue"/>
                <a:sym typeface="Bebas Neue"/>
              </a:defRPr>
            </a:lvl5pPr>
            <a:lvl6pPr lvl="5">
              <a:spcBef>
                <a:spcPts val="0"/>
              </a:spcBef>
              <a:spcAft>
                <a:spcPts val="0"/>
              </a:spcAft>
              <a:buSzPts val="2400"/>
              <a:buFont typeface="Bebas Neue"/>
              <a:buNone/>
              <a:defRPr sz="2400">
                <a:latin typeface="Bebas Neue"/>
                <a:ea typeface="Bebas Neue"/>
                <a:cs typeface="Bebas Neue"/>
                <a:sym typeface="Bebas Neue"/>
              </a:defRPr>
            </a:lvl6pPr>
            <a:lvl7pPr lvl="6">
              <a:spcBef>
                <a:spcPts val="0"/>
              </a:spcBef>
              <a:spcAft>
                <a:spcPts val="0"/>
              </a:spcAft>
              <a:buSzPts val="2400"/>
              <a:buFont typeface="Bebas Neue"/>
              <a:buNone/>
              <a:defRPr sz="2400">
                <a:latin typeface="Bebas Neue"/>
                <a:ea typeface="Bebas Neue"/>
                <a:cs typeface="Bebas Neue"/>
                <a:sym typeface="Bebas Neue"/>
              </a:defRPr>
            </a:lvl7pPr>
            <a:lvl8pPr lvl="7">
              <a:spcBef>
                <a:spcPts val="0"/>
              </a:spcBef>
              <a:spcAft>
                <a:spcPts val="0"/>
              </a:spcAft>
              <a:buSzPts val="2400"/>
              <a:buFont typeface="Bebas Neue"/>
              <a:buNone/>
              <a:defRPr sz="2400">
                <a:latin typeface="Bebas Neue"/>
                <a:ea typeface="Bebas Neue"/>
                <a:cs typeface="Bebas Neue"/>
                <a:sym typeface="Bebas Neue"/>
              </a:defRPr>
            </a:lvl8pPr>
            <a:lvl9pPr lvl="8">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14" name="Google Shape;2214;p54"/>
          <p:cNvSpPr txBox="1"/>
          <p:nvPr>
            <p:ph idx="3" type="subTitle"/>
          </p:nvPr>
        </p:nvSpPr>
        <p:spPr>
          <a:xfrm>
            <a:off x="3520356" y="2344483"/>
            <a:ext cx="2103300" cy="5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215" name="Google Shape;2215;p54"/>
          <p:cNvSpPr txBox="1"/>
          <p:nvPr>
            <p:ph idx="4" type="subTitle"/>
          </p:nvPr>
        </p:nvSpPr>
        <p:spPr>
          <a:xfrm>
            <a:off x="3522156" y="1946903"/>
            <a:ext cx="2099700" cy="40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16" name="Google Shape;2216;p54"/>
          <p:cNvSpPr txBox="1"/>
          <p:nvPr>
            <p:ph idx="5" type="subTitle"/>
          </p:nvPr>
        </p:nvSpPr>
        <p:spPr>
          <a:xfrm>
            <a:off x="6332488" y="2344483"/>
            <a:ext cx="2103300" cy="5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217" name="Google Shape;2217;p54"/>
          <p:cNvSpPr txBox="1"/>
          <p:nvPr>
            <p:ph idx="6" type="subTitle"/>
          </p:nvPr>
        </p:nvSpPr>
        <p:spPr>
          <a:xfrm>
            <a:off x="6334288" y="1946903"/>
            <a:ext cx="2099700" cy="40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18" name="Google Shape;2218;p54"/>
          <p:cNvSpPr txBox="1"/>
          <p:nvPr>
            <p:ph idx="7" type="subTitle"/>
          </p:nvPr>
        </p:nvSpPr>
        <p:spPr>
          <a:xfrm>
            <a:off x="708212" y="4102783"/>
            <a:ext cx="2103300" cy="58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219" name="Google Shape;2219;p54"/>
          <p:cNvSpPr txBox="1"/>
          <p:nvPr>
            <p:ph idx="8" type="subTitle"/>
          </p:nvPr>
        </p:nvSpPr>
        <p:spPr>
          <a:xfrm>
            <a:off x="710012" y="3707027"/>
            <a:ext cx="2099700" cy="40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20" name="Google Shape;2220;p54"/>
          <p:cNvSpPr txBox="1"/>
          <p:nvPr>
            <p:ph idx="9" type="subTitle"/>
          </p:nvPr>
        </p:nvSpPr>
        <p:spPr>
          <a:xfrm>
            <a:off x="3520356" y="4102783"/>
            <a:ext cx="2103300" cy="58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221" name="Google Shape;2221;p54"/>
          <p:cNvSpPr txBox="1"/>
          <p:nvPr>
            <p:ph idx="13" type="subTitle"/>
          </p:nvPr>
        </p:nvSpPr>
        <p:spPr>
          <a:xfrm>
            <a:off x="3522156" y="3707027"/>
            <a:ext cx="2099700" cy="40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22" name="Google Shape;2222;p54"/>
          <p:cNvSpPr txBox="1"/>
          <p:nvPr>
            <p:ph idx="14" type="subTitle"/>
          </p:nvPr>
        </p:nvSpPr>
        <p:spPr>
          <a:xfrm>
            <a:off x="6332488" y="4102783"/>
            <a:ext cx="2103300" cy="58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223" name="Google Shape;2223;p54"/>
          <p:cNvSpPr txBox="1"/>
          <p:nvPr>
            <p:ph idx="15" type="subTitle"/>
          </p:nvPr>
        </p:nvSpPr>
        <p:spPr>
          <a:xfrm>
            <a:off x="6334288" y="3707027"/>
            <a:ext cx="2099700" cy="40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24" name="Google Shape;2224;p54"/>
          <p:cNvSpPr/>
          <p:nvPr/>
        </p:nvSpPr>
        <p:spPr>
          <a:xfrm rot="5400000">
            <a:off x="7556147" y="120881"/>
            <a:ext cx="2766964" cy="837227"/>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54"/>
          <p:cNvSpPr/>
          <p:nvPr/>
        </p:nvSpPr>
        <p:spPr>
          <a:xfrm>
            <a:off x="8120925" y="211875"/>
            <a:ext cx="1134575" cy="282421"/>
          </a:xfrm>
          <a:custGeom>
            <a:rect b="b" l="l" r="r" t="t"/>
            <a:pathLst>
              <a:path extrusionOk="0" h="10347" w="45383">
                <a:moveTo>
                  <a:pt x="0" y="0"/>
                </a:moveTo>
                <a:cubicBezTo>
                  <a:pt x="807" y="1173"/>
                  <a:pt x="1540" y="2347"/>
                  <a:pt x="2346" y="3520"/>
                </a:cubicBezTo>
                <a:cubicBezTo>
                  <a:pt x="2860" y="4326"/>
                  <a:pt x="3373" y="5133"/>
                  <a:pt x="3923" y="5902"/>
                </a:cubicBezTo>
                <a:cubicBezTo>
                  <a:pt x="5022" y="7552"/>
                  <a:pt x="6195" y="9275"/>
                  <a:pt x="8065" y="9971"/>
                </a:cubicBezTo>
                <a:cubicBezTo>
                  <a:pt x="8872" y="10265"/>
                  <a:pt x="9727" y="10346"/>
                  <a:pt x="10588" y="10346"/>
                </a:cubicBezTo>
                <a:cubicBezTo>
                  <a:pt x="11018" y="10346"/>
                  <a:pt x="11450" y="10326"/>
                  <a:pt x="11877" y="10301"/>
                </a:cubicBezTo>
                <a:cubicBezTo>
                  <a:pt x="23022" y="9751"/>
                  <a:pt x="34202" y="9055"/>
                  <a:pt x="45346" y="8285"/>
                </a:cubicBezTo>
                <a:lnTo>
                  <a:pt x="453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6" name="Google Shape;2226;p54"/>
          <p:cNvGrpSpPr/>
          <p:nvPr/>
        </p:nvGrpSpPr>
        <p:grpSpPr>
          <a:xfrm>
            <a:off x="8494750" y="641518"/>
            <a:ext cx="535974" cy="552531"/>
            <a:chOff x="488725" y="4431468"/>
            <a:chExt cx="535974" cy="552531"/>
          </a:xfrm>
        </p:grpSpPr>
        <p:sp>
          <p:nvSpPr>
            <p:cNvPr id="2227" name="Google Shape;2227;p54"/>
            <p:cNvSpPr/>
            <p:nvPr/>
          </p:nvSpPr>
          <p:spPr>
            <a:xfrm>
              <a:off x="973722" y="4431468"/>
              <a:ext cx="43337" cy="34412"/>
            </a:xfrm>
            <a:custGeom>
              <a:rect b="b" l="l" r="r" t="t"/>
              <a:pathLst>
                <a:path extrusionOk="0" h="991" w="1248">
                  <a:moveTo>
                    <a:pt x="514" y="0"/>
                  </a:moveTo>
                  <a:cubicBezTo>
                    <a:pt x="221" y="0"/>
                    <a:pt x="1" y="220"/>
                    <a:pt x="1" y="477"/>
                  </a:cubicBezTo>
                  <a:cubicBezTo>
                    <a:pt x="1" y="770"/>
                    <a:pt x="221" y="990"/>
                    <a:pt x="514" y="990"/>
                  </a:cubicBezTo>
                  <a:lnTo>
                    <a:pt x="514" y="954"/>
                  </a:lnTo>
                  <a:lnTo>
                    <a:pt x="771" y="954"/>
                  </a:lnTo>
                  <a:cubicBezTo>
                    <a:pt x="1027" y="954"/>
                    <a:pt x="1247" y="734"/>
                    <a:pt x="1247" y="477"/>
                  </a:cubicBezTo>
                  <a:cubicBezTo>
                    <a:pt x="1247" y="184"/>
                    <a:pt x="1027" y="0"/>
                    <a:pt x="7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54"/>
            <p:cNvSpPr/>
            <p:nvPr/>
          </p:nvSpPr>
          <p:spPr>
            <a:xfrm>
              <a:off x="823528" y="4585515"/>
              <a:ext cx="45837" cy="46532"/>
            </a:xfrm>
            <a:custGeom>
              <a:rect b="b" l="l" r="r" t="t"/>
              <a:pathLst>
                <a:path extrusionOk="0" h="1340" w="1320">
                  <a:moveTo>
                    <a:pt x="733" y="0"/>
                  </a:moveTo>
                  <a:cubicBezTo>
                    <a:pt x="587" y="0"/>
                    <a:pt x="440" y="73"/>
                    <a:pt x="330" y="183"/>
                  </a:cubicBezTo>
                  <a:lnTo>
                    <a:pt x="294" y="220"/>
                  </a:lnTo>
                  <a:cubicBezTo>
                    <a:pt x="211" y="302"/>
                    <a:pt x="152" y="407"/>
                    <a:pt x="123" y="522"/>
                  </a:cubicBezTo>
                  <a:lnTo>
                    <a:pt x="123" y="522"/>
                  </a:lnTo>
                  <a:cubicBezTo>
                    <a:pt x="106" y="547"/>
                    <a:pt x="90" y="570"/>
                    <a:pt x="74" y="587"/>
                  </a:cubicBezTo>
                  <a:cubicBezTo>
                    <a:pt x="0" y="697"/>
                    <a:pt x="0" y="843"/>
                    <a:pt x="37" y="990"/>
                  </a:cubicBezTo>
                  <a:cubicBezTo>
                    <a:pt x="74" y="1063"/>
                    <a:pt x="110" y="1173"/>
                    <a:pt x="220" y="1246"/>
                  </a:cubicBezTo>
                  <a:cubicBezTo>
                    <a:pt x="301" y="1311"/>
                    <a:pt x="402" y="1340"/>
                    <a:pt x="503" y="1340"/>
                  </a:cubicBezTo>
                  <a:cubicBezTo>
                    <a:pt x="632" y="1340"/>
                    <a:pt x="761" y="1292"/>
                    <a:pt x="843" y="1210"/>
                  </a:cubicBezTo>
                  <a:lnTo>
                    <a:pt x="852" y="1201"/>
                  </a:lnTo>
                  <a:lnTo>
                    <a:pt x="852" y="1201"/>
                  </a:lnTo>
                  <a:cubicBezTo>
                    <a:pt x="946" y="1177"/>
                    <a:pt x="1031" y="1132"/>
                    <a:pt x="1100" y="1063"/>
                  </a:cubicBezTo>
                  <a:lnTo>
                    <a:pt x="1137" y="990"/>
                  </a:lnTo>
                  <a:cubicBezTo>
                    <a:pt x="1247" y="880"/>
                    <a:pt x="1320" y="733"/>
                    <a:pt x="1320" y="587"/>
                  </a:cubicBezTo>
                  <a:cubicBezTo>
                    <a:pt x="1320" y="403"/>
                    <a:pt x="1247" y="257"/>
                    <a:pt x="1137" y="183"/>
                  </a:cubicBezTo>
                  <a:cubicBezTo>
                    <a:pt x="1027" y="73"/>
                    <a:pt x="880" y="0"/>
                    <a:pt x="7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54"/>
            <p:cNvSpPr/>
            <p:nvPr/>
          </p:nvSpPr>
          <p:spPr>
            <a:xfrm>
              <a:off x="976292" y="4604580"/>
              <a:ext cx="48407" cy="40802"/>
            </a:xfrm>
            <a:custGeom>
              <a:rect b="b" l="l" r="r" t="t"/>
              <a:pathLst>
                <a:path extrusionOk="0" h="1175" w="1394">
                  <a:moveTo>
                    <a:pt x="697" y="1"/>
                  </a:moveTo>
                  <a:cubicBezTo>
                    <a:pt x="0" y="74"/>
                    <a:pt x="0" y="1101"/>
                    <a:pt x="697" y="1174"/>
                  </a:cubicBezTo>
                  <a:cubicBezTo>
                    <a:pt x="1393" y="1101"/>
                    <a:pt x="1393" y="74"/>
                    <a:pt x="6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54"/>
            <p:cNvSpPr/>
            <p:nvPr/>
          </p:nvSpPr>
          <p:spPr>
            <a:xfrm>
              <a:off x="810783" y="4487482"/>
              <a:ext cx="43337" cy="31843"/>
            </a:xfrm>
            <a:custGeom>
              <a:rect b="b" l="l" r="r" t="t"/>
              <a:pathLst>
                <a:path extrusionOk="0" h="917" w="1248">
                  <a:moveTo>
                    <a:pt x="624" y="0"/>
                  </a:moveTo>
                  <a:cubicBezTo>
                    <a:pt x="1" y="0"/>
                    <a:pt x="1" y="917"/>
                    <a:pt x="624" y="917"/>
                  </a:cubicBezTo>
                  <a:cubicBezTo>
                    <a:pt x="1247" y="917"/>
                    <a:pt x="1247" y="0"/>
                    <a:pt x="6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54"/>
            <p:cNvSpPr/>
            <p:nvPr/>
          </p:nvSpPr>
          <p:spPr>
            <a:xfrm>
              <a:off x="787863" y="4776753"/>
              <a:ext cx="48962" cy="32815"/>
            </a:xfrm>
            <a:custGeom>
              <a:rect b="b" l="l" r="r" t="t"/>
              <a:pathLst>
                <a:path extrusionOk="0" h="945" w="1410">
                  <a:moveTo>
                    <a:pt x="606" y="1"/>
                  </a:moveTo>
                  <a:cubicBezTo>
                    <a:pt x="560" y="1"/>
                    <a:pt x="514" y="10"/>
                    <a:pt x="477" y="28"/>
                  </a:cubicBezTo>
                  <a:cubicBezTo>
                    <a:pt x="331" y="28"/>
                    <a:pt x="221" y="65"/>
                    <a:pt x="147" y="138"/>
                  </a:cubicBezTo>
                  <a:cubicBezTo>
                    <a:pt x="37" y="248"/>
                    <a:pt x="1" y="358"/>
                    <a:pt x="1" y="468"/>
                  </a:cubicBezTo>
                  <a:cubicBezTo>
                    <a:pt x="1" y="615"/>
                    <a:pt x="37" y="725"/>
                    <a:pt x="147" y="835"/>
                  </a:cubicBezTo>
                  <a:lnTo>
                    <a:pt x="221" y="908"/>
                  </a:lnTo>
                  <a:cubicBezTo>
                    <a:pt x="294" y="945"/>
                    <a:pt x="367" y="945"/>
                    <a:pt x="477" y="945"/>
                  </a:cubicBezTo>
                  <a:lnTo>
                    <a:pt x="734" y="945"/>
                  </a:lnTo>
                  <a:cubicBezTo>
                    <a:pt x="881" y="945"/>
                    <a:pt x="991" y="908"/>
                    <a:pt x="1064" y="835"/>
                  </a:cubicBezTo>
                  <a:cubicBezTo>
                    <a:pt x="1409" y="559"/>
                    <a:pt x="1202" y="22"/>
                    <a:pt x="809" y="22"/>
                  </a:cubicBezTo>
                  <a:cubicBezTo>
                    <a:pt x="784" y="22"/>
                    <a:pt x="759" y="24"/>
                    <a:pt x="734" y="28"/>
                  </a:cubicBezTo>
                  <a:cubicBezTo>
                    <a:pt x="697" y="10"/>
                    <a:pt x="652"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54"/>
            <p:cNvSpPr/>
            <p:nvPr/>
          </p:nvSpPr>
          <p:spPr>
            <a:xfrm>
              <a:off x="644024" y="4675873"/>
              <a:ext cx="38232" cy="29308"/>
            </a:xfrm>
            <a:custGeom>
              <a:rect b="b" l="l" r="r" t="t"/>
              <a:pathLst>
                <a:path extrusionOk="0" h="844" w="1101">
                  <a:moveTo>
                    <a:pt x="550" y="1"/>
                  </a:moveTo>
                  <a:cubicBezTo>
                    <a:pt x="0" y="1"/>
                    <a:pt x="0" y="844"/>
                    <a:pt x="550" y="844"/>
                  </a:cubicBezTo>
                  <a:cubicBezTo>
                    <a:pt x="1100" y="844"/>
                    <a:pt x="1100" y="1"/>
                    <a:pt x="5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54"/>
            <p:cNvSpPr/>
            <p:nvPr/>
          </p:nvSpPr>
          <p:spPr>
            <a:xfrm>
              <a:off x="661839" y="4819744"/>
              <a:ext cx="2570" cy="3854"/>
            </a:xfrm>
            <a:custGeom>
              <a:rect b="b" l="l" r="r" t="t"/>
              <a:pathLst>
                <a:path extrusionOk="0" h="111" w="74">
                  <a:moveTo>
                    <a:pt x="37" y="0"/>
                  </a:moveTo>
                  <a:cubicBezTo>
                    <a:pt x="1" y="37"/>
                    <a:pt x="1" y="73"/>
                    <a:pt x="37" y="110"/>
                  </a:cubicBezTo>
                  <a:cubicBezTo>
                    <a:pt x="74" y="73"/>
                    <a:pt x="74" y="37"/>
                    <a:pt x="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54"/>
            <p:cNvSpPr/>
            <p:nvPr/>
          </p:nvSpPr>
          <p:spPr>
            <a:xfrm>
              <a:off x="488725" y="4958476"/>
              <a:ext cx="30558" cy="25523"/>
            </a:xfrm>
            <a:custGeom>
              <a:rect b="b" l="l" r="r" t="t"/>
              <a:pathLst>
                <a:path extrusionOk="0" h="735" w="880">
                  <a:moveTo>
                    <a:pt x="440" y="1"/>
                  </a:moveTo>
                  <a:cubicBezTo>
                    <a:pt x="0" y="38"/>
                    <a:pt x="0" y="697"/>
                    <a:pt x="440" y="734"/>
                  </a:cubicBezTo>
                  <a:cubicBezTo>
                    <a:pt x="880" y="697"/>
                    <a:pt x="880" y="38"/>
                    <a:pt x="4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5" name="Google Shape;2235;p54"/>
          <p:cNvSpPr/>
          <p:nvPr/>
        </p:nvSpPr>
        <p:spPr>
          <a:xfrm rot="-4155693">
            <a:off x="-348110" y="2738607"/>
            <a:ext cx="1169892" cy="588496"/>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accent3"/>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54"/>
          <p:cNvSpPr/>
          <p:nvPr/>
        </p:nvSpPr>
        <p:spPr>
          <a:xfrm rot="7252578">
            <a:off x="7634698" y="4333703"/>
            <a:ext cx="2347112" cy="346459"/>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9050">
            <a:solidFill>
              <a:schemeClr val="l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7" name="Google Shape;2237;p54"/>
          <p:cNvGrpSpPr/>
          <p:nvPr/>
        </p:nvGrpSpPr>
        <p:grpSpPr>
          <a:xfrm>
            <a:off x="-484874" y="-66521"/>
            <a:ext cx="1367750" cy="1212028"/>
            <a:chOff x="-484874" y="-66521"/>
            <a:chExt cx="1367750" cy="1212028"/>
          </a:xfrm>
        </p:grpSpPr>
        <p:sp>
          <p:nvSpPr>
            <p:cNvPr id="2238" name="Google Shape;2238;p54"/>
            <p:cNvSpPr/>
            <p:nvPr/>
          </p:nvSpPr>
          <p:spPr>
            <a:xfrm rot="4317821">
              <a:off x="-304724" y="12002"/>
              <a:ext cx="931141" cy="1054983"/>
            </a:xfrm>
            <a:custGeom>
              <a:rect b="b" l="l" r="r" t="t"/>
              <a:pathLst>
                <a:path extrusionOk="0" h="42202" w="37248">
                  <a:moveTo>
                    <a:pt x="2456" y="1880"/>
                  </a:moveTo>
                  <a:lnTo>
                    <a:pt x="10047" y="6560"/>
                  </a:lnTo>
                  <a:lnTo>
                    <a:pt x="14885" y="9529"/>
                  </a:lnTo>
                  <a:cubicBezTo>
                    <a:pt x="16425" y="10482"/>
                    <a:pt x="18001" y="11362"/>
                    <a:pt x="19468" y="12425"/>
                  </a:cubicBezTo>
                  <a:cubicBezTo>
                    <a:pt x="20170" y="12905"/>
                    <a:pt x="20817" y="13451"/>
                    <a:pt x="21402" y="14058"/>
                  </a:cubicBezTo>
                  <a:lnTo>
                    <a:pt x="21402" y="14058"/>
                  </a:lnTo>
                  <a:cubicBezTo>
                    <a:pt x="18808" y="12956"/>
                    <a:pt x="16269" y="11697"/>
                    <a:pt x="13822" y="10299"/>
                  </a:cubicBezTo>
                  <a:cubicBezTo>
                    <a:pt x="10743" y="8502"/>
                    <a:pt x="7810" y="6450"/>
                    <a:pt x="5061" y="4177"/>
                  </a:cubicBezTo>
                  <a:cubicBezTo>
                    <a:pt x="4159" y="3442"/>
                    <a:pt x="3293" y="2672"/>
                    <a:pt x="2456" y="1880"/>
                  </a:cubicBezTo>
                  <a:close/>
                  <a:moveTo>
                    <a:pt x="415" y="1"/>
                  </a:moveTo>
                  <a:cubicBezTo>
                    <a:pt x="179" y="1"/>
                    <a:pt x="0" y="295"/>
                    <a:pt x="186" y="511"/>
                  </a:cubicBezTo>
                  <a:cubicBezTo>
                    <a:pt x="2752" y="3040"/>
                    <a:pt x="5501" y="5350"/>
                    <a:pt x="8434" y="7476"/>
                  </a:cubicBezTo>
                  <a:cubicBezTo>
                    <a:pt x="11366" y="9565"/>
                    <a:pt x="14482" y="11435"/>
                    <a:pt x="17745" y="13011"/>
                  </a:cubicBezTo>
                  <a:cubicBezTo>
                    <a:pt x="19190" y="13719"/>
                    <a:pt x="20684" y="14380"/>
                    <a:pt x="22205" y="14974"/>
                  </a:cubicBezTo>
                  <a:lnTo>
                    <a:pt x="22205" y="14974"/>
                  </a:lnTo>
                  <a:cubicBezTo>
                    <a:pt x="22470" y="15307"/>
                    <a:pt x="22718" y="15655"/>
                    <a:pt x="22950" y="16017"/>
                  </a:cubicBezTo>
                  <a:cubicBezTo>
                    <a:pt x="23903" y="17484"/>
                    <a:pt x="24673" y="19097"/>
                    <a:pt x="25480" y="20673"/>
                  </a:cubicBezTo>
                  <a:cubicBezTo>
                    <a:pt x="27276" y="24045"/>
                    <a:pt x="29036" y="27381"/>
                    <a:pt x="30832" y="30754"/>
                  </a:cubicBezTo>
                  <a:cubicBezTo>
                    <a:pt x="32628" y="34126"/>
                    <a:pt x="34388" y="37499"/>
                    <a:pt x="36221" y="40871"/>
                  </a:cubicBezTo>
                  <a:lnTo>
                    <a:pt x="36917" y="42118"/>
                  </a:lnTo>
                  <a:cubicBezTo>
                    <a:pt x="36941" y="42177"/>
                    <a:pt x="36988" y="42202"/>
                    <a:pt x="37037" y="42202"/>
                  </a:cubicBezTo>
                  <a:cubicBezTo>
                    <a:pt x="37138" y="42202"/>
                    <a:pt x="37248" y="42095"/>
                    <a:pt x="37174" y="41971"/>
                  </a:cubicBezTo>
                  <a:lnTo>
                    <a:pt x="37174" y="41971"/>
                  </a:lnTo>
                  <a:lnTo>
                    <a:pt x="37174" y="42008"/>
                  </a:lnTo>
                  <a:cubicBezTo>
                    <a:pt x="35451" y="38562"/>
                    <a:pt x="33691" y="35153"/>
                    <a:pt x="31932" y="31744"/>
                  </a:cubicBezTo>
                  <a:cubicBezTo>
                    <a:pt x="30135" y="28298"/>
                    <a:pt x="28376" y="24925"/>
                    <a:pt x="26579" y="21516"/>
                  </a:cubicBezTo>
                  <a:cubicBezTo>
                    <a:pt x="25736" y="19866"/>
                    <a:pt x="24930" y="18253"/>
                    <a:pt x="24050" y="16640"/>
                  </a:cubicBezTo>
                  <a:cubicBezTo>
                    <a:pt x="23811" y="16205"/>
                    <a:pt x="23549" y="15783"/>
                    <a:pt x="23266" y="15375"/>
                  </a:cubicBezTo>
                  <a:lnTo>
                    <a:pt x="23266" y="15375"/>
                  </a:lnTo>
                  <a:cubicBezTo>
                    <a:pt x="23283" y="15382"/>
                    <a:pt x="23300" y="15388"/>
                    <a:pt x="23317" y="15394"/>
                  </a:cubicBezTo>
                  <a:cubicBezTo>
                    <a:pt x="23345" y="15405"/>
                    <a:pt x="23372" y="15409"/>
                    <a:pt x="23397" y="15409"/>
                  </a:cubicBezTo>
                  <a:cubicBezTo>
                    <a:pt x="23634" y="15409"/>
                    <a:pt x="23725" y="14980"/>
                    <a:pt x="23427" y="14881"/>
                  </a:cubicBezTo>
                  <a:cubicBezTo>
                    <a:pt x="23176" y="14783"/>
                    <a:pt x="22926" y="14684"/>
                    <a:pt x="22676" y="14584"/>
                  </a:cubicBezTo>
                  <a:lnTo>
                    <a:pt x="22676" y="14584"/>
                  </a:lnTo>
                  <a:cubicBezTo>
                    <a:pt x="22149" y="13924"/>
                    <a:pt x="21565" y="13311"/>
                    <a:pt x="20934" y="12755"/>
                  </a:cubicBezTo>
                  <a:cubicBezTo>
                    <a:pt x="19504" y="11692"/>
                    <a:pt x="18038" y="10739"/>
                    <a:pt x="16498" y="9859"/>
                  </a:cubicBezTo>
                  <a:lnTo>
                    <a:pt x="11586" y="6816"/>
                  </a:lnTo>
                  <a:lnTo>
                    <a:pt x="1762" y="804"/>
                  </a:lnTo>
                  <a:lnTo>
                    <a:pt x="651" y="97"/>
                  </a:lnTo>
                  <a:lnTo>
                    <a:pt x="651" y="97"/>
                  </a:lnTo>
                  <a:cubicBezTo>
                    <a:pt x="643" y="89"/>
                    <a:pt x="634" y="80"/>
                    <a:pt x="625" y="71"/>
                  </a:cubicBezTo>
                  <a:lnTo>
                    <a:pt x="621" y="78"/>
                  </a:lnTo>
                  <a:lnTo>
                    <a:pt x="552" y="34"/>
                  </a:lnTo>
                  <a:cubicBezTo>
                    <a:pt x="506" y="11"/>
                    <a:pt x="459" y="1"/>
                    <a:pt x="4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54"/>
            <p:cNvSpPr/>
            <p:nvPr/>
          </p:nvSpPr>
          <p:spPr>
            <a:xfrm rot="4317821">
              <a:off x="360858" y="531162"/>
              <a:ext cx="33023" cy="118617"/>
            </a:xfrm>
            <a:custGeom>
              <a:rect b="b" l="l" r="r" t="t"/>
              <a:pathLst>
                <a:path extrusionOk="0" h="4745" w="1321">
                  <a:moveTo>
                    <a:pt x="639" y="1472"/>
                  </a:moveTo>
                  <a:lnTo>
                    <a:pt x="639" y="1472"/>
                  </a:lnTo>
                  <a:cubicBezTo>
                    <a:pt x="735" y="2324"/>
                    <a:pt x="667" y="3191"/>
                    <a:pt x="435" y="4014"/>
                  </a:cubicBezTo>
                  <a:lnTo>
                    <a:pt x="435" y="4014"/>
                  </a:lnTo>
                  <a:cubicBezTo>
                    <a:pt x="431" y="3162"/>
                    <a:pt x="499" y="2312"/>
                    <a:pt x="639" y="1472"/>
                  </a:cubicBezTo>
                  <a:close/>
                  <a:moveTo>
                    <a:pt x="661" y="0"/>
                  </a:moveTo>
                  <a:cubicBezTo>
                    <a:pt x="569" y="0"/>
                    <a:pt x="477" y="55"/>
                    <a:pt x="441" y="165"/>
                  </a:cubicBezTo>
                  <a:cubicBezTo>
                    <a:pt x="74" y="1558"/>
                    <a:pt x="1" y="2988"/>
                    <a:pt x="184" y="4381"/>
                  </a:cubicBezTo>
                  <a:cubicBezTo>
                    <a:pt x="198" y="4449"/>
                    <a:pt x="236" y="4487"/>
                    <a:pt x="281" y="4498"/>
                  </a:cubicBezTo>
                  <a:lnTo>
                    <a:pt x="281" y="4498"/>
                  </a:lnTo>
                  <a:cubicBezTo>
                    <a:pt x="250" y="4652"/>
                    <a:pt x="378" y="4745"/>
                    <a:pt x="517" y="4745"/>
                  </a:cubicBezTo>
                  <a:cubicBezTo>
                    <a:pt x="613" y="4745"/>
                    <a:pt x="714" y="4700"/>
                    <a:pt x="771" y="4601"/>
                  </a:cubicBezTo>
                  <a:cubicBezTo>
                    <a:pt x="1284" y="3171"/>
                    <a:pt x="1320" y="1595"/>
                    <a:pt x="880" y="165"/>
                  </a:cubicBezTo>
                  <a:cubicBezTo>
                    <a:pt x="844" y="55"/>
                    <a:pt x="752" y="0"/>
                    <a:pt x="6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54"/>
            <p:cNvSpPr/>
            <p:nvPr/>
          </p:nvSpPr>
          <p:spPr>
            <a:xfrm rot="4317821">
              <a:off x="302531" y="561521"/>
              <a:ext cx="38523" cy="261783"/>
            </a:xfrm>
            <a:custGeom>
              <a:rect b="b" l="l" r="r" t="t"/>
              <a:pathLst>
                <a:path extrusionOk="0" h="10472" w="1541">
                  <a:moveTo>
                    <a:pt x="757" y="1375"/>
                  </a:moveTo>
                  <a:lnTo>
                    <a:pt x="757" y="1375"/>
                  </a:lnTo>
                  <a:cubicBezTo>
                    <a:pt x="970" y="2562"/>
                    <a:pt x="1029" y="3765"/>
                    <a:pt x="917" y="4968"/>
                  </a:cubicBezTo>
                  <a:cubicBezTo>
                    <a:pt x="844" y="5738"/>
                    <a:pt x="697" y="6544"/>
                    <a:pt x="514" y="7314"/>
                  </a:cubicBezTo>
                  <a:cubicBezTo>
                    <a:pt x="513" y="7317"/>
                    <a:pt x="512" y="7320"/>
                    <a:pt x="510" y="7323"/>
                  </a:cubicBezTo>
                  <a:lnTo>
                    <a:pt x="510" y="7323"/>
                  </a:lnTo>
                  <a:cubicBezTo>
                    <a:pt x="464" y="6662"/>
                    <a:pt x="441" y="5968"/>
                    <a:pt x="441" y="5298"/>
                  </a:cubicBezTo>
                  <a:cubicBezTo>
                    <a:pt x="441" y="3984"/>
                    <a:pt x="552" y="2671"/>
                    <a:pt x="757" y="1375"/>
                  </a:cubicBezTo>
                  <a:close/>
                  <a:moveTo>
                    <a:pt x="734" y="1"/>
                  </a:moveTo>
                  <a:cubicBezTo>
                    <a:pt x="642" y="1"/>
                    <a:pt x="551" y="56"/>
                    <a:pt x="514" y="166"/>
                  </a:cubicBezTo>
                  <a:cubicBezTo>
                    <a:pt x="148" y="1852"/>
                    <a:pt x="1" y="3575"/>
                    <a:pt x="38" y="5298"/>
                  </a:cubicBezTo>
                  <a:cubicBezTo>
                    <a:pt x="38" y="6141"/>
                    <a:pt x="74" y="7021"/>
                    <a:pt x="184" y="7864"/>
                  </a:cubicBezTo>
                  <a:cubicBezTo>
                    <a:pt x="197" y="8014"/>
                    <a:pt x="211" y="8163"/>
                    <a:pt x="228" y="8311"/>
                  </a:cubicBezTo>
                  <a:lnTo>
                    <a:pt x="228" y="8311"/>
                  </a:lnTo>
                  <a:cubicBezTo>
                    <a:pt x="152" y="8732"/>
                    <a:pt x="127" y="9159"/>
                    <a:pt x="148" y="9587"/>
                  </a:cubicBezTo>
                  <a:cubicBezTo>
                    <a:pt x="148" y="9752"/>
                    <a:pt x="267" y="9834"/>
                    <a:pt x="386" y="9834"/>
                  </a:cubicBezTo>
                  <a:cubicBezTo>
                    <a:pt x="424" y="9834"/>
                    <a:pt x="461" y="9826"/>
                    <a:pt x="495" y="9809"/>
                  </a:cubicBezTo>
                  <a:lnTo>
                    <a:pt x="495" y="9809"/>
                  </a:lnTo>
                  <a:cubicBezTo>
                    <a:pt x="545" y="10006"/>
                    <a:pt x="600" y="10201"/>
                    <a:pt x="661" y="10393"/>
                  </a:cubicBezTo>
                  <a:cubicBezTo>
                    <a:pt x="678" y="10444"/>
                    <a:pt x="726" y="10472"/>
                    <a:pt x="774" y="10472"/>
                  </a:cubicBezTo>
                  <a:cubicBezTo>
                    <a:pt x="828" y="10472"/>
                    <a:pt x="881" y="10435"/>
                    <a:pt x="881" y="10357"/>
                  </a:cubicBezTo>
                  <a:lnTo>
                    <a:pt x="881" y="10320"/>
                  </a:lnTo>
                  <a:cubicBezTo>
                    <a:pt x="822" y="9889"/>
                    <a:pt x="753" y="9449"/>
                    <a:pt x="690" y="9003"/>
                  </a:cubicBezTo>
                  <a:lnTo>
                    <a:pt x="690" y="9003"/>
                  </a:lnTo>
                  <a:cubicBezTo>
                    <a:pt x="773" y="8393"/>
                    <a:pt x="897" y="7788"/>
                    <a:pt x="1064" y="7204"/>
                  </a:cubicBezTo>
                  <a:cubicBezTo>
                    <a:pt x="1247" y="6434"/>
                    <a:pt x="1357" y="5664"/>
                    <a:pt x="1431" y="4858"/>
                  </a:cubicBezTo>
                  <a:cubicBezTo>
                    <a:pt x="1541" y="3282"/>
                    <a:pt x="1357" y="1705"/>
                    <a:pt x="954" y="166"/>
                  </a:cubicBezTo>
                  <a:cubicBezTo>
                    <a:pt x="917" y="56"/>
                    <a:pt x="826" y="1"/>
                    <a:pt x="7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54"/>
            <p:cNvSpPr/>
            <p:nvPr/>
          </p:nvSpPr>
          <p:spPr>
            <a:xfrm rot="4317821">
              <a:off x="36360" y="479525"/>
              <a:ext cx="336879" cy="244359"/>
            </a:xfrm>
            <a:custGeom>
              <a:rect b="b" l="l" r="r" t="t"/>
              <a:pathLst>
                <a:path extrusionOk="0" h="9775" w="13476">
                  <a:moveTo>
                    <a:pt x="1793" y="925"/>
                  </a:moveTo>
                  <a:cubicBezTo>
                    <a:pt x="5163" y="1974"/>
                    <a:pt x="8204" y="3873"/>
                    <a:pt x="10574" y="6498"/>
                  </a:cubicBezTo>
                  <a:cubicBezTo>
                    <a:pt x="11302" y="7259"/>
                    <a:pt x="11940" y="8080"/>
                    <a:pt x="12516" y="8961"/>
                  </a:cubicBezTo>
                  <a:lnTo>
                    <a:pt x="12516" y="8961"/>
                  </a:lnTo>
                  <a:cubicBezTo>
                    <a:pt x="8852" y="7596"/>
                    <a:pt x="6232" y="4636"/>
                    <a:pt x="3315" y="2136"/>
                  </a:cubicBezTo>
                  <a:cubicBezTo>
                    <a:pt x="2828" y="1710"/>
                    <a:pt x="2319" y="1306"/>
                    <a:pt x="1793" y="925"/>
                  </a:cubicBezTo>
                  <a:close/>
                  <a:moveTo>
                    <a:pt x="12920" y="9101"/>
                  </a:moveTo>
                  <a:lnTo>
                    <a:pt x="12923" y="9105"/>
                  </a:lnTo>
                  <a:lnTo>
                    <a:pt x="12923" y="9105"/>
                  </a:lnTo>
                  <a:cubicBezTo>
                    <a:pt x="12923" y="9104"/>
                    <a:pt x="12922" y="9104"/>
                    <a:pt x="12921" y="9104"/>
                  </a:cubicBezTo>
                  <a:lnTo>
                    <a:pt x="12921" y="9104"/>
                  </a:lnTo>
                  <a:cubicBezTo>
                    <a:pt x="12921" y="9103"/>
                    <a:pt x="12920" y="9102"/>
                    <a:pt x="12920" y="9101"/>
                  </a:cubicBezTo>
                  <a:close/>
                  <a:moveTo>
                    <a:pt x="386" y="1"/>
                  </a:moveTo>
                  <a:cubicBezTo>
                    <a:pt x="136" y="1"/>
                    <a:pt x="1" y="355"/>
                    <a:pt x="236" y="523"/>
                  </a:cubicBezTo>
                  <a:cubicBezTo>
                    <a:pt x="3829" y="2686"/>
                    <a:pt x="6321" y="6132"/>
                    <a:pt x="9877" y="8331"/>
                  </a:cubicBezTo>
                  <a:cubicBezTo>
                    <a:pt x="10830" y="8954"/>
                    <a:pt x="11857" y="9431"/>
                    <a:pt x="12956" y="9761"/>
                  </a:cubicBezTo>
                  <a:cubicBezTo>
                    <a:pt x="12991" y="9770"/>
                    <a:pt x="13023" y="9774"/>
                    <a:pt x="13054" y="9774"/>
                  </a:cubicBezTo>
                  <a:cubicBezTo>
                    <a:pt x="13381" y="9774"/>
                    <a:pt x="13475" y="9275"/>
                    <a:pt x="13140" y="9174"/>
                  </a:cubicBezTo>
                  <a:cubicBezTo>
                    <a:pt x="13073" y="9153"/>
                    <a:pt x="13007" y="9132"/>
                    <a:pt x="12941" y="9110"/>
                  </a:cubicBezTo>
                  <a:lnTo>
                    <a:pt x="12941" y="9110"/>
                  </a:lnTo>
                  <a:cubicBezTo>
                    <a:pt x="10851" y="5494"/>
                    <a:pt x="7631" y="2682"/>
                    <a:pt x="3792" y="1073"/>
                  </a:cubicBezTo>
                  <a:cubicBezTo>
                    <a:pt x="2692" y="633"/>
                    <a:pt x="1592" y="266"/>
                    <a:pt x="456" y="10"/>
                  </a:cubicBezTo>
                  <a:cubicBezTo>
                    <a:pt x="432" y="4"/>
                    <a:pt x="409" y="1"/>
                    <a:pt x="3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54"/>
            <p:cNvSpPr/>
            <p:nvPr/>
          </p:nvSpPr>
          <p:spPr>
            <a:xfrm rot="4317821">
              <a:off x="196878" y="650978"/>
              <a:ext cx="52247" cy="329379"/>
            </a:xfrm>
            <a:custGeom>
              <a:rect b="b" l="l" r="r" t="t"/>
              <a:pathLst>
                <a:path extrusionOk="0" h="13176" w="2090">
                  <a:moveTo>
                    <a:pt x="897" y="1697"/>
                  </a:moveTo>
                  <a:cubicBezTo>
                    <a:pt x="1435" y="4326"/>
                    <a:pt x="1524" y="7020"/>
                    <a:pt x="1210" y="9687"/>
                  </a:cubicBezTo>
                  <a:cubicBezTo>
                    <a:pt x="1147" y="10271"/>
                    <a:pt x="1049" y="10854"/>
                    <a:pt x="936" y="11438"/>
                  </a:cubicBezTo>
                  <a:lnTo>
                    <a:pt x="936" y="11438"/>
                  </a:lnTo>
                  <a:cubicBezTo>
                    <a:pt x="827" y="10793"/>
                    <a:pt x="729" y="10148"/>
                    <a:pt x="660" y="9504"/>
                  </a:cubicBezTo>
                  <a:cubicBezTo>
                    <a:pt x="587" y="8514"/>
                    <a:pt x="513" y="7488"/>
                    <a:pt x="513" y="6461"/>
                  </a:cubicBezTo>
                  <a:cubicBezTo>
                    <a:pt x="513" y="4862"/>
                    <a:pt x="647" y="3262"/>
                    <a:pt x="897" y="1697"/>
                  </a:cubicBezTo>
                  <a:close/>
                  <a:moveTo>
                    <a:pt x="880" y="0"/>
                  </a:moveTo>
                  <a:cubicBezTo>
                    <a:pt x="770" y="0"/>
                    <a:pt x="660" y="64"/>
                    <a:pt x="623" y="193"/>
                  </a:cubicBezTo>
                  <a:cubicBezTo>
                    <a:pt x="184" y="2246"/>
                    <a:pt x="0" y="4335"/>
                    <a:pt x="0" y="6461"/>
                  </a:cubicBezTo>
                  <a:cubicBezTo>
                    <a:pt x="0" y="8514"/>
                    <a:pt x="212" y="10566"/>
                    <a:pt x="706" y="12550"/>
                  </a:cubicBezTo>
                  <a:lnTo>
                    <a:pt x="706" y="12550"/>
                  </a:lnTo>
                  <a:cubicBezTo>
                    <a:pt x="691" y="12622"/>
                    <a:pt x="676" y="12694"/>
                    <a:pt x="660" y="12766"/>
                  </a:cubicBezTo>
                  <a:cubicBezTo>
                    <a:pt x="593" y="13012"/>
                    <a:pt x="784" y="13176"/>
                    <a:pt x="969" y="13176"/>
                  </a:cubicBezTo>
                  <a:cubicBezTo>
                    <a:pt x="1087" y="13176"/>
                    <a:pt x="1204" y="13108"/>
                    <a:pt x="1247" y="12950"/>
                  </a:cubicBezTo>
                  <a:cubicBezTo>
                    <a:pt x="1833" y="10860"/>
                    <a:pt x="2090" y="8697"/>
                    <a:pt x="2016" y="6571"/>
                  </a:cubicBezTo>
                  <a:cubicBezTo>
                    <a:pt x="1980" y="4408"/>
                    <a:pt x="1686" y="2282"/>
                    <a:pt x="1137" y="193"/>
                  </a:cubicBezTo>
                  <a:cubicBezTo>
                    <a:pt x="1100" y="64"/>
                    <a:pt x="990" y="0"/>
                    <a:pt x="8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54"/>
            <p:cNvSpPr/>
            <p:nvPr/>
          </p:nvSpPr>
          <p:spPr>
            <a:xfrm rot="4317821">
              <a:off x="434521" y="129788"/>
              <a:ext cx="236035" cy="617961"/>
            </a:xfrm>
            <a:custGeom>
              <a:rect b="b" l="l" r="r" t="t"/>
              <a:pathLst>
                <a:path extrusionOk="0" h="24720" w="9442">
                  <a:moveTo>
                    <a:pt x="1334" y="1388"/>
                  </a:moveTo>
                  <a:cubicBezTo>
                    <a:pt x="2725" y="4292"/>
                    <a:pt x="4104" y="7184"/>
                    <a:pt x="5096" y="10225"/>
                  </a:cubicBezTo>
                  <a:cubicBezTo>
                    <a:pt x="5645" y="11875"/>
                    <a:pt x="6049" y="13598"/>
                    <a:pt x="6342" y="15358"/>
                  </a:cubicBezTo>
                  <a:cubicBezTo>
                    <a:pt x="6546" y="16787"/>
                    <a:pt x="6624" y="18248"/>
                    <a:pt x="6839" y="19681"/>
                  </a:cubicBezTo>
                  <a:lnTo>
                    <a:pt x="6839" y="19681"/>
                  </a:lnTo>
                  <a:cubicBezTo>
                    <a:pt x="6595" y="19180"/>
                    <a:pt x="6306" y="18693"/>
                    <a:pt x="6012" y="18217"/>
                  </a:cubicBezTo>
                  <a:cubicBezTo>
                    <a:pt x="5169" y="16934"/>
                    <a:pt x="4436" y="15614"/>
                    <a:pt x="3776" y="14221"/>
                  </a:cubicBezTo>
                  <a:cubicBezTo>
                    <a:pt x="2456" y="11472"/>
                    <a:pt x="1613" y="8502"/>
                    <a:pt x="1320" y="5497"/>
                  </a:cubicBezTo>
                  <a:cubicBezTo>
                    <a:pt x="1173" y="4121"/>
                    <a:pt x="1191" y="2745"/>
                    <a:pt x="1334" y="1388"/>
                  </a:cubicBezTo>
                  <a:close/>
                  <a:moveTo>
                    <a:pt x="1153" y="0"/>
                  </a:moveTo>
                  <a:cubicBezTo>
                    <a:pt x="1009" y="0"/>
                    <a:pt x="864" y="75"/>
                    <a:pt x="843" y="218"/>
                  </a:cubicBezTo>
                  <a:cubicBezTo>
                    <a:pt x="0" y="6266"/>
                    <a:pt x="1760" y="12498"/>
                    <a:pt x="5059" y="17630"/>
                  </a:cubicBezTo>
                  <a:cubicBezTo>
                    <a:pt x="5975" y="19060"/>
                    <a:pt x="7185" y="20490"/>
                    <a:pt x="7295" y="22286"/>
                  </a:cubicBezTo>
                  <a:cubicBezTo>
                    <a:pt x="7295" y="22359"/>
                    <a:pt x="7350" y="22396"/>
                    <a:pt x="7405" y="22396"/>
                  </a:cubicBezTo>
                  <a:cubicBezTo>
                    <a:pt x="7425" y="22396"/>
                    <a:pt x="7444" y="22391"/>
                    <a:pt x="7462" y="22382"/>
                  </a:cubicBezTo>
                  <a:lnTo>
                    <a:pt x="7462" y="22382"/>
                  </a:lnTo>
                  <a:cubicBezTo>
                    <a:pt x="7467" y="22399"/>
                    <a:pt x="7473" y="22416"/>
                    <a:pt x="7478" y="22433"/>
                  </a:cubicBezTo>
                  <a:cubicBezTo>
                    <a:pt x="7808" y="23239"/>
                    <a:pt x="8248" y="23972"/>
                    <a:pt x="8798" y="24632"/>
                  </a:cubicBezTo>
                  <a:cubicBezTo>
                    <a:pt x="8851" y="24693"/>
                    <a:pt x="8918" y="24719"/>
                    <a:pt x="8987" y="24719"/>
                  </a:cubicBezTo>
                  <a:cubicBezTo>
                    <a:pt x="9206" y="24719"/>
                    <a:pt x="9442" y="24461"/>
                    <a:pt x="9275" y="24265"/>
                  </a:cubicBezTo>
                  <a:cubicBezTo>
                    <a:pt x="8432" y="23019"/>
                    <a:pt x="7882" y="21626"/>
                    <a:pt x="7662" y="20123"/>
                  </a:cubicBezTo>
                  <a:cubicBezTo>
                    <a:pt x="7368" y="18620"/>
                    <a:pt x="7295" y="17080"/>
                    <a:pt x="7075" y="15577"/>
                  </a:cubicBezTo>
                  <a:cubicBezTo>
                    <a:pt x="6525" y="12132"/>
                    <a:pt x="5499" y="8759"/>
                    <a:pt x="3996" y="5570"/>
                  </a:cubicBezTo>
                  <a:cubicBezTo>
                    <a:pt x="3189" y="3737"/>
                    <a:pt x="2310" y="1941"/>
                    <a:pt x="1430" y="144"/>
                  </a:cubicBezTo>
                  <a:cubicBezTo>
                    <a:pt x="1381" y="47"/>
                    <a:pt x="1268" y="0"/>
                    <a:pt x="11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4" name="Google Shape;2244;p54"/>
          <p:cNvSpPr/>
          <p:nvPr/>
        </p:nvSpPr>
        <p:spPr>
          <a:xfrm rot="-7398424">
            <a:off x="-1286155" y="3388565"/>
            <a:ext cx="2126999" cy="1697120"/>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nine columns">
  <p:cSld name="TITLE_AND_TWO_COLUMNS_1_4_1_1_1_1">
    <p:spTree>
      <p:nvGrpSpPr>
        <p:cNvPr id="2245" name="Shape 2245"/>
        <p:cNvGrpSpPr/>
        <p:nvPr/>
      </p:nvGrpSpPr>
      <p:grpSpPr>
        <a:xfrm>
          <a:off x="0" y="0"/>
          <a:ext cx="0" cy="0"/>
          <a:chOff x="0" y="0"/>
          <a:chExt cx="0" cy="0"/>
        </a:xfrm>
      </p:grpSpPr>
      <p:sp>
        <p:nvSpPr>
          <p:cNvPr id="2246" name="Google Shape;2246;p55"/>
          <p:cNvSpPr txBox="1"/>
          <p:nvPr>
            <p:ph type="title"/>
          </p:nvPr>
        </p:nvSpPr>
        <p:spPr>
          <a:xfrm>
            <a:off x="714850" y="420952"/>
            <a:ext cx="7714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solidFill>
                  <a:schemeClr val="accent3"/>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247" name="Google Shape;2247;p55"/>
          <p:cNvSpPr txBox="1"/>
          <p:nvPr>
            <p:ph idx="1" type="subTitle"/>
          </p:nvPr>
        </p:nvSpPr>
        <p:spPr>
          <a:xfrm>
            <a:off x="714857" y="1652573"/>
            <a:ext cx="2421600" cy="584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248" name="Google Shape;2248;p55"/>
          <p:cNvSpPr txBox="1"/>
          <p:nvPr>
            <p:ph idx="2" type="subTitle"/>
          </p:nvPr>
        </p:nvSpPr>
        <p:spPr>
          <a:xfrm>
            <a:off x="716930" y="1255175"/>
            <a:ext cx="2417400" cy="402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49" name="Google Shape;2249;p55"/>
          <p:cNvSpPr txBox="1"/>
          <p:nvPr>
            <p:ph idx="3" type="subTitle"/>
          </p:nvPr>
        </p:nvSpPr>
        <p:spPr>
          <a:xfrm>
            <a:off x="714850" y="2726189"/>
            <a:ext cx="2421600" cy="584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250" name="Google Shape;2250;p55"/>
          <p:cNvSpPr txBox="1"/>
          <p:nvPr>
            <p:ph idx="4" type="subTitle"/>
          </p:nvPr>
        </p:nvSpPr>
        <p:spPr>
          <a:xfrm>
            <a:off x="716922" y="2328610"/>
            <a:ext cx="2417400" cy="402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51" name="Google Shape;2251;p55"/>
          <p:cNvSpPr txBox="1"/>
          <p:nvPr>
            <p:ph idx="5" type="subTitle"/>
          </p:nvPr>
        </p:nvSpPr>
        <p:spPr>
          <a:xfrm>
            <a:off x="3360063" y="1652754"/>
            <a:ext cx="2417400" cy="584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252" name="Google Shape;2252;p55"/>
          <p:cNvSpPr txBox="1"/>
          <p:nvPr>
            <p:ph idx="6" type="subTitle"/>
          </p:nvPr>
        </p:nvSpPr>
        <p:spPr>
          <a:xfrm>
            <a:off x="3362131" y="1255175"/>
            <a:ext cx="2412900" cy="402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53" name="Google Shape;2253;p55"/>
          <p:cNvSpPr txBox="1"/>
          <p:nvPr>
            <p:ph idx="7" type="subTitle"/>
          </p:nvPr>
        </p:nvSpPr>
        <p:spPr>
          <a:xfrm>
            <a:off x="714857" y="3874175"/>
            <a:ext cx="2421600" cy="584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254" name="Google Shape;2254;p55"/>
          <p:cNvSpPr txBox="1"/>
          <p:nvPr>
            <p:ph idx="8" type="subTitle"/>
          </p:nvPr>
        </p:nvSpPr>
        <p:spPr>
          <a:xfrm>
            <a:off x="716930" y="3478419"/>
            <a:ext cx="2417400" cy="402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55" name="Google Shape;2255;p55"/>
          <p:cNvSpPr txBox="1"/>
          <p:nvPr>
            <p:ph idx="9" type="subTitle"/>
          </p:nvPr>
        </p:nvSpPr>
        <p:spPr>
          <a:xfrm>
            <a:off x="3360084" y="2724377"/>
            <a:ext cx="2417400" cy="584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256" name="Google Shape;2256;p55"/>
          <p:cNvSpPr txBox="1"/>
          <p:nvPr>
            <p:ph idx="13" type="subTitle"/>
          </p:nvPr>
        </p:nvSpPr>
        <p:spPr>
          <a:xfrm>
            <a:off x="3362152" y="2328622"/>
            <a:ext cx="2412900" cy="402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57" name="Google Shape;2257;p55"/>
          <p:cNvSpPr txBox="1"/>
          <p:nvPr>
            <p:ph idx="14" type="subTitle"/>
          </p:nvPr>
        </p:nvSpPr>
        <p:spPr>
          <a:xfrm>
            <a:off x="3360063" y="3874175"/>
            <a:ext cx="2417400" cy="584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258" name="Google Shape;2258;p55"/>
          <p:cNvSpPr txBox="1"/>
          <p:nvPr>
            <p:ph idx="15" type="subTitle"/>
          </p:nvPr>
        </p:nvSpPr>
        <p:spPr>
          <a:xfrm>
            <a:off x="3362131" y="3478419"/>
            <a:ext cx="2412900" cy="402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2259" name="Google Shape;2259;p55"/>
          <p:cNvGrpSpPr/>
          <p:nvPr/>
        </p:nvGrpSpPr>
        <p:grpSpPr>
          <a:xfrm>
            <a:off x="8494750" y="641518"/>
            <a:ext cx="535974" cy="552531"/>
            <a:chOff x="488725" y="4431468"/>
            <a:chExt cx="535974" cy="552531"/>
          </a:xfrm>
        </p:grpSpPr>
        <p:sp>
          <p:nvSpPr>
            <p:cNvPr id="2260" name="Google Shape;2260;p55"/>
            <p:cNvSpPr/>
            <p:nvPr/>
          </p:nvSpPr>
          <p:spPr>
            <a:xfrm>
              <a:off x="973722" y="4431468"/>
              <a:ext cx="43337" cy="34412"/>
            </a:xfrm>
            <a:custGeom>
              <a:rect b="b" l="l" r="r" t="t"/>
              <a:pathLst>
                <a:path extrusionOk="0" h="991" w="1248">
                  <a:moveTo>
                    <a:pt x="514" y="0"/>
                  </a:moveTo>
                  <a:cubicBezTo>
                    <a:pt x="221" y="0"/>
                    <a:pt x="1" y="220"/>
                    <a:pt x="1" y="477"/>
                  </a:cubicBezTo>
                  <a:cubicBezTo>
                    <a:pt x="1" y="770"/>
                    <a:pt x="221" y="990"/>
                    <a:pt x="514" y="990"/>
                  </a:cubicBezTo>
                  <a:lnTo>
                    <a:pt x="514" y="954"/>
                  </a:lnTo>
                  <a:lnTo>
                    <a:pt x="771" y="954"/>
                  </a:lnTo>
                  <a:cubicBezTo>
                    <a:pt x="1027" y="954"/>
                    <a:pt x="1247" y="734"/>
                    <a:pt x="1247" y="477"/>
                  </a:cubicBezTo>
                  <a:cubicBezTo>
                    <a:pt x="1247" y="184"/>
                    <a:pt x="1027" y="0"/>
                    <a:pt x="7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55"/>
            <p:cNvSpPr/>
            <p:nvPr/>
          </p:nvSpPr>
          <p:spPr>
            <a:xfrm>
              <a:off x="823528" y="4585515"/>
              <a:ext cx="45837" cy="46532"/>
            </a:xfrm>
            <a:custGeom>
              <a:rect b="b" l="l" r="r" t="t"/>
              <a:pathLst>
                <a:path extrusionOk="0" h="1340" w="1320">
                  <a:moveTo>
                    <a:pt x="733" y="0"/>
                  </a:moveTo>
                  <a:cubicBezTo>
                    <a:pt x="587" y="0"/>
                    <a:pt x="440" y="73"/>
                    <a:pt x="330" y="183"/>
                  </a:cubicBezTo>
                  <a:lnTo>
                    <a:pt x="294" y="220"/>
                  </a:lnTo>
                  <a:cubicBezTo>
                    <a:pt x="211" y="302"/>
                    <a:pt x="152" y="407"/>
                    <a:pt x="123" y="522"/>
                  </a:cubicBezTo>
                  <a:lnTo>
                    <a:pt x="123" y="522"/>
                  </a:lnTo>
                  <a:cubicBezTo>
                    <a:pt x="106" y="547"/>
                    <a:pt x="90" y="570"/>
                    <a:pt x="74" y="587"/>
                  </a:cubicBezTo>
                  <a:cubicBezTo>
                    <a:pt x="0" y="697"/>
                    <a:pt x="0" y="843"/>
                    <a:pt x="37" y="990"/>
                  </a:cubicBezTo>
                  <a:cubicBezTo>
                    <a:pt x="74" y="1063"/>
                    <a:pt x="110" y="1173"/>
                    <a:pt x="220" y="1246"/>
                  </a:cubicBezTo>
                  <a:cubicBezTo>
                    <a:pt x="301" y="1311"/>
                    <a:pt x="402" y="1340"/>
                    <a:pt x="503" y="1340"/>
                  </a:cubicBezTo>
                  <a:cubicBezTo>
                    <a:pt x="632" y="1340"/>
                    <a:pt x="761" y="1292"/>
                    <a:pt x="843" y="1210"/>
                  </a:cubicBezTo>
                  <a:lnTo>
                    <a:pt x="852" y="1201"/>
                  </a:lnTo>
                  <a:lnTo>
                    <a:pt x="852" y="1201"/>
                  </a:lnTo>
                  <a:cubicBezTo>
                    <a:pt x="946" y="1177"/>
                    <a:pt x="1031" y="1132"/>
                    <a:pt x="1100" y="1063"/>
                  </a:cubicBezTo>
                  <a:lnTo>
                    <a:pt x="1137" y="990"/>
                  </a:lnTo>
                  <a:cubicBezTo>
                    <a:pt x="1247" y="880"/>
                    <a:pt x="1320" y="733"/>
                    <a:pt x="1320" y="587"/>
                  </a:cubicBezTo>
                  <a:cubicBezTo>
                    <a:pt x="1320" y="403"/>
                    <a:pt x="1247" y="257"/>
                    <a:pt x="1137" y="183"/>
                  </a:cubicBezTo>
                  <a:cubicBezTo>
                    <a:pt x="1027" y="73"/>
                    <a:pt x="880" y="0"/>
                    <a:pt x="7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55"/>
            <p:cNvSpPr/>
            <p:nvPr/>
          </p:nvSpPr>
          <p:spPr>
            <a:xfrm>
              <a:off x="976292" y="4604580"/>
              <a:ext cx="48407" cy="40802"/>
            </a:xfrm>
            <a:custGeom>
              <a:rect b="b" l="l" r="r" t="t"/>
              <a:pathLst>
                <a:path extrusionOk="0" h="1175" w="1394">
                  <a:moveTo>
                    <a:pt x="697" y="1"/>
                  </a:moveTo>
                  <a:cubicBezTo>
                    <a:pt x="0" y="74"/>
                    <a:pt x="0" y="1101"/>
                    <a:pt x="697" y="1174"/>
                  </a:cubicBezTo>
                  <a:cubicBezTo>
                    <a:pt x="1393" y="1101"/>
                    <a:pt x="1393" y="74"/>
                    <a:pt x="6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55"/>
            <p:cNvSpPr/>
            <p:nvPr/>
          </p:nvSpPr>
          <p:spPr>
            <a:xfrm>
              <a:off x="810783" y="4487482"/>
              <a:ext cx="43337" cy="31843"/>
            </a:xfrm>
            <a:custGeom>
              <a:rect b="b" l="l" r="r" t="t"/>
              <a:pathLst>
                <a:path extrusionOk="0" h="917" w="1248">
                  <a:moveTo>
                    <a:pt x="624" y="0"/>
                  </a:moveTo>
                  <a:cubicBezTo>
                    <a:pt x="1" y="0"/>
                    <a:pt x="1" y="917"/>
                    <a:pt x="624" y="917"/>
                  </a:cubicBezTo>
                  <a:cubicBezTo>
                    <a:pt x="1247" y="917"/>
                    <a:pt x="1247" y="0"/>
                    <a:pt x="6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55"/>
            <p:cNvSpPr/>
            <p:nvPr/>
          </p:nvSpPr>
          <p:spPr>
            <a:xfrm>
              <a:off x="787863" y="4776753"/>
              <a:ext cx="48962" cy="32815"/>
            </a:xfrm>
            <a:custGeom>
              <a:rect b="b" l="l" r="r" t="t"/>
              <a:pathLst>
                <a:path extrusionOk="0" h="945" w="1410">
                  <a:moveTo>
                    <a:pt x="606" y="1"/>
                  </a:moveTo>
                  <a:cubicBezTo>
                    <a:pt x="560" y="1"/>
                    <a:pt x="514" y="10"/>
                    <a:pt x="477" y="28"/>
                  </a:cubicBezTo>
                  <a:cubicBezTo>
                    <a:pt x="331" y="28"/>
                    <a:pt x="221" y="65"/>
                    <a:pt x="147" y="138"/>
                  </a:cubicBezTo>
                  <a:cubicBezTo>
                    <a:pt x="37" y="248"/>
                    <a:pt x="1" y="358"/>
                    <a:pt x="1" y="468"/>
                  </a:cubicBezTo>
                  <a:cubicBezTo>
                    <a:pt x="1" y="615"/>
                    <a:pt x="37" y="725"/>
                    <a:pt x="147" y="835"/>
                  </a:cubicBezTo>
                  <a:lnTo>
                    <a:pt x="221" y="908"/>
                  </a:lnTo>
                  <a:cubicBezTo>
                    <a:pt x="294" y="945"/>
                    <a:pt x="367" y="945"/>
                    <a:pt x="477" y="945"/>
                  </a:cubicBezTo>
                  <a:lnTo>
                    <a:pt x="734" y="945"/>
                  </a:lnTo>
                  <a:cubicBezTo>
                    <a:pt x="881" y="945"/>
                    <a:pt x="991" y="908"/>
                    <a:pt x="1064" y="835"/>
                  </a:cubicBezTo>
                  <a:cubicBezTo>
                    <a:pt x="1409" y="559"/>
                    <a:pt x="1202" y="22"/>
                    <a:pt x="809" y="22"/>
                  </a:cubicBezTo>
                  <a:cubicBezTo>
                    <a:pt x="784" y="22"/>
                    <a:pt x="759" y="24"/>
                    <a:pt x="734" y="28"/>
                  </a:cubicBezTo>
                  <a:cubicBezTo>
                    <a:pt x="697" y="10"/>
                    <a:pt x="652"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55"/>
            <p:cNvSpPr/>
            <p:nvPr/>
          </p:nvSpPr>
          <p:spPr>
            <a:xfrm>
              <a:off x="644024" y="4675873"/>
              <a:ext cx="38232" cy="29308"/>
            </a:xfrm>
            <a:custGeom>
              <a:rect b="b" l="l" r="r" t="t"/>
              <a:pathLst>
                <a:path extrusionOk="0" h="844" w="1101">
                  <a:moveTo>
                    <a:pt x="550" y="1"/>
                  </a:moveTo>
                  <a:cubicBezTo>
                    <a:pt x="0" y="1"/>
                    <a:pt x="0" y="844"/>
                    <a:pt x="550" y="844"/>
                  </a:cubicBezTo>
                  <a:cubicBezTo>
                    <a:pt x="1100" y="844"/>
                    <a:pt x="1100" y="1"/>
                    <a:pt x="5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55"/>
            <p:cNvSpPr/>
            <p:nvPr/>
          </p:nvSpPr>
          <p:spPr>
            <a:xfrm>
              <a:off x="661839" y="4819744"/>
              <a:ext cx="2570" cy="3854"/>
            </a:xfrm>
            <a:custGeom>
              <a:rect b="b" l="l" r="r" t="t"/>
              <a:pathLst>
                <a:path extrusionOk="0" h="111" w="74">
                  <a:moveTo>
                    <a:pt x="37" y="0"/>
                  </a:moveTo>
                  <a:cubicBezTo>
                    <a:pt x="1" y="37"/>
                    <a:pt x="1" y="73"/>
                    <a:pt x="37" y="110"/>
                  </a:cubicBezTo>
                  <a:cubicBezTo>
                    <a:pt x="74" y="73"/>
                    <a:pt x="74" y="37"/>
                    <a:pt x="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55"/>
            <p:cNvSpPr/>
            <p:nvPr/>
          </p:nvSpPr>
          <p:spPr>
            <a:xfrm>
              <a:off x="488725" y="4958476"/>
              <a:ext cx="30558" cy="25523"/>
            </a:xfrm>
            <a:custGeom>
              <a:rect b="b" l="l" r="r" t="t"/>
              <a:pathLst>
                <a:path extrusionOk="0" h="735" w="880">
                  <a:moveTo>
                    <a:pt x="440" y="1"/>
                  </a:moveTo>
                  <a:cubicBezTo>
                    <a:pt x="0" y="38"/>
                    <a:pt x="0" y="697"/>
                    <a:pt x="440" y="734"/>
                  </a:cubicBezTo>
                  <a:cubicBezTo>
                    <a:pt x="880" y="697"/>
                    <a:pt x="880" y="38"/>
                    <a:pt x="4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8" name="Google Shape;2268;p55"/>
          <p:cNvSpPr txBox="1"/>
          <p:nvPr>
            <p:ph idx="16" type="subTitle"/>
          </p:nvPr>
        </p:nvSpPr>
        <p:spPr>
          <a:xfrm>
            <a:off x="6003225" y="1652754"/>
            <a:ext cx="2425800" cy="584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269" name="Google Shape;2269;p55"/>
          <p:cNvSpPr txBox="1"/>
          <p:nvPr>
            <p:ph idx="17" type="subTitle"/>
          </p:nvPr>
        </p:nvSpPr>
        <p:spPr>
          <a:xfrm>
            <a:off x="6005301" y="1255175"/>
            <a:ext cx="2421600" cy="402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70" name="Google Shape;2270;p55"/>
          <p:cNvSpPr txBox="1"/>
          <p:nvPr>
            <p:ph idx="18" type="subTitle"/>
          </p:nvPr>
        </p:nvSpPr>
        <p:spPr>
          <a:xfrm>
            <a:off x="6003247" y="2724377"/>
            <a:ext cx="2425800" cy="584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271" name="Google Shape;2271;p55"/>
          <p:cNvSpPr txBox="1"/>
          <p:nvPr>
            <p:ph idx="19" type="subTitle"/>
          </p:nvPr>
        </p:nvSpPr>
        <p:spPr>
          <a:xfrm>
            <a:off x="6005323" y="2328622"/>
            <a:ext cx="2421600" cy="402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72" name="Google Shape;2272;p55"/>
          <p:cNvSpPr txBox="1"/>
          <p:nvPr>
            <p:ph idx="20" type="subTitle"/>
          </p:nvPr>
        </p:nvSpPr>
        <p:spPr>
          <a:xfrm>
            <a:off x="6003225" y="3874175"/>
            <a:ext cx="2425800" cy="584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273" name="Google Shape;2273;p55"/>
          <p:cNvSpPr txBox="1"/>
          <p:nvPr>
            <p:ph idx="21" type="subTitle"/>
          </p:nvPr>
        </p:nvSpPr>
        <p:spPr>
          <a:xfrm>
            <a:off x="6005301" y="3478419"/>
            <a:ext cx="2421600" cy="402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74" name="Google Shape;2274;p55"/>
          <p:cNvSpPr/>
          <p:nvPr/>
        </p:nvSpPr>
        <p:spPr>
          <a:xfrm rot="7198765">
            <a:off x="7456831" y="3287551"/>
            <a:ext cx="2913388" cy="1555252"/>
          </a:xfrm>
          <a:custGeom>
            <a:rect b="b" l="l" r="r" t="t"/>
            <a:pathLst>
              <a:path extrusionOk="0" h="62210" w="85084">
                <a:moveTo>
                  <a:pt x="1" y="1"/>
                </a:moveTo>
                <a:lnTo>
                  <a:pt x="1" y="221"/>
                </a:lnTo>
                <a:lnTo>
                  <a:pt x="1064" y="1430"/>
                </a:lnTo>
                <a:cubicBezTo>
                  <a:pt x="3740" y="4400"/>
                  <a:pt x="6489" y="7479"/>
                  <a:pt x="8432" y="11035"/>
                </a:cubicBezTo>
                <a:cubicBezTo>
                  <a:pt x="10265" y="14444"/>
                  <a:pt x="11401" y="18256"/>
                  <a:pt x="12464" y="21886"/>
                </a:cubicBezTo>
                <a:cubicBezTo>
                  <a:pt x="14774" y="29987"/>
                  <a:pt x="17193" y="38345"/>
                  <a:pt x="18146" y="46850"/>
                </a:cubicBezTo>
                <a:cubicBezTo>
                  <a:pt x="18220" y="47290"/>
                  <a:pt x="18256" y="47803"/>
                  <a:pt x="18330" y="48279"/>
                </a:cubicBezTo>
                <a:cubicBezTo>
                  <a:pt x="18623" y="51065"/>
                  <a:pt x="18916" y="53961"/>
                  <a:pt x="20089" y="56527"/>
                </a:cubicBezTo>
                <a:cubicBezTo>
                  <a:pt x="20749" y="58067"/>
                  <a:pt x="21775" y="59423"/>
                  <a:pt x="23095" y="60523"/>
                </a:cubicBezTo>
                <a:cubicBezTo>
                  <a:pt x="24342" y="61549"/>
                  <a:pt x="25918" y="62136"/>
                  <a:pt x="27531" y="62209"/>
                </a:cubicBezTo>
                <a:lnTo>
                  <a:pt x="27604" y="62209"/>
                </a:lnTo>
                <a:cubicBezTo>
                  <a:pt x="31930" y="62136"/>
                  <a:pt x="34789" y="58030"/>
                  <a:pt x="37062" y="53998"/>
                </a:cubicBezTo>
                <a:cubicBezTo>
                  <a:pt x="39005" y="50515"/>
                  <a:pt x="41021" y="46886"/>
                  <a:pt x="42451" y="43001"/>
                </a:cubicBezTo>
                <a:cubicBezTo>
                  <a:pt x="43770" y="39371"/>
                  <a:pt x="44540" y="35522"/>
                  <a:pt x="45310" y="31783"/>
                </a:cubicBezTo>
                <a:cubicBezTo>
                  <a:pt x="45750" y="29620"/>
                  <a:pt x="46226" y="27348"/>
                  <a:pt x="46740" y="25148"/>
                </a:cubicBezTo>
                <a:cubicBezTo>
                  <a:pt x="46960" y="24085"/>
                  <a:pt x="47399" y="23059"/>
                  <a:pt x="48059" y="22179"/>
                </a:cubicBezTo>
                <a:cubicBezTo>
                  <a:pt x="48792" y="21336"/>
                  <a:pt x="49892" y="20859"/>
                  <a:pt x="50845" y="20419"/>
                </a:cubicBezTo>
                <a:lnTo>
                  <a:pt x="85047" y="5316"/>
                </a:lnTo>
                <a:lnTo>
                  <a:pt x="85084" y="5170"/>
                </a:lnTo>
                <a:lnTo>
                  <a:pt x="85084" y="5170"/>
                </a:lnTo>
                <a:lnTo>
                  <a:pt x="50809" y="20309"/>
                </a:lnTo>
                <a:cubicBezTo>
                  <a:pt x="49819" y="20749"/>
                  <a:pt x="48719" y="21226"/>
                  <a:pt x="47949" y="22105"/>
                </a:cubicBezTo>
                <a:cubicBezTo>
                  <a:pt x="47289" y="22985"/>
                  <a:pt x="46850" y="24012"/>
                  <a:pt x="46630" y="25111"/>
                </a:cubicBezTo>
                <a:cubicBezTo>
                  <a:pt x="46080" y="27311"/>
                  <a:pt x="45603" y="29584"/>
                  <a:pt x="45163" y="31747"/>
                </a:cubicBezTo>
                <a:cubicBezTo>
                  <a:pt x="44430" y="35486"/>
                  <a:pt x="43660" y="39335"/>
                  <a:pt x="42304" y="42964"/>
                </a:cubicBezTo>
                <a:cubicBezTo>
                  <a:pt x="40948" y="46813"/>
                  <a:pt x="38895" y="50405"/>
                  <a:pt x="36952" y="53925"/>
                </a:cubicBezTo>
                <a:cubicBezTo>
                  <a:pt x="34716" y="57920"/>
                  <a:pt x="31856" y="61989"/>
                  <a:pt x="27604" y="62026"/>
                </a:cubicBezTo>
                <a:lnTo>
                  <a:pt x="27567" y="62026"/>
                </a:lnTo>
                <a:cubicBezTo>
                  <a:pt x="25111" y="62026"/>
                  <a:pt x="21922" y="60303"/>
                  <a:pt x="20236" y="56454"/>
                </a:cubicBezTo>
                <a:cubicBezTo>
                  <a:pt x="19099" y="53888"/>
                  <a:pt x="18769" y="50992"/>
                  <a:pt x="18476" y="48206"/>
                </a:cubicBezTo>
                <a:cubicBezTo>
                  <a:pt x="18440" y="47766"/>
                  <a:pt x="18366" y="47253"/>
                  <a:pt x="18330" y="46776"/>
                </a:cubicBezTo>
                <a:cubicBezTo>
                  <a:pt x="17340" y="38272"/>
                  <a:pt x="14920" y="29914"/>
                  <a:pt x="12611" y="21812"/>
                </a:cubicBezTo>
                <a:cubicBezTo>
                  <a:pt x="11548" y="18146"/>
                  <a:pt x="10448" y="14371"/>
                  <a:pt x="8579" y="10925"/>
                </a:cubicBezTo>
                <a:cubicBezTo>
                  <a:pt x="6636" y="7369"/>
                  <a:pt x="3886" y="4290"/>
                  <a:pt x="1210" y="1320"/>
                </a:cubicBezTo>
                <a:lnTo>
                  <a:pt x="1"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55"/>
          <p:cNvSpPr/>
          <p:nvPr/>
        </p:nvSpPr>
        <p:spPr>
          <a:xfrm>
            <a:off x="8574415" y="437765"/>
            <a:ext cx="647437" cy="464111"/>
          </a:xfrm>
          <a:custGeom>
            <a:rect b="b" l="l" r="r" t="t"/>
            <a:pathLst>
              <a:path extrusionOk="0" h="14848" w="20713">
                <a:moveTo>
                  <a:pt x="6709" y="1"/>
                </a:moveTo>
                <a:cubicBezTo>
                  <a:pt x="4656" y="3887"/>
                  <a:pt x="2420" y="7699"/>
                  <a:pt x="0" y="11365"/>
                </a:cubicBezTo>
                <a:cubicBezTo>
                  <a:pt x="5111" y="13675"/>
                  <a:pt x="10630" y="14847"/>
                  <a:pt x="16201" y="14847"/>
                </a:cubicBezTo>
                <a:cubicBezTo>
                  <a:pt x="17703" y="14847"/>
                  <a:pt x="19210" y="14762"/>
                  <a:pt x="20712" y="14591"/>
                </a:cubicBezTo>
                <a:lnTo>
                  <a:pt x="20712" y="6086"/>
                </a:lnTo>
                <a:cubicBezTo>
                  <a:pt x="17596" y="6013"/>
                  <a:pt x="14554" y="5206"/>
                  <a:pt x="11804" y="3777"/>
                </a:cubicBezTo>
                <a:cubicBezTo>
                  <a:pt x="9898" y="2824"/>
                  <a:pt x="8175" y="1541"/>
                  <a:pt x="67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55"/>
          <p:cNvSpPr/>
          <p:nvPr/>
        </p:nvSpPr>
        <p:spPr>
          <a:xfrm rot="5720879">
            <a:off x="-395015" y="147723"/>
            <a:ext cx="1319663" cy="783563"/>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55"/>
          <p:cNvSpPr/>
          <p:nvPr/>
        </p:nvSpPr>
        <p:spPr>
          <a:xfrm rot="-4670905">
            <a:off x="8378871" y="4287413"/>
            <a:ext cx="1169907" cy="588504"/>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55"/>
          <p:cNvSpPr/>
          <p:nvPr/>
        </p:nvSpPr>
        <p:spPr>
          <a:xfrm rot="10800000">
            <a:off x="-261475" y="4742575"/>
            <a:ext cx="2766964" cy="542061"/>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79" name="Google Shape;2279;p55"/>
          <p:cNvGrpSpPr/>
          <p:nvPr/>
        </p:nvGrpSpPr>
        <p:grpSpPr>
          <a:xfrm rot="5890140">
            <a:off x="-520774" y="3980750"/>
            <a:ext cx="1407549" cy="942233"/>
            <a:chOff x="7346859" y="7329591"/>
            <a:chExt cx="1407482" cy="942188"/>
          </a:xfrm>
        </p:grpSpPr>
        <p:sp>
          <p:nvSpPr>
            <p:cNvPr id="2280" name="Google Shape;2280;p55"/>
            <p:cNvSpPr/>
            <p:nvPr/>
          </p:nvSpPr>
          <p:spPr>
            <a:xfrm rot="-6527405">
              <a:off x="7854413" y="7191503"/>
              <a:ext cx="392373" cy="1353218"/>
            </a:xfrm>
            <a:custGeom>
              <a:rect b="b" l="l" r="r" t="t"/>
              <a:pathLst>
                <a:path extrusionOk="0" h="54129" w="15695">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55"/>
            <p:cNvSpPr/>
            <p:nvPr/>
          </p:nvSpPr>
          <p:spPr>
            <a:xfrm rot="-6527405">
              <a:off x="7917574" y="7640311"/>
              <a:ext cx="105749" cy="68825"/>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55"/>
            <p:cNvSpPr/>
            <p:nvPr/>
          </p:nvSpPr>
          <p:spPr>
            <a:xfrm rot="-6527405">
              <a:off x="7974294" y="7585056"/>
              <a:ext cx="221824" cy="150499"/>
            </a:xfrm>
            <a:custGeom>
              <a:rect b="b" l="l" r="r" t="t"/>
              <a:pathLst>
                <a:path extrusionOk="0" h="6020" w="8873">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55"/>
            <p:cNvSpPr/>
            <p:nvPr/>
          </p:nvSpPr>
          <p:spPr>
            <a:xfrm rot="-6527405">
              <a:off x="8026711" y="7590761"/>
              <a:ext cx="94174" cy="404473"/>
            </a:xfrm>
            <a:custGeom>
              <a:rect b="b" l="l" r="r" t="t"/>
              <a:pathLst>
                <a:path extrusionOk="0" h="16179" w="3767">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55"/>
            <p:cNvSpPr/>
            <p:nvPr/>
          </p:nvSpPr>
          <p:spPr>
            <a:xfrm rot="-6527405">
              <a:off x="8104386" y="7578861"/>
              <a:ext cx="278774" cy="191099"/>
            </a:xfrm>
            <a:custGeom>
              <a:rect b="b" l="l" r="r" t="t"/>
              <a:pathLst>
                <a:path extrusionOk="0" h="7644" w="11151">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55"/>
            <p:cNvSpPr/>
            <p:nvPr/>
          </p:nvSpPr>
          <p:spPr>
            <a:xfrm rot="-6527405">
              <a:off x="7546381" y="7349644"/>
              <a:ext cx="410023" cy="513447"/>
            </a:xfrm>
            <a:custGeom>
              <a:rect b="b" l="l" r="r" t="t"/>
              <a:pathLst>
                <a:path extrusionOk="0" h="20538" w="16401">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55"/>
            <p:cNvSpPr/>
            <p:nvPr/>
          </p:nvSpPr>
          <p:spPr>
            <a:xfrm rot="-6527405">
              <a:off x="7917574" y="7640311"/>
              <a:ext cx="105749" cy="68825"/>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7" name="Google Shape;2287;p55"/>
          <p:cNvGrpSpPr/>
          <p:nvPr/>
        </p:nvGrpSpPr>
        <p:grpSpPr>
          <a:xfrm>
            <a:off x="8374525" y="177100"/>
            <a:ext cx="703176" cy="694700"/>
            <a:chOff x="8330025" y="93888"/>
            <a:chExt cx="703176" cy="694700"/>
          </a:xfrm>
        </p:grpSpPr>
        <p:sp>
          <p:nvSpPr>
            <p:cNvPr id="2288" name="Google Shape;2288;p55"/>
            <p:cNvSpPr/>
            <p:nvPr/>
          </p:nvSpPr>
          <p:spPr>
            <a:xfrm>
              <a:off x="8771995" y="93888"/>
              <a:ext cx="21252" cy="15436"/>
            </a:xfrm>
            <a:custGeom>
              <a:rect b="b" l="l" r="r" t="t"/>
              <a:pathLst>
                <a:path extrusionOk="0" h="507" w="698">
                  <a:moveTo>
                    <a:pt x="265" y="1"/>
                  </a:moveTo>
                  <a:cubicBezTo>
                    <a:pt x="201" y="1"/>
                    <a:pt x="128" y="35"/>
                    <a:pt x="74" y="89"/>
                  </a:cubicBezTo>
                  <a:cubicBezTo>
                    <a:pt x="37" y="125"/>
                    <a:pt x="1" y="198"/>
                    <a:pt x="1" y="235"/>
                  </a:cubicBezTo>
                  <a:cubicBezTo>
                    <a:pt x="1" y="308"/>
                    <a:pt x="37" y="382"/>
                    <a:pt x="74" y="418"/>
                  </a:cubicBezTo>
                  <a:cubicBezTo>
                    <a:pt x="128" y="472"/>
                    <a:pt x="201" y="506"/>
                    <a:pt x="265" y="506"/>
                  </a:cubicBezTo>
                  <a:cubicBezTo>
                    <a:pt x="289" y="506"/>
                    <a:pt x="311" y="502"/>
                    <a:pt x="331" y="492"/>
                  </a:cubicBezTo>
                  <a:lnTo>
                    <a:pt x="441" y="492"/>
                  </a:lnTo>
                  <a:cubicBezTo>
                    <a:pt x="490" y="492"/>
                    <a:pt x="539" y="459"/>
                    <a:pt x="577" y="415"/>
                  </a:cubicBezTo>
                  <a:lnTo>
                    <a:pt x="577" y="415"/>
                  </a:lnTo>
                  <a:cubicBezTo>
                    <a:pt x="640" y="401"/>
                    <a:pt x="697" y="336"/>
                    <a:pt x="697" y="272"/>
                  </a:cubicBezTo>
                  <a:cubicBezTo>
                    <a:pt x="697" y="175"/>
                    <a:pt x="640" y="107"/>
                    <a:pt x="577" y="92"/>
                  </a:cubicBezTo>
                  <a:lnTo>
                    <a:pt x="577" y="92"/>
                  </a:lnTo>
                  <a:cubicBezTo>
                    <a:pt x="569" y="82"/>
                    <a:pt x="560" y="73"/>
                    <a:pt x="551" y="65"/>
                  </a:cubicBezTo>
                  <a:lnTo>
                    <a:pt x="551" y="65"/>
                  </a:lnTo>
                  <a:lnTo>
                    <a:pt x="551" y="52"/>
                  </a:lnTo>
                  <a:lnTo>
                    <a:pt x="535" y="52"/>
                  </a:lnTo>
                  <a:cubicBezTo>
                    <a:pt x="506" y="30"/>
                    <a:pt x="473" y="15"/>
                    <a:pt x="441" y="15"/>
                  </a:cubicBezTo>
                  <a:lnTo>
                    <a:pt x="331" y="15"/>
                  </a:lnTo>
                  <a:cubicBezTo>
                    <a:pt x="311" y="5"/>
                    <a:pt x="289" y="1"/>
                    <a:pt x="265"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55"/>
            <p:cNvSpPr/>
            <p:nvPr/>
          </p:nvSpPr>
          <p:spPr>
            <a:xfrm>
              <a:off x="8740756" y="189216"/>
              <a:ext cx="29047" cy="22347"/>
            </a:xfrm>
            <a:custGeom>
              <a:rect b="b" l="l" r="r" t="t"/>
              <a:pathLst>
                <a:path extrusionOk="0" h="734" w="954">
                  <a:moveTo>
                    <a:pt x="477" y="0"/>
                  </a:moveTo>
                  <a:cubicBezTo>
                    <a:pt x="0" y="0"/>
                    <a:pt x="0" y="733"/>
                    <a:pt x="477" y="733"/>
                  </a:cubicBezTo>
                  <a:cubicBezTo>
                    <a:pt x="953" y="697"/>
                    <a:pt x="953" y="0"/>
                    <a:pt x="477"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55"/>
            <p:cNvSpPr/>
            <p:nvPr/>
          </p:nvSpPr>
          <p:spPr>
            <a:xfrm>
              <a:off x="8846773" y="144551"/>
              <a:ext cx="31300" cy="26822"/>
            </a:xfrm>
            <a:custGeom>
              <a:rect b="b" l="l" r="r" t="t"/>
              <a:pathLst>
                <a:path extrusionOk="0" h="881" w="1028">
                  <a:moveTo>
                    <a:pt x="514" y="1"/>
                  </a:moveTo>
                  <a:cubicBezTo>
                    <a:pt x="1" y="74"/>
                    <a:pt x="1" y="807"/>
                    <a:pt x="514" y="881"/>
                  </a:cubicBezTo>
                  <a:cubicBezTo>
                    <a:pt x="1027" y="807"/>
                    <a:pt x="1027" y="74"/>
                    <a:pt x="514"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55"/>
            <p:cNvSpPr/>
            <p:nvPr/>
          </p:nvSpPr>
          <p:spPr>
            <a:xfrm>
              <a:off x="8837852" y="413821"/>
              <a:ext cx="40221" cy="37691"/>
            </a:xfrm>
            <a:custGeom>
              <a:rect b="b" l="l" r="r" t="t"/>
              <a:pathLst>
                <a:path extrusionOk="0" h="1238" w="1321">
                  <a:moveTo>
                    <a:pt x="532" y="1"/>
                  </a:moveTo>
                  <a:cubicBezTo>
                    <a:pt x="404" y="1"/>
                    <a:pt x="276" y="46"/>
                    <a:pt x="184" y="138"/>
                  </a:cubicBezTo>
                  <a:cubicBezTo>
                    <a:pt x="1" y="358"/>
                    <a:pt x="1" y="651"/>
                    <a:pt x="184" y="871"/>
                  </a:cubicBezTo>
                  <a:lnTo>
                    <a:pt x="477" y="1091"/>
                  </a:lnTo>
                  <a:cubicBezTo>
                    <a:pt x="551" y="1201"/>
                    <a:pt x="660" y="1238"/>
                    <a:pt x="807" y="1238"/>
                  </a:cubicBezTo>
                  <a:cubicBezTo>
                    <a:pt x="917" y="1238"/>
                    <a:pt x="1064" y="1201"/>
                    <a:pt x="1137" y="1091"/>
                  </a:cubicBezTo>
                  <a:cubicBezTo>
                    <a:pt x="1320" y="908"/>
                    <a:pt x="1320" y="615"/>
                    <a:pt x="1137" y="431"/>
                  </a:cubicBezTo>
                  <a:cubicBezTo>
                    <a:pt x="1064" y="321"/>
                    <a:pt x="954" y="248"/>
                    <a:pt x="880" y="138"/>
                  </a:cubicBezTo>
                  <a:cubicBezTo>
                    <a:pt x="789" y="46"/>
                    <a:pt x="660" y="1"/>
                    <a:pt x="532"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55"/>
            <p:cNvSpPr/>
            <p:nvPr/>
          </p:nvSpPr>
          <p:spPr>
            <a:xfrm>
              <a:off x="8927153" y="386753"/>
              <a:ext cx="43540" cy="42867"/>
            </a:xfrm>
            <a:custGeom>
              <a:rect b="b" l="l" r="r" t="t"/>
              <a:pathLst>
                <a:path extrusionOk="0" h="1408" w="1430">
                  <a:moveTo>
                    <a:pt x="550" y="1"/>
                  </a:moveTo>
                  <a:cubicBezTo>
                    <a:pt x="404" y="1"/>
                    <a:pt x="257" y="37"/>
                    <a:pt x="147" y="147"/>
                  </a:cubicBezTo>
                  <a:cubicBezTo>
                    <a:pt x="37" y="257"/>
                    <a:pt x="0" y="404"/>
                    <a:pt x="0" y="550"/>
                  </a:cubicBezTo>
                  <a:cubicBezTo>
                    <a:pt x="0" y="697"/>
                    <a:pt x="37" y="844"/>
                    <a:pt x="147" y="954"/>
                  </a:cubicBezTo>
                  <a:lnTo>
                    <a:pt x="147" y="990"/>
                  </a:lnTo>
                  <a:cubicBezTo>
                    <a:pt x="257" y="1100"/>
                    <a:pt x="404" y="1247"/>
                    <a:pt x="550" y="1320"/>
                  </a:cubicBezTo>
                  <a:cubicBezTo>
                    <a:pt x="631" y="1374"/>
                    <a:pt x="711" y="1408"/>
                    <a:pt x="806" y="1408"/>
                  </a:cubicBezTo>
                  <a:cubicBezTo>
                    <a:pt x="841" y="1408"/>
                    <a:pt x="877" y="1403"/>
                    <a:pt x="917" y="1394"/>
                  </a:cubicBezTo>
                  <a:cubicBezTo>
                    <a:pt x="1027" y="1394"/>
                    <a:pt x="1137" y="1320"/>
                    <a:pt x="1247" y="1247"/>
                  </a:cubicBezTo>
                  <a:cubicBezTo>
                    <a:pt x="1283" y="1174"/>
                    <a:pt x="1357" y="1100"/>
                    <a:pt x="1357" y="990"/>
                  </a:cubicBezTo>
                  <a:cubicBezTo>
                    <a:pt x="1430" y="844"/>
                    <a:pt x="1393" y="697"/>
                    <a:pt x="1320" y="550"/>
                  </a:cubicBezTo>
                  <a:cubicBezTo>
                    <a:pt x="1210" y="404"/>
                    <a:pt x="1100" y="257"/>
                    <a:pt x="953" y="147"/>
                  </a:cubicBezTo>
                  <a:cubicBezTo>
                    <a:pt x="843" y="37"/>
                    <a:pt x="697" y="1"/>
                    <a:pt x="55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55"/>
            <p:cNvSpPr/>
            <p:nvPr/>
          </p:nvSpPr>
          <p:spPr>
            <a:xfrm>
              <a:off x="8841201" y="310850"/>
              <a:ext cx="23475" cy="31297"/>
            </a:xfrm>
            <a:custGeom>
              <a:rect b="b" l="l" r="r" t="t"/>
              <a:pathLst>
                <a:path extrusionOk="0" h="1028" w="771">
                  <a:moveTo>
                    <a:pt x="367" y="1"/>
                  </a:moveTo>
                  <a:cubicBezTo>
                    <a:pt x="147" y="1"/>
                    <a:pt x="1" y="147"/>
                    <a:pt x="1" y="404"/>
                  </a:cubicBezTo>
                  <a:lnTo>
                    <a:pt x="37" y="404"/>
                  </a:lnTo>
                  <a:lnTo>
                    <a:pt x="37" y="661"/>
                  </a:lnTo>
                  <a:cubicBezTo>
                    <a:pt x="37" y="771"/>
                    <a:pt x="74" y="844"/>
                    <a:pt x="147" y="917"/>
                  </a:cubicBezTo>
                  <a:cubicBezTo>
                    <a:pt x="221" y="991"/>
                    <a:pt x="294" y="1027"/>
                    <a:pt x="404" y="1027"/>
                  </a:cubicBezTo>
                  <a:cubicBezTo>
                    <a:pt x="624" y="1027"/>
                    <a:pt x="770" y="881"/>
                    <a:pt x="770" y="661"/>
                  </a:cubicBezTo>
                  <a:lnTo>
                    <a:pt x="770" y="404"/>
                  </a:lnTo>
                  <a:cubicBezTo>
                    <a:pt x="770" y="294"/>
                    <a:pt x="734" y="184"/>
                    <a:pt x="660" y="111"/>
                  </a:cubicBezTo>
                  <a:cubicBezTo>
                    <a:pt x="587" y="38"/>
                    <a:pt x="477" y="1"/>
                    <a:pt x="367"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55"/>
            <p:cNvSpPr/>
            <p:nvPr/>
          </p:nvSpPr>
          <p:spPr>
            <a:xfrm>
              <a:off x="8912204" y="517217"/>
              <a:ext cx="36172" cy="21494"/>
            </a:xfrm>
            <a:custGeom>
              <a:rect b="b" l="l" r="r" t="t"/>
              <a:pathLst>
                <a:path extrusionOk="0" h="706" w="1188">
                  <a:moveTo>
                    <a:pt x="462" y="0"/>
                  </a:moveTo>
                  <a:cubicBezTo>
                    <a:pt x="0" y="0"/>
                    <a:pt x="0" y="706"/>
                    <a:pt x="462" y="706"/>
                  </a:cubicBezTo>
                  <a:cubicBezTo>
                    <a:pt x="483" y="706"/>
                    <a:pt x="505" y="704"/>
                    <a:pt x="528" y="701"/>
                  </a:cubicBezTo>
                  <a:lnTo>
                    <a:pt x="785" y="701"/>
                  </a:lnTo>
                  <a:cubicBezTo>
                    <a:pt x="1188" y="628"/>
                    <a:pt x="1188" y="41"/>
                    <a:pt x="785" y="5"/>
                  </a:cubicBezTo>
                  <a:lnTo>
                    <a:pt x="528" y="5"/>
                  </a:lnTo>
                  <a:cubicBezTo>
                    <a:pt x="505" y="2"/>
                    <a:pt x="483" y="0"/>
                    <a:pt x="462"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55"/>
            <p:cNvSpPr/>
            <p:nvPr/>
          </p:nvSpPr>
          <p:spPr>
            <a:xfrm>
              <a:off x="8986312" y="652400"/>
              <a:ext cx="13427" cy="13426"/>
            </a:xfrm>
            <a:custGeom>
              <a:rect b="b" l="l" r="r" t="t"/>
              <a:pathLst>
                <a:path extrusionOk="0" h="441" w="441">
                  <a:moveTo>
                    <a:pt x="220" y="0"/>
                  </a:moveTo>
                  <a:cubicBezTo>
                    <a:pt x="0" y="74"/>
                    <a:pt x="0" y="367"/>
                    <a:pt x="220" y="440"/>
                  </a:cubicBezTo>
                  <a:cubicBezTo>
                    <a:pt x="440" y="367"/>
                    <a:pt x="440" y="74"/>
                    <a:pt x="22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55"/>
            <p:cNvSpPr/>
            <p:nvPr/>
          </p:nvSpPr>
          <p:spPr>
            <a:xfrm>
              <a:off x="9018677" y="775161"/>
              <a:ext cx="14523" cy="13426"/>
            </a:xfrm>
            <a:custGeom>
              <a:rect b="b" l="l" r="r" t="t"/>
              <a:pathLst>
                <a:path extrusionOk="0" h="441" w="477">
                  <a:moveTo>
                    <a:pt x="257" y="1"/>
                  </a:moveTo>
                  <a:cubicBezTo>
                    <a:pt x="0" y="37"/>
                    <a:pt x="0" y="404"/>
                    <a:pt x="257" y="440"/>
                  </a:cubicBezTo>
                  <a:cubicBezTo>
                    <a:pt x="477" y="404"/>
                    <a:pt x="477" y="37"/>
                    <a:pt x="257"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55"/>
            <p:cNvSpPr/>
            <p:nvPr/>
          </p:nvSpPr>
          <p:spPr>
            <a:xfrm>
              <a:off x="8633613" y="364436"/>
              <a:ext cx="37968" cy="30171"/>
            </a:xfrm>
            <a:custGeom>
              <a:rect b="b" l="l" r="r" t="t"/>
              <a:pathLst>
                <a:path extrusionOk="0" h="991" w="1247">
                  <a:moveTo>
                    <a:pt x="513" y="0"/>
                  </a:moveTo>
                  <a:cubicBezTo>
                    <a:pt x="367" y="0"/>
                    <a:pt x="257" y="37"/>
                    <a:pt x="147" y="147"/>
                  </a:cubicBezTo>
                  <a:cubicBezTo>
                    <a:pt x="74" y="220"/>
                    <a:pt x="0" y="367"/>
                    <a:pt x="0" y="477"/>
                  </a:cubicBezTo>
                  <a:cubicBezTo>
                    <a:pt x="0" y="770"/>
                    <a:pt x="220" y="990"/>
                    <a:pt x="513" y="990"/>
                  </a:cubicBezTo>
                  <a:lnTo>
                    <a:pt x="770" y="990"/>
                  </a:lnTo>
                  <a:cubicBezTo>
                    <a:pt x="1027" y="990"/>
                    <a:pt x="1247" y="770"/>
                    <a:pt x="1247" y="514"/>
                  </a:cubicBezTo>
                  <a:cubicBezTo>
                    <a:pt x="1247" y="220"/>
                    <a:pt x="1027" y="0"/>
                    <a:pt x="77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55"/>
            <p:cNvSpPr/>
            <p:nvPr/>
          </p:nvSpPr>
          <p:spPr>
            <a:xfrm>
              <a:off x="8537613" y="239422"/>
              <a:ext cx="25698" cy="18998"/>
            </a:xfrm>
            <a:custGeom>
              <a:rect b="b" l="l" r="r" t="t"/>
              <a:pathLst>
                <a:path extrusionOk="0" h="624" w="844">
                  <a:moveTo>
                    <a:pt x="404" y="1"/>
                  </a:moveTo>
                  <a:cubicBezTo>
                    <a:pt x="1" y="1"/>
                    <a:pt x="1" y="624"/>
                    <a:pt x="404" y="624"/>
                  </a:cubicBezTo>
                  <a:cubicBezTo>
                    <a:pt x="844" y="624"/>
                    <a:pt x="844" y="1"/>
                    <a:pt x="404"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55"/>
            <p:cNvSpPr/>
            <p:nvPr/>
          </p:nvSpPr>
          <p:spPr>
            <a:xfrm>
              <a:off x="8330025" y="118884"/>
              <a:ext cx="14523" cy="13426"/>
            </a:xfrm>
            <a:custGeom>
              <a:rect b="b" l="l" r="r" t="t"/>
              <a:pathLst>
                <a:path extrusionOk="0" h="441" w="477">
                  <a:moveTo>
                    <a:pt x="220" y="1"/>
                  </a:moveTo>
                  <a:cubicBezTo>
                    <a:pt x="0" y="74"/>
                    <a:pt x="0" y="367"/>
                    <a:pt x="220" y="441"/>
                  </a:cubicBezTo>
                  <a:cubicBezTo>
                    <a:pt x="477" y="367"/>
                    <a:pt x="477" y="74"/>
                    <a:pt x="22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IG_NUMBER_1">
    <p:bg>
      <p:bgPr>
        <a:solidFill>
          <a:schemeClr val="accent2"/>
        </a:solidFill>
      </p:bgPr>
    </p:bg>
    <p:spTree>
      <p:nvGrpSpPr>
        <p:cNvPr id="2300" name="Shape 2300"/>
        <p:cNvGrpSpPr/>
        <p:nvPr/>
      </p:nvGrpSpPr>
      <p:grpSpPr>
        <a:xfrm>
          <a:off x="0" y="0"/>
          <a:ext cx="0" cy="0"/>
          <a:chOff x="0" y="0"/>
          <a:chExt cx="0" cy="0"/>
        </a:xfrm>
      </p:grpSpPr>
      <p:sp>
        <p:nvSpPr>
          <p:cNvPr id="2301" name="Google Shape;2301;p56"/>
          <p:cNvSpPr txBox="1"/>
          <p:nvPr>
            <p:ph hasCustomPrompt="1" type="title"/>
          </p:nvPr>
        </p:nvSpPr>
        <p:spPr>
          <a:xfrm>
            <a:off x="713225" y="2977175"/>
            <a:ext cx="3854700" cy="16314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0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302" name="Google Shape;2302;p56"/>
          <p:cNvSpPr txBox="1"/>
          <p:nvPr>
            <p:ph idx="1" type="subTitle"/>
          </p:nvPr>
        </p:nvSpPr>
        <p:spPr>
          <a:xfrm>
            <a:off x="5737700" y="3576875"/>
            <a:ext cx="1993200" cy="1031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TITLE_AND_TWO_COLUMNS_1_2">
    <p:bg>
      <p:bgPr>
        <a:solidFill>
          <a:schemeClr val="accent2"/>
        </a:solidFill>
      </p:bgPr>
    </p:bg>
    <p:spTree>
      <p:nvGrpSpPr>
        <p:cNvPr id="2303" name="Shape 2303"/>
        <p:cNvGrpSpPr/>
        <p:nvPr/>
      </p:nvGrpSpPr>
      <p:grpSpPr>
        <a:xfrm>
          <a:off x="0" y="0"/>
          <a:ext cx="0" cy="0"/>
          <a:chOff x="0" y="0"/>
          <a:chExt cx="0" cy="0"/>
        </a:xfrm>
      </p:grpSpPr>
      <p:sp>
        <p:nvSpPr>
          <p:cNvPr id="2304" name="Google Shape;2304;p57"/>
          <p:cNvSpPr/>
          <p:nvPr/>
        </p:nvSpPr>
        <p:spPr>
          <a:xfrm rot="-5751256">
            <a:off x="923262" y="2238092"/>
            <a:ext cx="1563199" cy="1281295"/>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57"/>
          <p:cNvSpPr/>
          <p:nvPr/>
        </p:nvSpPr>
        <p:spPr>
          <a:xfrm flipH="1">
            <a:off x="-34187" y="4481550"/>
            <a:ext cx="5129137" cy="845395"/>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06" name="Google Shape;2306;p57"/>
          <p:cNvSpPr/>
          <p:nvPr/>
        </p:nvSpPr>
        <p:spPr>
          <a:xfrm flipH="1" rot="-5400000">
            <a:off x="1558372" y="-182822"/>
            <a:ext cx="5748034" cy="5104878"/>
          </a:xfrm>
          <a:custGeom>
            <a:rect b="b" l="l" r="r" t="t"/>
            <a:pathLst>
              <a:path extrusionOk="0" h="54326" w="74161">
                <a:moveTo>
                  <a:pt x="27432" y="1"/>
                </a:moveTo>
                <a:cubicBezTo>
                  <a:pt x="26716" y="1"/>
                  <a:pt x="26003" y="58"/>
                  <a:pt x="25295" y="191"/>
                </a:cubicBezTo>
                <a:cubicBezTo>
                  <a:pt x="20603" y="1035"/>
                  <a:pt x="17157" y="4994"/>
                  <a:pt x="14371" y="8879"/>
                </a:cubicBezTo>
                <a:cubicBezTo>
                  <a:pt x="13198" y="10566"/>
                  <a:pt x="12025" y="12252"/>
                  <a:pt x="10925" y="13975"/>
                </a:cubicBezTo>
                <a:cubicBezTo>
                  <a:pt x="10302" y="14965"/>
                  <a:pt x="9789" y="16101"/>
                  <a:pt x="9019" y="16981"/>
                </a:cubicBezTo>
                <a:cubicBezTo>
                  <a:pt x="8579" y="17457"/>
                  <a:pt x="8139" y="18007"/>
                  <a:pt x="7809" y="18594"/>
                </a:cubicBezTo>
                <a:cubicBezTo>
                  <a:pt x="6929" y="19950"/>
                  <a:pt x="6123" y="21380"/>
                  <a:pt x="5390" y="22809"/>
                </a:cubicBezTo>
                <a:cubicBezTo>
                  <a:pt x="3923" y="25705"/>
                  <a:pt x="2714" y="28711"/>
                  <a:pt x="1797" y="31827"/>
                </a:cubicBezTo>
                <a:cubicBezTo>
                  <a:pt x="661" y="35603"/>
                  <a:pt x="1" y="40002"/>
                  <a:pt x="2237" y="43265"/>
                </a:cubicBezTo>
                <a:cubicBezTo>
                  <a:pt x="3154" y="44474"/>
                  <a:pt x="4253" y="45501"/>
                  <a:pt x="5536" y="46271"/>
                </a:cubicBezTo>
                <a:cubicBezTo>
                  <a:pt x="11805" y="50523"/>
                  <a:pt x="19430" y="52246"/>
                  <a:pt x="26945" y="53236"/>
                </a:cubicBezTo>
                <a:cubicBezTo>
                  <a:pt x="32638" y="53963"/>
                  <a:pt x="38362" y="54325"/>
                  <a:pt x="44080" y="54325"/>
                </a:cubicBezTo>
                <a:cubicBezTo>
                  <a:pt x="53642" y="54325"/>
                  <a:pt x="63188" y="53311"/>
                  <a:pt x="72547" y="51293"/>
                </a:cubicBezTo>
                <a:cubicBezTo>
                  <a:pt x="73097" y="51183"/>
                  <a:pt x="73610" y="51036"/>
                  <a:pt x="74160" y="50926"/>
                </a:cubicBezTo>
                <a:lnTo>
                  <a:pt x="74160" y="4187"/>
                </a:lnTo>
                <a:lnTo>
                  <a:pt x="74014" y="4260"/>
                </a:lnTo>
                <a:cubicBezTo>
                  <a:pt x="73794" y="4407"/>
                  <a:pt x="73574" y="4517"/>
                  <a:pt x="73354" y="4627"/>
                </a:cubicBezTo>
                <a:cubicBezTo>
                  <a:pt x="71778" y="5360"/>
                  <a:pt x="69871" y="5434"/>
                  <a:pt x="68185" y="5580"/>
                </a:cubicBezTo>
                <a:cubicBezTo>
                  <a:pt x="66956" y="5667"/>
                  <a:pt x="65727" y="5708"/>
                  <a:pt x="64500" y="5708"/>
                </a:cubicBezTo>
                <a:cubicBezTo>
                  <a:pt x="62617" y="5708"/>
                  <a:pt x="60739" y="5611"/>
                  <a:pt x="58874" y="5434"/>
                </a:cubicBezTo>
                <a:cubicBezTo>
                  <a:pt x="50736" y="4700"/>
                  <a:pt x="42634" y="3344"/>
                  <a:pt x="34716" y="1291"/>
                </a:cubicBezTo>
                <a:cubicBezTo>
                  <a:pt x="32336" y="668"/>
                  <a:pt x="29868" y="1"/>
                  <a:pt x="274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57"/>
          <p:cNvSpPr/>
          <p:nvPr/>
        </p:nvSpPr>
        <p:spPr>
          <a:xfrm rot="3678335">
            <a:off x="6371192" y="2169710"/>
            <a:ext cx="1725044" cy="1024262"/>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57"/>
          <p:cNvSpPr txBox="1"/>
          <p:nvPr>
            <p:ph idx="1" type="subTitle"/>
          </p:nvPr>
        </p:nvSpPr>
        <p:spPr>
          <a:xfrm>
            <a:off x="2669352" y="1517863"/>
            <a:ext cx="3805200" cy="41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309" name="Google Shape;2309;p57"/>
          <p:cNvSpPr txBox="1"/>
          <p:nvPr>
            <p:ph hasCustomPrompt="1" type="title"/>
          </p:nvPr>
        </p:nvSpPr>
        <p:spPr>
          <a:xfrm>
            <a:off x="3345800" y="617151"/>
            <a:ext cx="2452500" cy="900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sz="55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2310" name="Google Shape;2310;p57"/>
          <p:cNvSpPr txBox="1"/>
          <p:nvPr>
            <p:ph idx="2" type="subTitle"/>
          </p:nvPr>
        </p:nvSpPr>
        <p:spPr>
          <a:xfrm>
            <a:off x="2669450" y="2793990"/>
            <a:ext cx="3805200" cy="41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solidFill>
                  <a:schemeClr val="lt2"/>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311" name="Google Shape;2311;p57"/>
          <p:cNvSpPr txBox="1"/>
          <p:nvPr>
            <p:ph hasCustomPrompt="1" idx="3" type="title"/>
          </p:nvPr>
        </p:nvSpPr>
        <p:spPr>
          <a:xfrm>
            <a:off x="3345750" y="1893274"/>
            <a:ext cx="2452500" cy="900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sz="55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2312" name="Google Shape;2312;p57"/>
          <p:cNvSpPr txBox="1"/>
          <p:nvPr>
            <p:ph idx="4" type="subTitle"/>
          </p:nvPr>
        </p:nvSpPr>
        <p:spPr>
          <a:xfrm>
            <a:off x="2669516" y="4075524"/>
            <a:ext cx="3805200" cy="41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solidFill>
                  <a:schemeClr val="lt2"/>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313" name="Google Shape;2313;p57"/>
          <p:cNvSpPr txBox="1"/>
          <p:nvPr>
            <p:ph hasCustomPrompt="1" idx="5" type="title"/>
          </p:nvPr>
        </p:nvSpPr>
        <p:spPr>
          <a:xfrm>
            <a:off x="3345800" y="3166198"/>
            <a:ext cx="2452500" cy="900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sz="55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2314" name="Google Shape;2314;p57"/>
          <p:cNvSpPr/>
          <p:nvPr/>
        </p:nvSpPr>
        <p:spPr>
          <a:xfrm rot="5622700">
            <a:off x="-487869" y="416360"/>
            <a:ext cx="2269012" cy="1347170"/>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15" name="Google Shape;2315;p57"/>
          <p:cNvGrpSpPr/>
          <p:nvPr/>
        </p:nvGrpSpPr>
        <p:grpSpPr>
          <a:xfrm rot="1148821">
            <a:off x="6771705" y="4111948"/>
            <a:ext cx="745391" cy="1353253"/>
            <a:chOff x="4614150" y="3299838"/>
            <a:chExt cx="745375" cy="1353225"/>
          </a:xfrm>
        </p:grpSpPr>
        <p:sp>
          <p:nvSpPr>
            <p:cNvPr id="2316" name="Google Shape;2316;p57"/>
            <p:cNvSpPr/>
            <p:nvPr/>
          </p:nvSpPr>
          <p:spPr>
            <a:xfrm>
              <a:off x="4614150" y="3299838"/>
              <a:ext cx="392375" cy="1353225"/>
            </a:xfrm>
            <a:custGeom>
              <a:rect b="b" l="l" r="r" t="t"/>
              <a:pathLst>
                <a:path extrusionOk="0" h="54129" w="15695">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57"/>
            <p:cNvSpPr/>
            <p:nvPr/>
          </p:nvSpPr>
          <p:spPr>
            <a:xfrm>
              <a:off x="4966375" y="3928438"/>
              <a:ext cx="105750" cy="68825"/>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57"/>
            <p:cNvSpPr/>
            <p:nvPr/>
          </p:nvSpPr>
          <p:spPr>
            <a:xfrm>
              <a:off x="4885025" y="4000888"/>
              <a:ext cx="221825" cy="150500"/>
            </a:xfrm>
            <a:custGeom>
              <a:rect b="b" l="l" r="r" t="t"/>
              <a:pathLst>
                <a:path extrusionOk="0" h="6020" w="8873">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57"/>
            <p:cNvSpPr/>
            <p:nvPr/>
          </p:nvSpPr>
          <p:spPr>
            <a:xfrm>
              <a:off x="4826900" y="3820363"/>
              <a:ext cx="94175" cy="404475"/>
            </a:xfrm>
            <a:custGeom>
              <a:rect b="b" l="l" r="r" t="t"/>
              <a:pathLst>
                <a:path extrusionOk="0" h="16179" w="3767">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57"/>
            <p:cNvSpPr/>
            <p:nvPr/>
          </p:nvSpPr>
          <p:spPr>
            <a:xfrm>
              <a:off x="4792125" y="4126163"/>
              <a:ext cx="278775" cy="191100"/>
            </a:xfrm>
            <a:custGeom>
              <a:rect b="b" l="l" r="r" t="t"/>
              <a:pathLst>
                <a:path extrusionOk="0" h="7644" w="11151">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57"/>
            <p:cNvSpPr/>
            <p:nvPr/>
          </p:nvSpPr>
          <p:spPr>
            <a:xfrm>
              <a:off x="4949500" y="3520763"/>
              <a:ext cx="410025" cy="513450"/>
            </a:xfrm>
            <a:custGeom>
              <a:rect b="b" l="l" r="r" t="t"/>
              <a:pathLst>
                <a:path extrusionOk="0" h="20538" w="16401">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57"/>
            <p:cNvSpPr/>
            <p:nvPr/>
          </p:nvSpPr>
          <p:spPr>
            <a:xfrm>
              <a:off x="4966375" y="3928438"/>
              <a:ext cx="105750" cy="68825"/>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3" name="Google Shape;2323;p57"/>
          <p:cNvGrpSpPr/>
          <p:nvPr/>
        </p:nvGrpSpPr>
        <p:grpSpPr>
          <a:xfrm rot="1521179">
            <a:off x="8172853" y="4235655"/>
            <a:ext cx="696301" cy="1016200"/>
            <a:chOff x="8379850" y="2829899"/>
            <a:chExt cx="696291" cy="1016185"/>
          </a:xfrm>
        </p:grpSpPr>
        <p:sp>
          <p:nvSpPr>
            <p:cNvPr id="2324" name="Google Shape;2324;p57"/>
            <p:cNvSpPr/>
            <p:nvPr/>
          </p:nvSpPr>
          <p:spPr>
            <a:xfrm rot="1098150">
              <a:off x="8979542" y="2837624"/>
              <a:ext cx="56577" cy="45770"/>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57"/>
            <p:cNvSpPr/>
            <p:nvPr/>
          </p:nvSpPr>
          <p:spPr>
            <a:xfrm rot="1098150">
              <a:off x="9012001" y="3084611"/>
              <a:ext cx="58162" cy="47439"/>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57"/>
            <p:cNvSpPr/>
            <p:nvPr/>
          </p:nvSpPr>
          <p:spPr>
            <a:xfrm rot="1098150">
              <a:off x="8763840" y="2928263"/>
              <a:ext cx="84156" cy="62752"/>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57"/>
            <p:cNvSpPr/>
            <p:nvPr/>
          </p:nvSpPr>
          <p:spPr>
            <a:xfrm rot="1098150">
              <a:off x="8801407" y="3201905"/>
              <a:ext cx="67341" cy="55116"/>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57"/>
            <p:cNvSpPr/>
            <p:nvPr/>
          </p:nvSpPr>
          <p:spPr>
            <a:xfrm rot="1098150">
              <a:off x="8620318" y="3212924"/>
              <a:ext cx="67300" cy="56660"/>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57"/>
            <p:cNvSpPr/>
            <p:nvPr/>
          </p:nvSpPr>
          <p:spPr>
            <a:xfrm rot="1098150">
              <a:off x="8658451" y="3359891"/>
              <a:ext cx="62752" cy="47439"/>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57"/>
            <p:cNvSpPr/>
            <p:nvPr/>
          </p:nvSpPr>
          <p:spPr>
            <a:xfrm rot="1098150">
              <a:off x="8543867" y="3485047"/>
              <a:ext cx="64254" cy="52029"/>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57"/>
            <p:cNvSpPr/>
            <p:nvPr/>
          </p:nvSpPr>
          <p:spPr>
            <a:xfrm rot="1098150">
              <a:off x="8447139" y="3632337"/>
              <a:ext cx="67341" cy="50527"/>
            </a:xfrm>
            <a:custGeom>
              <a:rect b="b" l="l" r="r" t="t"/>
              <a:pathLst>
                <a:path extrusionOk="0" h="1211" w="1614">
                  <a:moveTo>
                    <a:pt x="807" y="1"/>
                  </a:moveTo>
                  <a:cubicBezTo>
                    <a:pt x="1" y="1"/>
                    <a:pt x="1" y="1210"/>
                    <a:pt x="807" y="1210"/>
                  </a:cubicBezTo>
                  <a:cubicBezTo>
                    <a:pt x="1613" y="1210"/>
                    <a:pt x="1613" y="1"/>
                    <a:pt x="8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57"/>
            <p:cNvSpPr/>
            <p:nvPr/>
          </p:nvSpPr>
          <p:spPr>
            <a:xfrm rot="1098150">
              <a:off x="8385711" y="3789991"/>
              <a:ext cx="62752" cy="47439"/>
            </a:xfrm>
            <a:custGeom>
              <a:rect b="b" l="l" r="r" t="t"/>
              <a:pathLst>
                <a:path extrusionOk="0" h="1137" w="1504">
                  <a:moveTo>
                    <a:pt x="770" y="1"/>
                  </a:moveTo>
                  <a:cubicBezTo>
                    <a:pt x="1" y="1"/>
                    <a:pt x="1" y="1137"/>
                    <a:pt x="770" y="1137"/>
                  </a:cubicBezTo>
                  <a:cubicBezTo>
                    <a:pt x="1504" y="1137"/>
                    <a:pt x="1504" y="1"/>
                    <a:pt x="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3" name="Google Shape;2333;p57"/>
          <p:cNvGrpSpPr/>
          <p:nvPr/>
        </p:nvGrpSpPr>
        <p:grpSpPr>
          <a:xfrm>
            <a:off x="6338497" y="-58251"/>
            <a:ext cx="741626" cy="1195489"/>
            <a:chOff x="510547" y="4000024"/>
            <a:chExt cx="741626" cy="1195489"/>
          </a:xfrm>
        </p:grpSpPr>
        <p:sp>
          <p:nvSpPr>
            <p:cNvPr id="2334" name="Google Shape;2334;p57"/>
            <p:cNvSpPr/>
            <p:nvPr/>
          </p:nvSpPr>
          <p:spPr>
            <a:xfrm rot="3521228">
              <a:off x="718991" y="4602634"/>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57"/>
            <p:cNvSpPr/>
            <p:nvPr/>
          </p:nvSpPr>
          <p:spPr>
            <a:xfrm rot="3521228">
              <a:off x="750341" y="4705621"/>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57"/>
            <p:cNvSpPr/>
            <p:nvPr/>
          </p:nvSpPr>
          <p:spPr>
            <a:xfrm rot="3521228">
              <a:off x="792815" y="4611079"/>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57"/>
            <p:cNvSpPr/>
            <p:nvPr/>
          </p:nvSpPr>
          <p:spPr>
            <a:xfrm rot="3521228">
              <a:off x="968227" y="476729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57"/>
            <p:cNvSpPr/>
            <p:nvPr/>
          </p:nvSpPr>
          <p:spPr>
            <a:xfrm rot="3521228">
              <a:off x="814499" y="4746099"/>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57"/>
            <p:cNvSpPr/>
            <p:nvPr/>
          </p:nvSpPr>
          <p:spPr>
            <a:xfrm rot="3521228">
              <a:off x="698772" y="493144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57"/>
            <p:cNvSpPr/>
            <p:nvPr/>
          </p:nvSpPr>
          <p:spPr>
            <a:xfrm rot="3521228">
              <a:off x="868664" y="4628457"/>
              <a:ext cx="50993"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57"/>
            <p:cNvSpPr/>
            <p:nvPr/>
          </p:nvSpPr>
          <p:spPr>
            <a:xfrm rot="3521228">
              <a:off x="958561" y="446811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57"/>
            <p:cNvSpPr/>
            <p:nvPr/>
          </p:nvSpPr>
          <p:spPr>
            <a:xfrm rot="3521228">
              <a:off x="1071915" y="4475437"/>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57"/>
            <p:cNvSpPr/>
            <p:nvPr/>
          </p:nvSpPr>
          <p:spPr>
            <a:xfrm rot="3521228">
              <a:off x="829152" y="4393206"/>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57"/>
            <p:cNvSpPr/>
            <p:nvPr/>
          </p:nvSpPr>
          <p:spPr>
            <a:xfrm rot="3521228">
              <a:off x="1015556" y="4358308"/>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57"/>
            <p:cNvSpPr/>
            <p:nvPr/>
          </p:nvSpPr>
          <p:spPr>
            <a:xfrm rot="3521228">
              <a:off x="1029948" y="4243722"/>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57"/>
            <p:cNvSpPr/>
            <p:nvPr/>
          </p:nvSpPr>
          <p:spPr>
            <a:xfrm rot="3521228">
              <a:off x="1160244" y="4082961"/>
              <a:ext cx="28972" cy="22053"/>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57"/>
            <p:cNvSpPr/>
            <p:nvPr/>
          </p:nvSpPr>
          <p:spPr>
            <a:xfrm rot="3521228">
              <a:off x="1224353" y="4006194"/>
              <a:ext cx="25528" cy="19715"/>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57"/>
            <p:cNvSpPr/>
            <p:nvPr/>
          </p:nvSpPr>
          <p:spPr>
            <a:xfrm rot="3521228">
              <a:off x="853345" y="4922808"/>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57"/>
            <p:cNvSpPr/>
            <p:nvPr/>
          </p:nvSpPr>
          <p:spPr>
            <a:xfrm rot="3521228">
              <a:off x="565266" y="4687927"/>
              <a:ext cx="69539"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57"/>
            <p:cNvSpPr/>
            <p:nvPr/>
          </p:nvSpPr>
          <p:spPr>
            <a:xfrm rot="3521228">
              <a:off x="599388" y="5080071"/>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57"/>
            <p:cNvSpPr/>
            <p:nvPr/>
          </p:nvSpPr>
          <p:spPr>
            <a:xfrm rot="3521228">
              <a:off x="513749" y="5157130"/>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2" name="Google Shape;2352;p57"/>
          <p:cNvSpPr/>
          <p:nvPr/>
        </p:nvSpPr>
        <p:spPr>
          <a:xfrm rot="5400000">
            <a:off x="7556147" y="120881"/>
            <a:ext cx="2766964" cy="837227"/>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57"/>
          <p:cNvSpPr/>
          <p:nvPr/>
        </p:nvSpPr>
        <p:spPr>
          <a:xfrm rot="2554494">
            <a:off x="7528104" y="222527"/>
            <a:ext cx="3170747" cy="1555306"/>
          </a:xfrm>
          <a:custGeom>
            <a:rect b="b" l="l" r="r" t="t"/>
            <a:pathLst>
              <a:path extrusionOk="0" h="62210" w="85084">
                <a:moveTo>
                  <a:pt x="1" y="1"/>
                </a:moveTo>
                <a:lnTo>
                  <a:pt x="1" y="221"/>
                </a:lnTo>
                <a:lnTo>
                  <a:pt x="1064" y="1430"/>
                </a:lnTo>
                <a:cubicBezTo>
                  <a:pt x="3740" y="4400"/>
                  <a:pt x="6489" y="7479"/>
                  <a:pt x="8432" y="11035"/>
                </a:cubicBezTo>
                <a:cubicBezTo>
                  <a:pt x="10265" y="14444"/>
                  <a:pt x="11401" y="18256"/>
                  <a:pt x="12464" y="21886"/>
                </a:cubicBezTo>
                <a:cubicBezTo>
                  <a:pt x="14774" y="29987"/>
                  <a:pt x="17193" y="38345"/>
                  <a:pt x="18146" y="46850"/>
                </a:cubicBezTo>
                <a:cubicBezTo>
                  <a:pt x="18220" y="47290"/>
                  <a:pt x="18256" y="47803"/>
                  <a:pt x="18330" y="48279"/>
                </a:cubicBezTo>
                <a:cubicBezTo>
                  <a:pt x="18623" y="51065"/>
                  <a:pt x="18916" y="53961"/>
                  <a:pt x="20089" y="56527"/>
                </a:cubicBezTo>
                <a:cubicBezTo>
                  <a:pt x="20749" y="58067"/>
                  <a:pt x="21775" y="59423"/>
                  <a:pt x="23095" y="60523"/>
                </a:cubicBezTo>
                <a:cubicBezTo>
                  <a:pt x="24342" y="61549"/>
                  <a:pt x="25918" y="62136"/>
                  <a:pt x="27531" y="62209"/>
                </a:cubicBezTo>
                <a:lnTo>
                  <a:pt x="27604" y="62209"/>
                </a:lnTo>
                <a:cubicBezTo>
                  <a:pt x="31930" y="62136"/>
                  <a:pt x="34789" y="58030"/>
                  <a:pt x="37062" y="53998"/>
                </a:cubicBezTo>
                <a:cubicBezTo>
                  <a:pt x="39005" y="50515"/>
                  <a:pt x="41021" y="46886"/>
                  <a:pt x="42451" y="43001"/>
                </a:cubicBezTo>
                <a:cubicBezTo>
                  <a:pt x="43770" y="39371"/>
                  <a:pt x="44540" y="35522"/>
                  <a:pt x="45310" y="31783"/>
                </a:cubicBezTo>
                <a:cubicBezTo>
                  <a:pt x="45750" y="29620"/>
                  <a:pt x="46226" y="27348"/>
                  <a:pt x="46740" y="25148"/>
                </a:cubicBezTo>
                <a:cubicBezTo>
                  <a:pt x="46960" y="24085"/>
                  <a:pt x="47399" y="23059"/>
                  <a:pt x="48059" y="22179"/>
                </a:cubicBezTo>
                <a:cubicBezTo>
                  <a:pt x="48792" y="21336"/>
                  <a:pt x="49892" y="20859"/>
                  <a:pt x="50845" y="20419"/>
                </a:cubicBezTo>
                <a:lnTo>
                  <a:pt x="85047" y="5316"/>
                </a:lnTo>
                <a:lnTo>
                  <a:pt x="85084" y="5170"/>
                </a:lnTo>
                <a:lnTo>
                  <a:pt x="85084" y="5170"/>
                </a:lnTo>
                <a:lnTo>
                  <a:pt x="50809" y="20309"/>
                </a:lnTo>
                <a:cubicBezTo>
                  <a:pt x="49819" y="20749"/>
                  <a:pt x="48719" y="21226"/>
                  <a:pt x="47949" y="22105"/>
                </a:cubicBezTo>
                <a:cubicBezTo>
                  <a:pt x="47289" y="22985"/>
                  <a:pt x="46850" y="24012"/>
                  <a:pt x="46630" y="25111"/>
                </a:cubicBezTo>
                <a:cubicBezTo>
                  <a:pt x="46080" y="27311"/>
                  <a:pt x="45603" y="29584"/>
                  <a:pt x="45163" y="31747"/>
                </a:cubicBezTo>
                <a:cubicBezTo>
                  <a:pt x="44430" y="35486"/>
                  <a:pt x="43660" y="39335"/>
                  <a:pt x="42304" y="42964"/>
                </a:cubicBezTo>
                <a:cubicBezTo>
                  <a:pt x="40948" y="46813"/>
                  <a:pt x="38895" y="50405"/>
                  <a:pt x="36952" y="53925"/>
                </a:cubicBezTo>
                <a:cubicBezTo>
                  <a:pt x="34716" y="57920"/>
                  <a:pt x="31856" y="61989"/>
                  <a:pt x="27604" y="62026"/>
                </a:cubicBezTo>
                <a:lnTo>
                  <a:pt x="27567" y="62026"/>
                </a:lnTo>
                <a:cubicBezTo>
                  <a:pt x="25111" y="62026"/>
                  <a:pt x="21922" y="60303"/>
                  <a:pt x="20236" y="56454"/>
                </a:cubicBezTo>
                <a:cubicBezTo>
                  <a:pt x="19099" y="53888"/>
                  <a:pt x="18769" y="50992"/>
                  <a:pt x="18476" y="48206"/>
                </a:cubicBezTo>
                <a:cubicBezTo>
                  <a:pt x="18440" y="47766"/>
                  <a:pt x="18366" y="47253"/>
                  <a:pt x="18330" y="46776"/>
                </a:cubicBezTo>
                <a:cubicBezTo>
                  <a:pt x="17340" y="38272"/>
                  <a:pt x="14920" y="29914"/>
                  <a:pt x="12611" y="21812"/>
                </a:cubicBezTo>
                <a:cubicBezTo>
                  <a:pt x="11548" y="18146"/>
                  <a:pt x="10448" y="14371"/>
                  <a:pt x="8579" y="10925"/>
                </a:cubicBezTo>
                <a:cubicBezTo>
                  <a:pt x="6636" y="7369"/>
                  <a:pt x="3886" y="4290"/>
                  <a:pt x="1210" y="1320"/>
                </a:cubicBezTo>
                <a:lnTo>
                  <a:pt x="1"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TITLE_AND_TWO_COLUMNS_1_2_1">
    <p:bg>
      <p:bgPr>
        <a:solidFill>
          <a:schemeClr val="accent2"/>
        </a:solidFill>
      </p:bgPr>
    </p:bg>
    <p:spTree>
      <p:nvGrpSpPr>
        <p:cNvPr id="2354" name="Shape 2354"/>
        <p:cNvGrpSpPr/>
        <p:nvPr/>
      </p:nvGrpSpPr>
      <p:grpSpPr>
        <a:xfrm>
          <a:off x="0" y="0"/>
          <a:ext cx="0" cy="0"/>
          <a:chOff x="0" y="0"/>
          <a:chExt cx="0" cy="0"/>
        </a:xfrm>
      </p:grpSpPr>
      <p:sp>
        <p:nvSpPr>
          <p:cNvPr id="2355" name="Google Shape;2355;p58"/>
          <p:cNvSpPr txBox="1"/>
          <p:nvPr>
            <p:ph idx="1" type="subTitle"/>
          </p:nvPr>
        </p:nvSpPr>
        <p:spPr>
          <a:xfrm>
            <a:off x="945550" y="1715125"/>
            <a:ext cx="3143700" cy="41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solidFill>
                  <a:schemeClr val="lt2"/>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356" name="Google Shape;2356;p58"/>
          <p:cNvSpPr txBox="1"/>
          <p:nvPr>
            <p:ph hasCustomPrompt="1" type="title"/>
          </p:nvPr>
        </p:nvSpPr>
        <p:spPr>
          <a:xfrm>
            <a:off x="945575" y="814400"/>
            <a:ext cx="3143700" cy="900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sz="55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2357" name="Google Shape;2357;p58"/>
          <p:cNvSpPr txBox="1"/>
          <p:nvPr>
            <p:ph idx="2" type="subTitle"/>
          </p:nvPr>
        </p:nvSpPr>
        <p:spPr>
          <a:xfrm>
            <a:off x="5054800" y="1715125"/>
            <a:ext cx="3143700" cy="41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solidFill>
                  <a:schemeClr val="lt2"/>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358" name="Google Shape;2358;p58"/>
          <p:cNvSpPr txBox="1"/>
          <p:nvPr>
            <p:ph hasCustomPrompt="1" idx="3" type="title"/>
          </p:nvPr>
        </p:nvSpPr>
        <p:spPr>
          <a:xfrm>
            <a:off x="5054725" y="814400"/>
            <a:ext cx="3143700" cy="900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sz="55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2359" name="Google Shape;2359;p58"/>
          <p:cNvSpPr txBox="1"/>
          <p:nvPr>
            <p:ph idx="4" type="subTitle"/>
          </p:nvPr>
        </p:nvSpPr>
        <p:spPr>
          <a:xfrm>
            <a:off x="945550" y="3741750"/>
            <a:ext cx="3143700" cy="41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solidFill>
                  <a:schemeClr val="lt2"/>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360" name="Google Shape;2360;p58"/>
          <p:cNvSpPr txBox="1"/>
          <p:nvPr>
            <p:ph hasCustomPrompt="1" idx="5" type="title"/>
          </p:nvPr>
        </p:nvSpPr>
        <p:spPr>
          <a:xfrm>
            <a:off x="945575" y="2832425"/>
            <a:ext cx="3143700" cy="900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sz="55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2361" name="Google Shape;2361;p58"/>
          <p:cNvSpPr txBox="1"/>
          <p:nvPr>
            <p:ph idx="6" type="subTitle"/>
          </p:nvPr>
        </p:nvSpPr>
        <p:spPr>
          <a:xfrm>
            <a:off x="5054800" y="3741750"/>
            <a:ext cx="3143700" cy="41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solidFill>
                  <a:schemeClr val="lt2"/>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362" name="Google Shape;2362;p58"/>
          <p:cNvSpPr txBox="1"/>
          <p:nvPr>
            <p:ph hasCustomPrompt="1" idx="7" type="title"/>
          </p:nvPr>
        </p:nvSpPr>
        <p:spPr>
          <a:xfrm>
            <a:off x="5054725" y="2832425"/>
            <a:ext cx="3143700" cy="900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sz="55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2363" name="Google Shape;2363;p58"/>
          <p:cNvSpPr/>
          <p:nvPr/>
        </p:nvSpPr>
        <p:spPr>
          <a:xfrm rot="3113637">
            <a:off x="7716065" y="-510574"/>
            <a:ext cx="2701620" cy="2155606"/>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64" name="Google Shape;2364;p58"/>
          <p:cNvGrpSpPr/>
          <p:nvPr/>
        </p:nvGrpSpPr>
        <p:grpSpPr>
          <a:xfrm flipH="1">
            <a:off x="7671347" y="105962"/>
            <a:ext cx="1386501" cy="673098"/>
            <a:chOff x="6262493" y="240300"/>
            <a:chExt cx="1386501" cy="673098"/>
          </a:xfrm>
        </p:grpSpPr>
        <p:sp>
          <p:nvSpPr>
            <p:cNvPr id="2365" name="Google Shape;2365;p58"/>
            <p:cNvSpPr/>
            <p:nvPr/>
          </p:nvSpPr>
          <p:spPr>
            <a:xfrm rot="-2993311">
              <a:off x="6741361" y="379346"/>
              <a:ext cx="49012" cy="45865"/>
            </a:xfrm>
            <a:custGeom>
              <a:rect b="b" l="l" r="r" t="t"/>
              <a:pathLst>
                <a:path extrusionOk="0" h="1064" w="1137">
                  <a:moveTo>
                    <a:pt x="184" y="587"/>
                  </a:moveTo>
                  <a:cubicBezTo>
                    <a:pt x="184" y="672"/>
                    <a:pt x="200" y="750"/>
                    <a:pt x="230" y="816"/>
                  </a:cubicBezTo>
                  <a:lnTo>
                    <a:pt x="230" y="816"/>
                  </a:lnTo>
                  <a:lnTo>
                    <a:pt x="220" y="807"/>
                  </a:lnTo>
                  <a:lnTo>
                    <a:pt x="184" y="697"/>
                  </a:lnTo>
                  <a:lnTo>
                    <a:pt x="184" y="587"/>
                  </a:lnTo>
                  <a:close/>
                  <a:moveTo>
                    <a:pt x="880" y="807"/>
                  </a:moveTo>
                  <a:lnTo>
                    <a:pt x="807" y="917"/>
                  </a:lnTo>
                  <a:lnTo>
                    <a:pt x="784" y="924"/>
                  </a:lnTo>
                  <a:lnTo>
                    <a:pt x="784" y="924"/>
                  </a:lnTo>
                  <a:cubicBezTo>
                    <a:pt x="820" y="891"/>
                    <a:pt x="850" y="852"/>
                    <a:pt x="880" y="807"/>
                  </a:cubicBezTo>
                  <a:close/>
                  <a:moveTo>
                    <a:pt x="657" y="1004"/>
                  </a:moveTo>
                  <a:lnTo>
                    <a:pt x="624" y="1027"/>
                  </a:lnTo>
                  <a:lnTo>
                    <a:pt x="587" y="1027"/>
                  </a:lnTo>
                  <a:cubicBezTo>
                    <a:pt x="613" y="1020"/>
                    <a:pt x="636" y="1013"/>
                    <a:pt x="657" y="1004"/>
                  </a:cubicBezTo>
                  <a:close/>
                  <a:moveTo>
                    <a:pt x="587" y="0"/>
                  </a:moveTo>
                  <a:cubicBezTo>
                    <a:pt x="440" y="0"/>
                    <a:pt x="257" y="74"/>
                    <a:pt x="147" y="147"/>
                  </a:cubicBezTo>
                  <a:cubicBezTo>
                    <a:pt x="110" y="220"/>
                    <a:pt x="37" y="294"/>
                    <a:pt x="37" y="404"/>
                  </a:cubicBezTo>
                  <a:cubicBezTo>
                    <a:pt x="0" y="477"/>
                    <a:pt x="0" y="587"/>
                    <a:pt x="37" y="697"/>
                  </a:cubicBezTo>
                  <a:cubicBezTo>
                    <a:pt x="37" y="807"/>
                    <a:pt x="110" y="917"/>
                    <a:pt x="220" y="953"/>
                  </a:cubicBezTo>
                  <a:cubicBezTo>
                    <a:pt x="293" y="1002"/>
                    <a:pt x="381" y="1034"/>
                    <a:pt x="464" y="1040"/>
                  </a:cubicBezTo>
                  <a:lnTo>
                    <a:pt x="464" y="1040"/>
                  </a:lnTo>
                  <a:cubicBezTo>
                    <a:pt x="491" y="1050"/>
                    <a:pt x="520" y="1058"/>
                    <a:pt x="550" y="1063"/>
                  </a:cubicBezTo>
                  <a:cubicBezTo>
                    <a:pt x="660" y="1063"/>
                    <a:pt x="770" y="1063"/>
                    <a:pt x="844" y="990"/>
                  </a:cubicBezTo>
                  <a:cubicBezTo>
                    <a:pt x="953" y="953"/>
                    <a:pt x="1027" y="843"/>
                    <a:pt x="1063" y="733"/>
                  </a:cubicBezTo>
                  <a:lnTo>
                    <a:pt x="1137" y="660"/>
                  </a:lnTo>
                  <a:cubicBezTo>
                    <a:pt x="1137" y="587"/>
                    <a:pt x="1137" y="477"/>
                    <a:pt x="1137" y="404"/>
                  </a:cubicBezTo>
                  <a:cubicBezTo>
                    <a:pt x="1100" y="294"/>
                    <a:pt x="1063" y="220"/>
                    <a:pt x="990" y="184"/>
                  </a:cubicBezTo>
                  <a:cubicBezTo>
                    <a:pt x="880" y="74"/>
                    <a:pt x="734" y="0"/>
                    <a:pt x="5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58"/>
            <p:cNvSpPr/>
            <p:nvPr/>
          </p:nvSpPr>
          <p:spPr>
            <a:xfrm rot="-2993311">
              <a:off x="6637232" y="391853"/>
              <a:ext cx="39529" cy="31640"/>
            </a:xfrm>
            <a:custGeom>
              <a:rect b="b" l="l" r="r" t="t"/>
              <a:pathLst>
                <a:path extrusionOk="0" h="734" w="917">
                  <a:moveTo>
                    <a:pt x="477" y="0"/>
                  </a:moveTo>
                  <a:cubicBezTo>
                    <a:pt x="0" y="37"/>
                    <a:pt x="0" y="697"/>
                    <a:pt x="477" y="733"/>
                  </a:cubicBezTo>
                  <a:cubicBezTo>
                    <a:pt x="917" y="697"/>
                    <a:pt x="917" y="37"/>
                    <a:pt x="4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58"/>
            <p:cNvSpPr/>
            <p:nvPr/>
          </p:nvSpPr>
          <p:spPr>
            <a:xfrm rot="-2993311">
              <a:off x="6632824" y="249830"/>
              <a:ext cx="41124" cy="34830"/>
            </a:xfrm>
            <a:custGeom>
              <a:rect b="b" l="l" r="r" t="t"/>
              <a:pathLst>
                <a:path extrusionOk="0" h="808" w="954">
                  <a:moveTo>
                    <a:pt x="477" y="1"/>
                  </a:moveTo>
                  <a:cubicBezTo>
                    <a:pt x="1" y="74"/>
                    <a:pt x="1" y="734"/>
                    <a:pt x="477" y="807"/>
                  </a:cubicBezTo>
                  <a:cubicBezTo>
                    <a:pt x="954" y="734"/>
                    <a:pt x="954" y="7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58"/>
            <p:cNvSpPr/>
            <p:nvPr/>
          </p:nvSpPr>
          <p:spPr>
            <a:xfrm rot="-2993311">
              <a:off x="6438067" y="361479"/>
              <a:ext cx="36382" cy="26898"/>
            </a:xfrm>
            <a:custGeom>
              <a:rect b="b" l="l" r="r" t="t"/>
              <a:pathLst>
                <a:path extrusionOk="0" h="624" w="844">
                  <a:moveTo>
                    <a:pt x="441" y="0"/>
                  </a:moveTo>
                  <a:cubicBezTo>
                    <a:pt x="1" y="0"/>
                    <a:pt x="1" y="623"/>
                    <a:pt x="441" y="623"/>
                  </a:cubicBezTo>
                  <a:cubicBezTo>
                    <a:pt x="844" y="623"/>
                    <a:pt x="844" y="0"/>
                    <a:pt x="4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58"/>
            <p:cNvSpPr/>
            <p:nvPr/>
          </p:nvSpPr>
          <p:spPr>
            <a:xfrm rot="-2993311">
              <a:off x="6268374" y="310309"/>
              <a:ext cx="55349" cy="41124"/>
            </a:xfrm>
            <a:custGeom>
              <a:rect b="b" l="l" r="r" t="t"/>
              <a:pathLst>
                <a:path extrusionOk="0" h="954" w="1284">
                  <a:moveTo>
                    <a:pt x="624" y="1"/>
                  </a:moveTo>
                  <a:cubicBezTo>
                    <a:pt x="1" y="1"/>
                    <a:pt x="1" y="954"/>
                    <a:pt x="624" y="954"/>
                  </a:cubicBezTo>
                  <a:cubicBezTo>
                    <a:pt x="1284" y="954"/>
                    <a:pt x="1284" y="1"/>
                    <a:pt x="6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58"/>
            <p:cNvSpPr/>
            <p:nvPr/>
          </p:nvSpPr>
          <p:spPr>
            <a:xfrm rot="-2993311">
              <a:off x="6973065" y="431123"/>
              <a:ext cx="50607" cy="42719"/>
            </a:xfrm>
            <a:custGeom>
              <a:rect b="b" l="l" r="r" t="t"/>
              <a:pathLst>
                <a:path extrusionOk="0" h="991" w="1174">
                  <a:moveTo>
                    <a:pt x="587" y="0"/>
                  </a:moveTo>
                  <a:cubicBezTo>
                    <a:pt x="0" y="74"/>
                    <a:pt x="0" y="954"/>
                    <a:pt x="587" y="990"/>
                  </a:cubicBezTo>
                  <a:cubicBezTo>
                    <a:pt x="1173" y="954"/>
                    <a:pt x="1173" y="74"/>
                    <a:pt x="5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58"/>
            <p:cNvSpPr/>
            <p:nvPr/>
          </p:nvSpPr>
          <p:spPr>
            <a:xfrm rot="-2993311">
              <a:off x="6926179" y="649809"/>
              <a:ext cx="53754" cy="53797"/>
            </a:xfrm>
            <a:custGeom>
              <a:rect b="b" l="l" r="r" t="t"/>
              <a:pathLst>
                <a:path extrusionOk="0" h="1248" w="1247">
                  <a:moveTo>
                    <a:pt x="587" y="1"/>
                  </a:moveTo>
                  <a:cubicBezTo>
                    <a:pt x="477" y="38"/>
                    <a:pt x="403" y="74"/>
                    <a:pt x="330" y="148"/>
                  </a:cubicBezTo>
                  <a:cubicBezTo>
                    <a:pt x="293" y="184"/>
                    <a:pt x="257" y="221"/>
                    <a:pt x="220" y="257"/>
                  </a:cubicBezTo>
                  <a:cubicBezTo>
                    <a:pt x="183" y="294"/>
                    <a:pt x="110" y="367"/>
                    <a:pt x="110" y="404"/>
                  </a:cubicBezTo>
                  <a:cubicBezTo>
                    <a:pt x="55" y="477"/>
                    <a:pt x="28" y="551"/>
                    <a:pt x="19" y="624"/>
                  </a:cubicBezTo>
                  <a:lnTo>
                    <a:pt x="19" y="624"/>
                  </a:lnTo>
                  <a:lnTo>
                    <a:pt x="0" y="661"/>
                  </a:lnTo>
                  <a:cubicBezTo>
                    <a:pt x="0" y="697"/>
                    <a:pt x="0" y="771"/>
                    <a:pt x="0" y="844"/>
                  </a:cubicBezTo>
                  <a:cubicBezTo>
                    <a:pt x="0" y="917"/>
                    <a:pt x="74" y="1027"/>
                    <a:pt x="147" y="1101"/>
                  </a:cubicBezTo>
                  <a:cubicBezTo>
                    <a:pt x="183" y="1174"/>
                    <a:pt x="257" y="1211"/>
                    <a:pt x="330" y="1247"/>
                  </a:cubicBezTo>
                  <a:cubicBezTo>
                    <a:pt x="440" y="1247"/>
                    <a:pt x="530" y="1247"/>
                    <a:pt x="614" y="1216"/>
                  </a:cubicBezTo>
                  <a:lnTo>
                    <a:pt x="614" y="1216"/>
                  </a:lnTo>
                  <a:cubicBezTo>
                    <a:pt x="685" y="1203"/>
                    <a:pt x="751" y="1175"/>
                    <a:pt x="807" y="1137"/>
                  </a:cubicBezTo>
                  <a:cubicBezTo>
                    <a:pt x="880" y="1101"/>
                    <a:pt x="917" y="1064"/>
                    <a:pt x="990" y="1027"/>
                  </a:cubicBezTo>
                  <a:cubicBezTo>
                    <a:pt x="1027" y="991"/>
                    <a:pt x="1063" y="954"/>
                    <a:pt x="1100" y="917"/>
                  </a:cubicBezTo>
                  <a:cubicBezTo>
                    <a:pt x="1173" y="807"/>
                    <a:pt x="1247" y="661"/>
                    <a:pt x="1247" y="551"/>
                  </a:cubicBezTo>
                  <a:cubicBezTo>
                    <a:pt x="1247" y="221"/>
                    <a:pt x="990" y="1"/>
                    <a:pt x="6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58"/>
            <p:cNvSpPr/>
            <p:nvPr/>
          </p:nvSpPr>
          <p:spPr>
            <a:xfrm rot="-2993311">
              <a:off x="7118756" y="565411"/>
              <a:ext cx="52159" cy="39529"/>
            </a:xfrm>
            <a:custGeom>
              <a:rect b="b" l="l" r="r" t="t"/>
              <a:pathLst>
                <a:path extrusionOk="0" h="917" w="1210">
                  <a:moveTo>
                    <a:pt x="513" y="0"/>
                  </a:moveTo>
                  <a:cubicBezTo>
                    <a:pt x="367" y="0"/>
                    <a:pt x="257" y="74"/>
                    <a:pt x="183" y="147"/>
                  </a:cubicBezTo>
                  <a:cubicBezTo>
                    <a:pt x="0" y="330"/>
                    <a:pt x="0" y="624"/>
                    <a:pt x="183" y="770"/>
                  </a:cubicBezTo>
                  <a:cubicBezTo>
                    <a:pt x="257" y="880"/>
                    <a:pt x="367" y="917"/>
                    <a:pt x="513" y="917"/>
                  </a:cubicBezTo>
                  <a:lnTo>
                    <a:pt x="770" y="880"/>
                  </a:lnTo>
                  <a:cubicBezTo>
                    <a:pt x="880" y="880"/>
                    <a:pt x="990" y="843"/>
                    <a:pt x="1063" y="770"/>
                  </a:cubicBezTo>
                  <a:cubicBezTo>
                    <a:pt x="1137" y="697"/>
                    <a:pt x="1173" y="587"/>
                    <a:pt x="1210" y="477"/>
                  </a:cubicBezTo>
                  <a:cubicBezTo>
                    <a:pt x="1173" y="367"/>
                    <a:pt x="1137" y="257"/>
                    <a:pt x="1063" y="184"/>
                  </a:cubicBezTo>
                  <a:lnTo>
                    <a:pt x="990" y="110"/>
                  </a:lnTo>
                  <a:cubicBezTo>
                    <a:pt x="917" y="74"/>
                    <a:pt x="843" y="37"/>
                    <a:pt x="770" y="37"/>
                  </a:cubicBezTo>
                  <a:lnTo>
                    <a:pt x="5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58"/>
            <p:cNvSpPr/>
            <p:nvPr/>
          </p:nvSpPr>
          <p:spPr>
            <a:xfrm rot="-2993311">
              <a:off x="7122773" y="771558"/>
              <a:ext cx="58495" cy="44313"/>
            </a:xfrm>
            <a:custGeom>
              <a:rect b="b" l="l" r="r" t="t"/>
              <a:pathLst>
                <a:path extrusionOk="0" h="1028" w="1357">
                  <a:moveTo>
                    <a:pt x="660" y="1"/>
                  </a:moveTo>
                  <a:cubicBezTo>
                    <a:pt x="0" y="1"/>
                    <a:pt x="0" y="1027"/>
                    <a:pt x="660" y="1027"/>
                  </a:cubicBezTo>
                  <a:cubicBezTo>
                    <a:pt x="1357" y="1027"/>
                    <a:pt x="1357" y="1"/>
                    <a:pt x="6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58"/>
            <p:cNvSpPr/>
            <p:nvPr/>
          </p:nvSpPr>
          <p:spPr>
            <a:xfrm rot="-2993311">
              <a:off x="7260626" y="735949"/>
              <a:ext cx="56901" cy="42719"/>
            </a:xfrm>
            <a:custGeom>
              <a:rect b="b" l="l" r="r" t="t"/>
              <a:pathLst>
                <a:path extrusionOk="0" h="991" w="1320">
                  <a:moveTo>
                    <a:pt x="660" y="1"/>
                  </a:moveTo>
                  <a:cubicBezTo>
                    <a:pt x="0" y="1"/>
                    <a:pt x="0" y="991"/>
                    <a:pt x="660" y="991"/>
                  </a:cubicBezTo>
                  <a:cubicBezTo>
                    <a:pt x="1320" y="991"/>
                    <a:pt x="1320" y="1"/>
                    <a:pt x="6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58"/>
            <p:cNvSpPr/>
            <p:nvPr/>
          </p:nvSpPr>
          <p:spPr>
            <a:xfrm rot="-2993311">
              <a:off x="7382313" y="791605"/>
              <a:ext cx="34787" cy="26898"/>
            </a:xfrm>
            <a:custGeom>
              <a:rect b="b" l="l" r="r" t="t"/>
              <a:pathLst>
                <a:path extrusionOk="0" h="624" w="807">
                  <a:moveTo>
                    <a:pt x="403" y="0"/>
                  </a:moveTo>
                  <a:cubicBezTo>
                    <a:pt x="0" y="0"/>
                    <a:pt x="0" y="623"/>
                    <a:pt x="403" y="623"/>
                  </a:cubicBezTo>
                  <a:cubicBezTo>
                    <a:pt x="807" y="623"/>
                    <a:pt x="807" y="0"/>
                    <a:pt x="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58"/>
            <p:cNvSpPr/>
            <p:nvPr/>
          </p:nvSpPr>
          <p:spPr>
            <a:xfrm rot="-2993311">
              <a:off x="7599961" y="867152"/>
              <a:ext cx="42719" cy="36382"/>
            </a:xfrm>
            <a:custGeom>
              <a:rect b="b" l="l" r="r" t="t"/>
              <a:pathLst>
                <a:path extrusionOk="0" h="844" w="991">
                  <a:moveTo>
                    <a:pt x="477" y="0"/>
                  </a:moveTo>
                  <a:cubicBezTo>
                    <a:pt x="0" y="74"/>
                    <a:pt x="0" y="770"/>
                    <a:pt x="477" y="843"/>
                  </a:cubicBezTo>
                  <a:cubicBezTo>
                    <a:pt x="990" y="770"/>
                    <a:pt x="990" y="74"/>
                    <a:pt x="4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7" name="Google Shape;2377;p58"/>
          <p:cNvSpPr/>
          <p:nvPr/>
        </p:nvSpPr>
        <p:spPr>
          <a:xfrm rot="5622610">
            <a:off x="-658655" y="708411"/>
            <a:ext cx="1970123" cy="1169781"/>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78" name="Google Shape;2378;p58"/>
          <p:cNvGrpSpPr/>
          <p:nvPr/>
        </p:nvGrpSpPr>
        <p:grpSpPr>
          <a:xfrm>
            <a:off x="232197" y="-1"/>
            <a:ext cx="741626" cy="1195489"/>
            <a:chOff x="510547" y="4000024"/>
            <a:chExt cx="741626" cy="1195489"/>
          </a:xfrm>
        </p:grpSpPr>
        <p:sp>
          <p:nvSpPr>
            <p:cNvPr id="2379" name="Google Shape;2379;p58"/>
            <p:cNvSpPr/>
            <p:nvPr/>
          </p:nvSpPr>
          <p:spPr>
            <a:xfrm rot="3521228">
              <a:off x="718991" y="4602634"/>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58"/>
            <p:cNvSpPr/>
            <p:nvPr/>
          </p:nvSpPr>
          <p:spPr>
            <a:xfrm rot="3521228">
              <a:off x="750341" y="4705621"/>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58"/>
            <p:cNvSpPr/>
            <p:nvPr/>
          </p:nvSpPr>
          <p:spPr>
            <a:xfrm rot="3521228">
              <a:off x="792815" y="4611079"/>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58"/>
            <p:cNvSpPr/>
            <p:nvPr/>
          </p:nvSpPr>
          <p:spPr>
            <a:xfrm rot="3521228">
              <a:off x="968227" y="476729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58"/>
            <p:cNvSpPr/>
            <p:nvPr/>
          </p:nvSpPr>
          <p:spPr>
            <a:xfrm rot="3521228">
              <a:off x="814499" y="4746099"/>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58"/>
            <p:cNvSpPr/>
            <p:nvPr/>
          </p:nvSpPr>
          <p:spPr>
            <a:xfrm rot="3521228">
              <a:off x="698772" y="493144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58"/>
            <p:cNvSpPr/>
            <p:nvPr/>
          </p:nvSpPr>
          <p:spPr>
            <a:xfrm rot="3521228">
              <a:off x="868664" y="4628457"/>
              <a:ext cx="50993"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58"/>
            <p:cNvSpPr/>
            <p:nvPr/>
          </p:nvSpPr>
          <p:spPr>
            <a:xfrm rot="3521228">
              <a:off x="958561" y="446811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58"/>
            <p:cNvSpPr/>
            <p:nvPr/>
          </p:nvSpPr>
          <p:spPr>
            <a:xfrm rot="3521228">
              <a:off x="1071915" y="4475437"/>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58"/>
            <p:cNvSpPr/>
            <p:nvPr/>
          </p:nvSpPr>
          <p:spPr>
            <a:xfrm rot="3521228">
              <a:off x="829152" y="4393206"/>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58"/>
            <p:cNvSpPr/>
            <p:nvPr/>
          </p:nvSpPr>
          <p:spPr>
            <a:xfrm rot="3521228">
              <a:off x="1015556" y="4358308"/>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58"/>
            <p:cNvSpPr/>
            <p:nvPr/>
          </p:nvSpPr>
          <p:spPr>
            <a:xfrm rot="3521228">
              <a:off x="1029948" y="4243722"/>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58"/>
            <p:cNvSpPr/>
            <p:nvPr/>
          </p:nvSpPr>
          <p:spPr>
            <a:xfrm rot="3521228">
              <a:off x="1160244" y="4082961"/>
              <a:ext cx="28972" cy="22053"/>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58"/>
            <p:cNvSpPr/>
            <p:nvPr/>
          </p:nvSpPr>
          <p:spPr>
            <a:xfrm rot="3521228">
              <a:off x="1224353" y="4006194"/>
              <a:ext cx="25528" cy="19715"/>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58"/>
            <p:cNvSpPr/>
            <p:nvPr/>
          </p:nvSpPr>
          <p:spPr>
            <a:xfrm rot="3521228">
              <a:off x="853345" y="4922808"/>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58"/>
            <p:cNvSpPr/>
            <p:nvPr/>
          </p:nvSpPr>
          <p:spPr>
            <a:xfrm rot="3521228">
              <a:off x="565266" y="4687927"/>
              <a:ext cx="69539"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58"/>
            <p:cNvSpPr/>
            <p:nvPr/>
          </p:nvSpPr>
          <p:spPr>
            <a:xfrm rot="3521228">
              <a:off x="599388" y="5080071"/>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58"/>
            <p:cNvSpPr/>
            <p:nvPr/>
          </p:nvSpPr>
          <p:spPr>
            <a:xfrm rot="3521228">
              <a:off x="513749" y="5157130"/>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7" name="Google Shape;2397;p58"/>
          <p:cNvSpPr/>
          <p:nvPr/>
        </p:nvSpPr>
        <p:spPr>
          <a:xfrm rot="266011">
            <a:off x="-902568" y="4578629"/>
            <a:ext cx="5129169" cy="845414"/>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58"/>
          <p:cNvSpPr/>
          <p:nvPr/>
        </p:nvSpPr>
        <p:spPr>
          <a:xfrm flipH="1" rot="10800000">
            <a:off x="7017293" y="4685618"/>
            <a:ext cx="2972232" cy="616657"/>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58"/>
          <p:cNvSpPr/>
          <p:nvPr/>
        </p:nvSpPr>
        <p:spPr>
          <a:xfrm rot="7252578">
            <a:off x="7634698" y="4333703"/>
            <a:ext cx="2347112" cy="346459"/>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9050">
            <a:solidFill>
              <a:schemeClr val="accen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00" name="Google Shape;2400;p58"/>
          <p:cNvGrpSpPr/>
          <p:nvPr/>
        </p:nvGrpSpPr>
        <p:grpSpPr>
          <a:xfrm>
            <a:off x="3996424" y="4153050"/>
            <a:ext cx="745375" cy="1353225"/>
            <a:chOff x="4614150" y="3299838"/>
            <a:chExt cx="745375" cy="1353225"/>
          </a:xfrm>
        </p:grpSpPr>
        <p:sp>
          <p:nvSpPr>
            <p:cNvPr id="2401" name="Google Shape;2401;p58"/>
            <p:cNvSpPr/>
            <p:nvPr/>
          </p:nvSpPr>
          <p:spPr>
            <a:xfrm>
              <a:off x="4614150" y="3299838"/>
              <a:ext cx="392375" cy="1353225"/>
            </a:xfrm>
            <a:custGeom>
              <a:rect b="b" l="l" r="r" t="t"/>
              <a:pathLst>
                <a:path extrusionOk="0" h="54129" w="15695">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58"/>
            <p:cNvSpPr/>
            <p:nvPr/>
          </p:nvSpPr>
          <p:spPr>
            <a:xfrm>
              <a:off x="4966375" y="3928438"/>
              <a:ext cx="105750" cy="68825"/>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58"/>
            <p:cNvSpPr/>
            <p:nvPr/>
          </p:nvSpPr>
          <p:spPr>
            <a:xfrm>
              <a:off x="4885025" y="4000888"/>
              <a:ext cx="221825" cy="150500"/>
            </a:xfrm>
            <a:custGeom>
              <a:rect b="b" l="l" r="r" t="t"/>
              <a:pathLst>
                <a:path extrusionOk="0" h="6020" w="8873">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58"/>
            <p:cNvSpPr/>
            <p:nvPr/>
          </p:nvSpPr>
          <p:spPr>
            <a:xfrm>
              <a:off x="4826900" y="3820363"/>
              <a:ext cx="94175" cy="404475"/>
            </a:xfrm>
            <a:custGeom>
              <a:rect b="b" l="l" r="r" t="t"/>
              <a:pathLst>
                <a:path extrusionOk="0" h="16179" w="3767">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58"/>
            <p:cNvSpPr/>
            <p:nvPr/>
          </p:nvSpPr>
          <p:spPr>
            <a:xfrm>
              <a:off x="4792125" y="4126163"/>
              <a:ext cx="278775" cy="191100"/>
            </a:xfrm>
            <a:custGeom>
              <a:rect b="b" l="l" r="r" t="t"/>
              <a:pathLst>
                <a:path extrusionOk="0" h="7644" w="11151">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58"/>
            <p:cNvSpPr/>
            <p:nvPr/>
          </p:nvSpPr>
          <p:spPr>
            <a:xfrm>
              <a:off x="4949500" y="3520763"/>
              <a:ext cx="410025" cy="513450"/>
            </a:xfrm>
            <a:custGeom>
              <a:rect b="b" l="l" r="r" t="t"/>
              <a:pathLst>
                <a:path extrusionOk="0" h="20538" w="16401">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58"/>
            <p:cNvSpPr/>
            <p:nvPr/>
          </p:nvSpPr>
          <p:spPr>
            <a:xfrm>
              <a:off x="4966375" y="3928438"/>
              <a:ext cx="105750" cy="68825"/>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8" name="Google Shape;2408;p58"/>
          <p:cNvSpPr/>
          <p:nvPr/>
        </p:nvSpPr>
        <p:spPr>
          <a:xfrm>
            <a:off x="7782902" y="-76198"/>
            <a:ext cx="1441024" cy="328543"/>
          </a:xfrm>
          <a:custGeom>
            <a:rect b="b" l="l" r="r" t="t"/>
            <a:pathLst>
              <a:path extrusionOk="0" h="10347" w="45383">
                <a:moveTo>
                  <a:pt x="0" y="0"/>
                </a:moveTo>
                <a:cubicBezTo>
                  <a:pt x="807" y="1173"/>
                  <a:pt x="1540" y="2347"/>
                  <a:pt x="2346" y="3520"/>
                </a:cubicBezTo>
                <a:cubicBezTo>
                  <a:pt x="2860" y="4326"/>
                  <a:pt x="3373" y="5133"/>
                  <a:pt x="3923" y="5902"/>
                </a:cubicBezTo>
                <a:cubicBezTo>
                  <a:pt x="5022" y="7552"/>
                  <a:pt x="6195" y="9275"/>
                  <a:pt x="8065" y="9971"/>
                </a:cubicBezTo>
                <a:cubicBezTo>
                  <a:pt x="8872" y="10265"/>
                  <a:pt x="9727" y="10346"/>
                  <a:pt x="10588" y="10346"/>
                </a:cubicBezTo>
                <a:cubicBezTo>
                  <a:pt x="11018" y="10346"/>
                  <a:pt x="11450" y="10326"/>
                  <a:pt x="11877" y="10301"/>
                </a:cubicBezTo>
                <a:cubicBezTo>
                  <a:pt x="23022" y="9751"/>
                  <a:pt x="34202" y="9055"/>
                  <a:pt x="45346" y="8285"/>
                </a:cubicBezTo>
                <a:lnTo>
                  <a:pt x="453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AND_BODY_1_1">
    <p:bg>
      <p:bgPr>
        <a:solidFill>
          <a:schemeClr val="accent2"/>
        </a:solidFill>
      </p:bgPr>
    </p:bg>
    <p:spTree>
      <p:nvGrpSpPr>
        <p:cNvPr id="2409" name="Shape 2409"/>
        <p:cNvGrpSpPr/>
        <p:nvPr/>
      </p:nvGrpSpPr>
      <p:grpSpPr>
        <a:xfrm>
          <a:off x="0" y="0"/>
          <a:ext cx="0" cy="0"/>
          <a:chOff x="0" y="0"/>
          <a:chExt cx="0" cy="0"/>
        </a:xfrm>
      </p:grpSpPr>
      <p:sp>
        <p:nvSpPr>
          <p:cNvPr id="2410" name="Google Shape;2410;p59"/>
          <p:cNvSpPr txBox="1"/>
          <p:nvPr>
            <p:ph type="title"/>
          </p:nvPr>
        </p:nvSpPr>
        <p:spPr>
          <a:xfrm>
            <a:off x="2035400" y="323964"/>
            <a:ext cx="4971000" cy="90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None/>
              <a:defRPr sz="6000">
                <a:solidFill>
                  <a:schemeClr val="lt1"/>
                </a:solidFill>
              </a:defRPr>
            </a:lvl1pPr>
            <a:lvl2pPr lvl="1" rtl="0">
              <a:spcBef>
                <a:spcPts val="0"/>
              </a:spcBef>
              <a:spcAft>
                <a:spcPts val="0"/>
              </a:spcAft>
              <a:buSzPts val="1700"/>
              <a:buNone/>
              <a:defRPr sz="1700"/>
            </a:lvl2pPr>
            <a:lvl3pPr lvl="2" rtl="0">
              <a:spcBef>
                <a:spcPts val="0"/>
              </a:spcBef>
              <a:spcAft>
                <a:spcPts val="0"/>
              </a:spcAft>
              <a:buSzPts val="1700"/>
              <a:buNone/>
              <a:defRPr sz="1700"/>
            </a:lvl3pPr>
            <a:lvl4pPr lvl="3" rtl="0">
              <a:spcBef>
                <a:spcPts val="0"/>
              </a:spcBef>
              <a:spcAft>
                <a:spcPts val="0"/>
              </a:spcAft>
              <a:buSzPts val="1700"/>
              <a:buNone/>
              <a:defRPr sz="1700"/>
            </a:lvl4pPr>
            <a:lvl5pPr lvl="4" rtl="0">
              <a:spcBef>
                <a:spcPts val="0"/>
              </a:spcBef>
              <a:spcAft>
                <a:spcPts val="0"/>
              </a:spcAft>
              <a:buSzPts val="1700"/>
              <a:buNone/>
              <a:defRPr sz="1700"/>
            </a:lvl5pPr>
            <a:lvl6pPr lvl="5" rtl="0">
              <a:spcBef>
                <a:spcPts val="0"/>
              </a:spcBef>
              <a:spcAft>
                <a:spcPts val="0"/>
              </a:spcAft>
              <a:buSzPts val="1700"/>
              <a:buNone/>
              <a:defRPr sz="1700"/>
            </a:lvl6pPr>
            <a:lvl7pPr lvl="6" rtl="0">
              <a:spcBef>
                <a:spcPts val="0"/>
              </a:spcBef>
              <a:spcAft>
                <a:spcPts val="0"/>
              </a:spcAft>
              <a:buSzPts val="1700"/>
              <a:buNone/>
              <a:defRPr sz="1700"/>
            </a:lvl7pPr>
            <a:lvl8pPr lvl="7" rtl="0">
              <a:spcBef>
                <a:spcPts val="0"/>
              </a:spcBef>
              <a:spcAft>
                <a:spcPts val="0"/>
              </a:spcAft>
              <a:buSzPts val="1700"/>
              <a:buNone/>
              <a:defRPr sz="1700"/>
            </a:lvl8pPr>
            <a:lvl9pPr lvl="8" rtl="0">
              <a:spcBef>
                <a:spcPts val="0"/>
              </a:spcBef>
              <a:spcAft>
                <a:spcPts val="0"/>
              </a:spcAft>
              <a:buSzPts val="1700"/>
              <a:buNone/>
              <a:defRPr sz="1700"/>
            </a:lvl9pPr>
          </a:lstStyle>
          <a:p/>
        </p:txBody>
      </p:sp>
      <p:sp>
        <p:nvSpPr>
          <p:cNvPr id="2411" name="Google Shape;2411;p59"/>
          <p:cNvSpPr txBox="1"/>
          <p:nvPr>
            <p:ph idx="1" type="subTitle"/>
          </p:nvPr>
        </p:nvSpPr>
        <p:spPr>
          <a:xfrm>
            <a:off x="2357450" y="2386182"/>
            <a:ext cx="4429200" cy="90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400">
                <a:solidFill>
                  <a:schemeClr val="lt1"/>
                </a:solidFill>
              </a:defRPr>
            </a:lvl1pPr>
            <a:lvl2pPr lvl="1" rtl="0">
              <a:spcBef>
                <a:spcPts val="0"/>
              </a:spcBef>
              <a:spcAft>
                <a:spcPts val="0"/>
              </a:spcAft>
              <a:buClr>
                <a:schemeClr val="lt1"/>
              </a:buClr>
              <a:buSzPts val="1600"/>
              <a:buNone/>
              <a:defRPr>
                <a:solidFill>
                  <a:schemeClr val="lt1"/>
                </a:solidFill>
              </a:defRPr>
            </a:lvl2pPr>
            <a:lvl3pPr lvl="2" rtl="0">
              <a:spcBef>
                <a:spcPts val="0"/>
              </a:spcBef>
              <a:spcAft>
                <a:spcPts val="0"/>
              </a:spcAft>
              <a:buClr>
                <a:schemeClr val="lt1"/>
              </a:buClr>
              <a:buSzPts val="1600"/>
              <a:buNone/>
              <a:defRPr>
                <a:solidFill>
                  <a:schemeClr val="lt1"/>
                </a:solidFill>
              </a:defRPr>
            </a:lvl3pPr>
            <a:lvl4pPr lvl="3" rtl="0">
              <a:spcBef>
                <a:spcPts val="0"/>
              </a:spcBef>
              <a:spcAft>
                <a:spcPts val="0"/>
              </a:spcAft>
              <a:buClr>
                <a:schemeClr val="lt1"/>
              </a:buClr>
              <a:buSzPts val="1600"/>
              <a:buNone/>
              <a:defRPr>
                <a:solidFill>
                  <a:schemeClr val="lt1"/>
                </a:solidFill>
              </a:defRPr>
            </a:lvl4pPr>
            <a:lvl5pPr lvl="4" rtl="0">
              <a:spcBef>
                <a:spcPts val="0"/>
              </a:spcBef>
              <a:spcAft>
                <a:spcPts val="0"/>
              </a:spcAft>
              <a:buClr>
                <a:schemeClr val="lt1"/>
              </a:buClr>
              <a:buSzPts val="1600"/>
              <a:buNone/>
              <a:defRPr>
                <a:solidFill>
                  <a:schemeClr val="lt1"/>
                </a:solidFill>
              </a:defRPr>
            </a:lvl5pPr>
            <a:lvl6pPr lvl="5" rtl="0">
              <a:spcBef>
                <a:spcPts val="0"/>
              </a:spcBef>
              <a:spcAft>
                <a:spcPts val="0"/>
              </a:spcAft>
              <a:buClr>
                <a:schemeClr val="lt1"/>
              </a:buClr>
              <a:buSzPts val="1600"/>
              <a:buNone/>
              <a:defRPr>
                <a:solidFill>
                  <a:schemeClr val="lt1"/>
                </a:solidFill>
              </a:defRPr>
            </a:lvl6pPr>
            <a:lvl7pPr lvl="6" rtl="0">
              <a:spcBef>
                <a:spcPts val="0"/>
              </a:spcBef>
              <a:spcAft>
                <a:spcPts val="0"/>
              </a:spcAft>
              <a:buClr>
                <a:schemeClr val="lt1"/>
              </a:buClr>
              <a:buSzPts val="1600"/>
              <a:buNone/>
              <a:defRPr>
                <a:solidFill>
                  <a:schemeClr val="lt1"/>
                </a:solidFill>
              </a:defRPr>
            </a:lvl7pPr>
            <a:lvl8pPr lvl="7" rtl="0">
              <a:spcBef>
                <a:spcPts val="0"/>
              </a:spcBef>
              <a:spcAft>
                <a:spcPts val="0"/>
              </a:spcAft>
              <a:buClr>
                <a:schemeClr val="lt1"/>
              </a:buClr>
              <a:buSzPts val="1600"/>
              <a:buNone/>
              <a:defRPr>
                <a:solidFill>
                  <a:schemeClr val="lt1"/>
                </a:solidFill>
              </a:defRPr>
            </a:lvl8pPr>
            <a:lvl9pPr lvl="8" rtl="0">
              <a:spcBef>
                <a:spcPts val="0"/>
              </a:spcBef>
              <a:spcAft>
                <a:spcPts val="0"/>
              </a:spcAft>
              <a:buClr>
                <a:schemeClr val="lt1"/>
              </a:buClr>
              <a:buSzPts val="1600"/>
              <a:buNone/>
              <a:defRPr>
                <a:solidFill>
                  <a:schemeClr val="lt1"/>
                </a:solidFill>
              </a:defRPr>
            </a:lvl9pPr>
          </a:lstStyle>
          <a:p/>
        </p:txBody>
      </p:sp>
      <p:sp>
        <p:nvSpPr>
          <p:cNvPr id="2412" name="Google Shape;2412;p59"/>
          <p:cNvSpPr txBox="1"/>
          <p:nvPr/>
        </p:nvSpPr>
        <p:spPr>
          <a:xfrm>
            <a:off x="2089025" y="3144481"/>
            <a:ext cx="4958700" cy="5727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chemeClr val="lt1"/>
                </a:solidFill>
                <a:latin typeface="Voces"/>
                <a:ea typeface="Voces"/>
                <a:cs typeface="Voces"/>
                <a:sym typeface="Voces"/>
              </a:rPr>
              <a:t>CREDITS: This presentation template was created by </a:t>
            </a:r>
            <a:r>
              <a:rPr b="1" lang="en" sz="1200">
                <a:solidFill>
                  <a:schemeClr val="lt1"/>
                </a:solidFill>
                <a:uFill>
                  <a:noFill/>
                </a:uFill>
                <a:latin typeface="Voces"/>
                <a:ea typeface="Voces"/>
                <a:cs typeface="Voces"/>
                <a:sym typeface="Voces"/>
                <a:hlinkClick r:id="rId2">
                  <a:extLst>
                    <a:ext uri="{A12FA001-AC4F-418D-AE19-62706E023703}">
                      <ahyp:hlinkClr val="tx"/>
                    </a:ext>
                  </a:extLst>
                </a:hlinkClick>
              </a:rPr>
              <a:t>Slidesgo</a:t>
            </a:r>
            <a:r>
              <a:rPr lang="en" sz="1200">
                <a:solidFill>
                  <a:schemeClr val="lt1"/>
                </a:solidFill>
                <a:latin typeface="Voces"/>
                <a:ea typeface="Voces"/>
                <a:cs typeface="Voces"/>
                <a:sym typeface="Voces"/>
              </a:rPr>
              <a:t>, including icons by </a:t>
            </a:r>
            <a:r>
              <a:rPr b="1" lang="en" sz="1200">
                <a:solidFill>
                  <a:schemeClr val="lt1"/>
                </a:solidFill>
                <a:uFill>
                  <a:noFill/>
                </a:uFill>
                <a:latin typeface="Voces"/>
                <a:ea typeface="Voces"/>
                <a:cs typeface="Voces"/>
                <a:sym typeface="Voces"/>
                <a:hlinkClick r:id="rId3">
                  <a:extLst>
                    <a:ext uri="{A12FA001-AC4F-418D-AE19-62706E023703}">
                      <ahyp:hlinkClr val="tx"/>
                    </a:ext>
                  </a:extLst>
                </a:hlinkClick>
              </a:rPr>
              <a:t>Flaticon</a:t>
            </a:r>
            <a:r>
              <a:rPr lang="en" sz="1200">
                <a:solidFill>
                  <a:schemeClr val="lt1"/>
                </a:solidFill>
                <a:latin typeface="Voces"/>
                <a:ea typeface="Voces"/>
                <a:cs typeface="Voces"/>
                <a:sym typeface="Voces"/>
              </a:rPr>
              <a:t>, infographics &amp; images by </a:t>
            </a:r>
            <a:r>
              <a:rPr b="1" lang="en" sz="1200">
                <a:solidFill>
                  <a:schemeClr val="lt1"/>
                </a:solidFill>
                <a:uFill>
                  <a:noFill/>
                </a:uFill>
                <a:latin typeface="Voces"/>
                <a:ea typeface="Voces"/>
                <a:cs typeface="Voces"/>
                <a:sym typeface="Voces"/>
                <a:hlinkClick r:id="rId4">
                  <a:extLst>
                    <a:ext uri="{A12FA001-AC4F-418D-AE19-62706E023703}">
                      <ahyp:hlinkClr val="tx"/>
                    </a:ext>
                  </a:extLst>
                </a:hlinkClick>
              </a:rPr>
              <a:t>Freepik</a:t>
            </a:r>
            <a:r>
              <a:rPr lang="en" sz="1200">
                <a:solidFill>
                  <a:schemeClr val="lt1"/>
                </a:solidFill>
                <a:latin typeface="Voces"/>
                <a:ea typeface="Voces"/>
                <a:cs typeface="Voces"/>
                <a:sym typeface="Voces"/>
              </a:rPr>
              <a:t> </a:t>
            </a:r>
            <a:endParaRPr sz="1200">
              <a:solidFill>
                <a:schemeClr val="lt1"/>
              </a:solidFill>
              <a:latin typeface="Voces"/>
              <a:ea typeface="Voces"/>
              <a:cs typeface="Voces"/>
              <a:sym typeface="Voces"/>
            </a:endParaRPr>
          </a:p>
        </p:txBody>
      </p:sp>
      <p:sp>
        <p:nvSpPr>
          <p:cNvPr id="2413" name="Google Shape;2413;p59"/>
          <p:cNvSpPr/>
          <p:nvPr/>
        </p:nvSpPr>
        <p:spPr>
          <a:xfrm rot="3113637">
            <a:off x="6806190" y="9351"/>
            <a:ext cx="2701620" cy="2155606"/>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59"/>
          <p:cNvSpPr/>
          <p:nvPr/>
        </p:nvSpPr>
        <p:spPr>
          <a:xfrm>
            <a:off x="7768977" y="2"/>
            <a:ext cx="1441024" cy="328543"/>
          </a:xfrm>
          <a:custGeom>
            <a:rect b="b" l="l" r="r" t="t"/>
            <a:pathLst>
              <a:path extrusionOk="0" h="10347" w="45383">
                <a:moveTo>
                  <a:pt x="0" y="0"/>
                </a:moveTo>
                <a:cubicBezTo>
                  <a:pt x="807" y="1173"/>
                  <a:pt x="1540" y="2347"/>
                  <a:pt x="2346" y="3520"/>
                </a:cubicBezTo>
                <a:cubicBezTo>
                  <a:pt x="2860" y="4326"/>
                  <a:pt x="3373" y="5133"/>
                  <a:pt x="3923" y="5902"/>
                </a:cubicBezTo>
                <a:cubicBezTo>
                  <a:pt x="5022" y="7552"/>
                  <a:pt x="6195" y="9275"/>
                  <a:pt x="8065" y="9971"/>
                </a:cubicBezTo>
                <a:cubicBezTo>
                  <a:pt x="8872" y="10265"/>
                  <a:pt x="9727" y="10346"/>
                  <a:pt x="10588" y="10346"/>
                </a:cubicBezTo>
                <a:cubicBezTo>
                  <a:pt x="11018" y="10346"/>
                  <a:pt x="11450" y="10326"/>
                  <a:pt x="11877" y="10301"/>
                </a:cubicBezTo>
                <a:cubicBezTo>
                  <a:pt x="23022" y="9751"/>
                  <a:pt x="34202" y="9055"/>
                  <a:pt x="45346" y="8285"/>
                </a:cubicBezTo>
                <a:lnTo>
                  <a:pt x="453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nvGrpSpPr>
          <p:cNvPr id="2415" name="Google Shape;2415;p59"/>
          <p:cNvGrpSpPr/>
          <p:nvPr/>
        </p:nvGrpSpPr>
        <p:grpSpPr>
          <a:xfrm flipH="1">
            <a:off x="7281422" y="1356637"/>
            <a:ext cx="1386501" cy="673098"/>
            <a:chOff x="6262493" y="240300"/>
            <a:chExt cx="1386501" cy="673098"/>
          </a:xfrm>
        </p:grpSpPr>
        <p:sp>
          <p:nvSpPr>
            <p:cNvPr id="2416" name="Google Shape;2416;p59"/>
            <p:cNvSpPr/>
            <p:nvPr/>
          </p:nvSpPr>
          <p:spPr>
            <a:xfrm rot="-2993311">
              <a:off x="6741361" y="379346"/>
              <a:ext cx="49012" cy="45865"/>
            </a:xfrm>
            <a:custGeom>
              <a:rect b="b" l="l" r="r" t="t"/>
              <a:pathLst>
                <a:path extrusionOk="0" h="1064" w="1137">
                  <a:moveTo>
                    <a:pt x="184" y="587"/>
                  </a:moveTo>
                  <a:cubicBezTo>
                    <a:pt x="184" y="672"/>
                    <a:pt x="200" y="750"/>
                    <a:pt x="230" y="816"/>
                  </a:cubicBezTo>
                  <a:lnTo>
                    <a:pt x="230" y="816"/>
                  </a:lnTo>
                  <a:lnTo>
                    <a:pt x="220" y="807"/>
                  </a:lnTo>
                  <a:lnTo>
                    <a:pt x="184" y="697"/>
                  </a:lnTo>
                  <a:lnTo>
                    <a:pt x="184" y="587"/>
                  </a:lnTo>
                  <a:close/>
                  <a:moveTo>
                    <a:pt x="880" y="807"/>
                  </a:moveTo>
                  <a:lnTo>
                    <a:pt x="807" y="917"/>
                  </a:lnTo>
                  <a:lnTo>
                    <a:pt x="784" y="924"/>
                  </a:lnTo>
                  <a:lnTo>
                    <a:pt x="784" y="924"/>
                  </a:lnTo>
                  <a:cubicBezTo>
                    <a:pt x="820" y="891"/>
                    <a:pt x="850" y="852"/>
                    <a:pt x="880" y="807"/>
                  </a:cubicBezTo>
                  <a:close/>
                  <a:moveTo>
                    <a:pt x="657" y="1004"/>
                  </a:moveTo>
                  <a:lnTo>
                    <a:pt x="624" y="1027"/>
                  </a:lnTo>
                  <a:lnTo>
                    <a:pt x="587" y="1027"/>
                  </a:lnTo>
                  <a:cubicBezTo>
                    <a:pt x="613" y="1020"/>
                    <a:pt x="636" y="1013"/>
                    <a:pt x="657" y="1004"/>
                  </a:cubicBezTo>
                  <a:close/>
                  <a:moveTo>
                    <a:pt x="587" y="0"/>
                  </a:moveTo>
                  <a:cubicBezTo>
                    <a:pt x="440" y="0"/>
                    <a:pt x="257" y="74"/>
                    <a:pt x="147" y="147"/>
                  </a:cubicBezTo>
                  <a:cubicBezTo>
                    <a:pt x="110" y="220"/>
                    <a:pt x="37" y="294"/>
                    <a:pt x="37" y="404"/>
                  </a:cubicBezTo>
                  <a:cubicBezTo>
                    <a:pt x="0" y="477"/>
                    <a:pt x="0" y="587"/>
                    <a:pt x="37" y="697"/>
                  </a:cubicBezTo>
                  <a:cubicBezTo>
                    <a:pt x="37" y="807"/>
                    <a:pt x="110" y="917"/>
                    <a:pt x="220" y="953"/>
                  </a:cubicBezTo>
                  <a:cubicBezTo>
                    <a:pt x="293" y="1002"/>
                    <a:pt x="381" y="1034"/>
                    <a:pt x="464" y="1040"/>
                  </a:cubicBezTo>
                  <a:lnTo>
                    <a:pt x="464" y="1040"/>
                  </a:lnTo>
                  <a:cubicBezTo>
                    <a:pt x="491" y="1050"/>
                    <a:pt x="520" y="1058"/>
                    <a:pt x="550" y="1063"/>
                  </a:cubicBezTo>
                  <a:cubicBezTo>
                    <a:pt x="660" y="1063"/>
                    <a:pt x="770" y="1063"/>
                    <a:pt x="844" y="990"/>
                  </a:cubicBezTo>
                  <a:cubicBezTo>
                    <a:pt x="953" y="953"/>
                    <a:pt x="1027" y="843"/>
                    <a:pt x="1063" y="733"/>
                  </a:cubicBezTo>
                  <a:lnTo>
                    <a:pt x="1137" y="660"/>
                  </a:lnTo>
                  <a:cubicBezTo>
                    <a:pt x="1137" y="587"/>
                    <a:pt x="1137" y="477"/>
                    <a:pt x="1137" y="404"/>
                  </a:cubicBezTo>
                  <a:cubicBezTo>
                    <a:pt x="1100" y="294"/>
                    <a:pt x="1063" y="220"/>
                    <a:pt x="990" y="184"/>
                  </a:cubicBezTo>
                  <a:cubicBezTo>
                    <a:pt x="880" y="74"/>
                    <a:pt x="734" y="0"/>
                    <a:pt x="5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59"/>
            <p:cNvSpPr/>
            <p:nvPr/>
          </p:nvSpPr>
          <p:spPr>
            <a:xfrm rot="-2993311">
              <a:off x="6637232" y="391853"/>
              <a:ext cx="39529" cy="31640"/>
            </a:xfrm>
            <a:custGeom>
              <a:rect b="b" l="l" r="r" t="t"/>
              <a:pathLst>
                <a:path extrusionOk="0" h="734" w="917">
                  <a:moveTo>
                    <a:pt x="477" y="0"/>
                  </a:moveTo>
                  <a:cubicBezTo>
                    <a:pt x="0" y="37"/>
                    <a:pt x="0" y="697"/>
                    <a:pt x="477" y="733"/>
                  </a:cubicBezTo>
                  <a:cubicBezTo>
                    <a:pt x="917" y="697"/>
                    <a:pt x="917" y="37"/>
                    <a:pt x="4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59"/>
            <p:cNvSpPr/>
            <p:nvPr/>
          </p:nvSpPr>
          <p:spPr>
            <a:xfrm rot="-2993311">
              <a:off x="6632824" y="249830"/>
              <a:ext cx="41124" cy="34830"/>
            </a:xfrm>
            <a:custGeom>
              <a:rect b="b" l="l" r="r" t="t"/>
              <a:pathLst>
                <a:path extrusionOk="0" h="808" w="954">
                  <a:moveTo>
                    <a:pt x="477" y="1"/>
                  </a:moveTo>
                  <a:cubicBezTo>
                    <a:pt x="1" y="74"/>
                    <a:pt x="1" y="734"/>
                    <a:pt x="477" y="807"/>
                  </a:cubicBezTo>
                  <a:cubicBezTo>
                    <a:pt x="954" y="734"/>
                    <a:pt x="954" y="7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59"/>
            <p:cNvSpPr/>
            <p:nvPr/>
          </p:nvSpPr>
          <p:spPr>
            <a:xfrm rot="-2993311">
              <a:off x="6438067" y="361479"/>
              <a:ext cx="36382" cy="26898"/>
            </a:xfrm>
            <a:custGeom>
              <a:rect b="b" l="l" r="r" t="t"/>
              <a:pathLst>
                <a:path extrusionOk="0" h="624" w="844">
                  <a:moveTo>
                    <a:pt x="441" y="0"/>
                  </a:moveTo>
                  <a:cubicBezTo>
                    <a:pt x="1" y="0"/>
                    <a:pt x="1" y="623"/>
                    <a:pt x="441" y="623"/>
                  </a:cubicBezTo>
                  <a:cubicBezTo>
                    <a:pt x="844" y="623"/>
                    <a:pt x="844" y="0"/>
                    <a:pt x="4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59"/>
            <p:cNvSpPr/>
            <p:nvPr/>
          </p:nvSpPr>
          <p:spPr>
            <a:xfrm rot="-2993311">
              <a:off x="6268374" y="310309"/>
              <a:ext cx="55349" cy="41124"/>
            </a:xfrm>
            <a:custGeom>
              <a:rect b="b" l="l" r="r" t="t"/>
              <a:pathLst>
                <a:path extrusionOk="0" h="954" w="1284">
                  <a:moveTo>
                    <a:pt x="624" y="1"/>
                  </a:moveTo>
                  <a:cubicBezTo>
                    <a:pt x="1" y="1"/>
                    <a:pt x="1" y="954"/>
                    <a:pt x="624" y="954"/>
                  </a:cubicBezTo>
                  <a:cubicBezTo>
                    <a:pt x="1284" y="954"/>
                    <a:pt x="1284" y="1"/>
                    <a:pt x="6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59"/>
            <p:cNvSpPr/>
            <p:nvPr/>
          </p:nvSpPr>
          <p:spPr>
            <a:xfrm rot="-2993311">
              <a:off x="6973065" y="431123"/>
              <a:ext cx="50607" cy="42719"/>
            </a:xfrm>
            <a:custGeom>
              <a:rect b="b" l="l" r="r" t="t"/>
              <a:pathLst>
                <a:path extrusionOk="0" h="991" w="1174">
                  <a:moveTo>
                    <a:pt x="587" y="0"/>
                  </a:moveTo>
                  <a:cubicBezTo>
                    <a:pt x="0" y="74"/>
                    <a:pt x="0" y="954"/>
                    <a:pt x="587" y="990"/>
                  </a:cubicBezTo>
                  <a:cubicBezTo>
                    <a:pt x="1173" y="954"/>
                    <a:pt x="1173" y="74"/>
                    <a:pt x="5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59"/>
            <p:cNvSpPr/>
            <p:nvPr/>
          </p:nvSpPr>
          <p:spPr>
            <a:xfrm rot="-2993311">
              <a:off x="6926179" y="649809"/>
              <a:ext cx="53754" cy="53797"/>
            </a:xfrm>
            <a:custGeom>
              <a:rect b="b" l="l" r="r" t="t"/>
              <a:pathLst>
                <a:path extrusionOk="0" h="1248" w="1247">
                  <a:moveTo>
                    <a:pt x="587" y="1"/>
                  </a:moveTo>
                  <a:cubicBezTo>
                    <a:pt x="477" y="38"/>
                    <a:pt x="403" y="74"/>
                    <a:pt x="330" y="148"/>
                  </a:cubicBezTo>
                  <a:cubicBezTo>
                    <a:pt x="293" y="184"/>
                    <a:pt x="257" y="221"/>
                    <a:pt x="220" y="257"/>
                  </a:cubicBezTo>
                  <a:cubicBezTo>
                    <a:pt x="183" y="294"/>
                    <a:pt x="110" y="367"/>
                    <a:pt x="110" y="404"/>
                  </a:cubicBezTo>
                  <a:cubicBezTo>
                    <a:pt x="55" y="477"/>
                    <a:pt x="28" y="551"/>
                    <a:pt x="19" y="624"/>
                  </a:cubicBezTo>
                  <a:lnTo>
                    <a:pt x="19" y="624"/>
                  </a:lnTo>
                  <a:lnTo>
                    <a:pt x="0" y="661"/>
                  </a:lnTo>
                  <a:cubicBezTo>
                    <a:pt x="0" y="697"/>
                    <a:pt x="0" y="771"/>
                    <a:pt x="0" y="844"/>
                  </a:cubicBezTo>
                  <a:cubicBezTo>
                    <a:pt x="0" y="917"/>
                    <a:pt x="74" y="1027"/>
                    <a:pt x="147" y="1101"/>
                  </a:cubicBezTo>
                  <a:cubicBezTo>
                    <a:pt x="183" y="1174"/>
                    <a:pt x="257" y="1211"/>
                    <a:pt x="330" y="1247"/>
                  </a:cubicBezTo>
                  <a:cubicBezTo>
                    <a:pt x="440" y="1247"/>
                    <a:pt x="530" y="1247"/>
                    <a:pt x="614" y="1216"/>
                  </a:cubicBezTo>
                  <a:lnTo>
                    <a:pt x="614" y="1216"/>
                  </a:lnTo>
                  <a:cubicBezTo>
                    <a:pt x="685" y="1203"/>
                    <a:pt x="751" y="1175"/>
                    <a:pt x="807" y="1137"/>
                  </a:cubicBezTo>
                  <a:cubicBezTo>
                    <a:pt x="880" y="1101"/>
                    <a:pt x="917" y="1064"/>
                    <a:pt x="990" y="1027"/>
                  </a:cubicBezTo>
                  <a:cubicBezTo>
                    <a:pt x="1027" y="991"/>
                    <a:pt x="1063" y="954"/>
                    <a:pt x="1100" y="917"/>
                  </a:cubicBezTo>
                  <a:cubicBezTo>
                    <a:pt x="1173" y="807"/>
                    <a:pt x="1247" y="661"/>
                    <a:pt x="1247" y="551"/>
                  </a:cubicBezTo>
                  <a:cubicBezTo>
                    <a:pt x="1247" y="221"/>
                    <a:pt x="990" y="1"/>
                    <a:pt x="6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59"/>
            <p:cNvSpPr/>
            <p:nvPr/>
          </p:nvSpPr>
          <p:spPr>
            <a:xfrm rot="-2993311">
              <a:off x="7118756" y="565411"/>
              <a:ext cx="52159" cy="39529"/>
            </a:xfrm>
            <a:custGeom>
              <a:rect b="b" l="l" r="r" t="t"/>
              <a:pathLst>
                <a:path extrusionOk="0" h="917" w="1210">
                  <a:moveTo>
                    <a:pt x="513" y="0"/>
                  </a:moveTo>
                  <a:cubicBezTo>
                    <a:pt x="367" y="0"/>
                    <a:pt x="257" y="74"/>
                    <a:pt x="183" y="147"/>
                  </a:cubicBezTo>
                  <a:cubicBezTo>
                    <a:pt x="0" y="330"/>
                    <a:pt x="0" y="624"/>
                    <a:pt x="183" y="770"/>
                  </a:cubicBezTo>
                  <a:cubicBezTo>
                    <a:pt x="257" y="880"/>
                    <a:pt x="367" y="917"/>
                    <a:pt x="513" y="917"/>
                  </a:cubicBezTo>
                  <a:lnTo>
                    <a:pt x="770" y="880"/>
                  </a:lnTo>
                  <a:cubicBezTo>
                    <a:pt x="880" y="880"/>
                    <a:pt x="990" y="843"/>
                    <a:pt x="1063" y="770"/>
                  </a:cubicBezTo>
                  <a:cubicBezTo>
                    <a:pt x="1137" y="697"/>
                    <a:pt x="1173" y="587"/>
                    <a:pt x="1210" y="477"/>
                  </a:cubicBezTo>
                  <a:cubicBezTo>
                    <a:pt x="1173" y="367"/>
                    <a:pt x="1137" y="257"/>
                    <a:pt x="1063" y="184"/>
                  </a:cubicBezTo>
                  <a:lnTo>
                    <a:pt x="990" y="110"/>
                  </a:lnTo>
                  <a:cubicBezTo>
                    <a:pt x="917" y="74"/>
                    <a:pt x="843" y="37"/>
                    <a:pt x="770" y="37"/>
                  </a:cubicBezTo>
                  <a:lnTo>
                    <a:pt x="5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59"/>
            <p:cNvSpPr/>
            <p:nvPr/>
          </p:nvSpPr>
          <p:spPr>
            <a:xfrm rot="-2993311">
              <a:off x="7122773" y="771558"/>
              <a:ext cx="58495" cy="44313"/>
            </a:xfrm>
            <a:custGeom>
              <a:rect b="b" l="l" r="r" t="t"/>
              <a:pathLst>
                <a:path extrusionOk="0" h="1028" w="1357">
                  <a:moveTo>
                    <a:pt x="660" y="1"/>
                  </a:moveTo>
                  <a:cubicBezTo>
                    <a:pt x="0" y="1"/>
                    <a:pt x="0" y="1027"/>
                    <a:pt x="660" y="1027"/>
                  </a:cubicBezTo>
                  <a:cubicBezTo>
                    <a:pt x="1357" y="1027"/>
                    <a:pt x="1357" y="1"/>
                    <a:pt x="6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59"/>
            <p:cNvSpPr/>
            <p:nvPr/>
          </p:nvSpPr>
          <p:spPr>
            <a:xfrm rot="-2993311">
              <a:off x="7260626" y="735949"/>
              <a:ext cx="56901" cy="42719"/>
            </a:xfrm>
            <a:custGeom>
              <a:rect b="b" l="l" r="r" t="t"/>
              <a:pathLst>
                <a:path extrusionOk="0" h="991" w="1320">
                  <a:moveTo>
                    <a:pt x="660" y="1"/>
                  </a:moveTo>
                  <a:cubicBezTo>
                    <a:pt x="0" y="1"/>
                    <a:pt x="0" y="991"/>
                    <a:pt x="660" y="991"/>
                  </a:cubicBezTo>
                  <a:cubicBezTo>
                    <a:pt x="1320" y="991"/>
                    <a:pt x="1320" y="1"/>
                    <a:pt x="6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59"/>
            <p:cNvSpPr/>
            <p:nvPr/>
          </p:nvSpPr>
          <p:spPr>
            <a:xfrm rot="-2993311">
              <a:off x="7382313" y="791605"/>
              <a:ext cx="34787" cy="26898"/>
            </a:xfrm>
            <a:custGeom>
              <a:rect b="b" l="l" r="r" t="t"/>
              <a:pathLst>
                <a:path extrusionOk="0" h="624" w="807">
                  <a:moveTo>
                    <a:pt x="403" y="0"/>
                  </a:moveTo>
                  <a:cubicBezTo>
                    <a:pt x="0" y="0"/>
                    <a:pt x="0" y="623"/>
                    <a:pt x="403" y="623"/>
                  </a:cubicBezTo>
                  <a:cubicBezTo>
                    <a:pt x="807" y="623"/>
                    <a:pt x="807" y="0"/>
                    <a:pt x="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59"/>
            <p:cNvSpPr/>
            <p:nvPr/>
          </p:nvSpPr>
          <p:spPr>
            <a:xfrm rot="-2993311">
              <a:off x="7599961" y="867152"/>
              <a:ext cx="42719" cy="36382"/>
            </a:xfrm>
            <a:custGeom>
              <a:rect b="b" l="l" r="r" t="t"/>
              <a:pathLst>
                <a:path extrusionOk="0" h="844" w="991">
                  <a:moveTo>
                    <a:pt x="477" y="0"/>
                  </a:moveTo>
                  <a:cubicBezTo>
                    <a:pt x="0" y="74"/>
                    <a:pt x="0" y="770"/>
                    <a:pt x="477" y="843"/>
                  </a:cubicBezTo>
                  <a:cubicBezTo>
                    <a:pt x="990" y="770"/>
                    <a:pt x="990" y="74"/>
                    <a:pt x="4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28" name="Google Shape;2428;p59"/>
          <p:cNvSpPr/>
          <p:nvPr/>
        </p:nvSpPr>
        <p:spPr>
          <a:xfrm rot="5622610">
            <a:off x="-417280" y="350211"/>
            <a:ext cx="1970123" cy="1169781"/>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29" name="Google Shape;2429;p59"/>
          <p:cNvGrpSpPr/>
          <p:nvPr/>
        </p:nvGrpSpPr>
        <p:grpSpPr>
          <a:xfrm>
            <a:off x="471447" y="375899"/>
            <a:ext cx="741626" cy="1195489"/>
            <a:chOff x="510547" y="4000024"/>
            <a:chExt cx="741626" cy="1195489"/>
          </a:xfrm>
        </p:grpSpPr>
        <p:sp>
          <p:nvSpPr>
            <p:cNvPr id="2430" name="Google Shape;2430;p59"/>
            <p:cNvSpPr/>
            <p:nvPr/>
          </p:nvSpPr>
          <p:spPr>
            <a:xfrm rot="3521228">
              <a:off x="718991" y="4602634"/>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59"/>
            <p:cNvSpPr/>
            <p:nvPr/>
          </p:nvSpPr>
          <p:spPr>
            <a:xfrm rot="3521228">
              <a:off x="750341" y="4705621"/>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59"/>
            <p:cNvSpPr/>
            <p:nvPr/>
          </p:nvSpPr>
          <p:spPr>
            <a:xfrm rot="3521228">
              <a:off x="792815" y="4611079"/>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59"/>
            <p:cNvSpPr/>
            <p:nvPr/>
          </p:nvSpPr>
          <p:spPr>
            <a:xfrm rot="3521228">
              <a:off x="968227" y="476729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59"/>
            <p:cNvSpPr/>
            <p:nvPr/>
          </p:nvSpPr>
          <p:spPr>
            <a:xfrm rot="3521228">
              <a:off x="814499" y="4746099"/>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59"/>
            <p:cNvSpPr/>
            <p:nvPr/>
          </p:nvSpPr>
          <p:spPr>
            <a:xfrm rot="3521228">
              <a:off x="698772" y="493144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59"/>
            <p:cNvSpPr/>
            <p:nvPr/>
          </p:nvSpPr>
          <p:spPr>
            <a:xfrm rot="3521228">
              <a:off x="868664" y="4628457"/>
              <a:ext cx="50993"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59"/>
            <p:cNvSpPr/>
            <p:nvPr/>
          </p:nvSpPr>
          <p:spPr>
            <a:xfrm rot="3521228">
              <a:off x="958561" y="446811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59"/>
            <p:cNvSpPr/>
            <p:nvPr/>
          </p:nvSpPr>
          <p:spPr>
            <a:xfrm rot="3521228">
              <a:off x="1071915" y="4475437"/>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59"/>
            <p:cNvSpPr/>
            <p:nvPr/>
          </p:nvSpPr>
          <p:spPr>
            <a:xfrm rot="3521228">
              <a:off x="829152" y="4393206"/>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59"/>
            <p:cNvSpPr/>
            <p:nvPr/>
          </p:nvSpPr>
          <p:spPr>
            <a:xfrm rot="3521228">
              <a:off x="1015556" y="4358308"/>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59"/>
            <p:cNvSpPr/>
            <p:nvPr/>
          </p:nvSpPr>
          <p:spPr>
            <a:xfrm rot="3521228">
              <a:off x="1029948" y="4243722"/>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59"/>
            <p:cNvSpPr/>
            <p:nvPr/>
          </p:nvSpPr>
          <p:spPr>
            <a:xfrm rot="3521228">
              <a:off x="1160244" y="4082961"/>
              <a:ext cx="28972" cy="22053"/>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59"/>
            <p:cNvSpPr/>
            <p:nvPr/>
          </p:nvSpPr>
          <p:spPr>
            <a:xfrm rot="3521228">
              <a:off x="1224353" y="4006194"/>
              <a:ext cx="25528" cy="19715"/>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59"/>
            <p:cNvSpPr/>
            <p:nvPr/>
          </p:nvSpPr>
          <p:spPr>
            <a:xfrm rot="3521228">
              <a:off x="853345" y="4922808"/>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59"/>
            <p:cNvSpPr/>
            <p:nvPr/>
          </p:nvSpPr>
          <p:spPr>
            <a:xfrm rot="3521228">
              <a:off x="565266" y="4687927"/>
              <a:ext cx="69539"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59"/>
            <p:cNvSpPr/>
            <p:nvPr/>
          </p:nvSpPr>
          <p:spPr>
            <a:xfrm rot="3521228">
              <a:off x="599388" y="5080071"/>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59"/>
            <p:cNvSpPr/>
            <p:nvPr/>
          </p:nvSpPr>
          <p:spPr>
            <a:xfrm rot="3521228">
              <a:off x="513749" y="5157130"/>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8" name="Google Shape;2448;p59"/>
          <p:cNvSpPr/>
          <p:nvPr/>
        </p:nvSpPr>
        <p:spPr>
          <a:xfrm>
            <a:off x="5475" y="4355123"/>
            <a:ext cx="6757025" cy="788473"/>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59"/>
          <p:cNvSpPr/>
          <p:nvPr/>
        </p:nvSpPr>
        <p:spPr>
          <a:xfrm flipH="1">
            <a:off x="4166863" y="4298200"/>
            <a:ext cx="5129137" cy="845395"/>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59"/>
          <p:cNvSpPr/>
          <p:nvPr/>
        </p:nvSpPr>
        <p:spPr>
          <a:xfrm rot="10800000">
            <a:off x="2813868" y="4602043"/>
            <a:ext cx="2972232" cy="616657"/>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59"/>
          <p:cNvSpPr/>
          <p:nvPr/>
        </p:nvSpPr>
        <p:spPr>
          <a:xfrm rot="-2319052">
            <a:off x="758800" y="3163042"/>
            <a:ext cx="1563242" cy="1281330"/>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52" name="Google Shape;2452;p59"/>
          <p:cNvGrpSpPr/>
          <p:nvPr/>
        </p:nvGrpSpPr>
        <p:grpSpPr>
          <a:xfrm>
            <a:off x="7601975" y="3299838"/>
            <a:ext cx="745375" cy="1353225"/>
            <a:chOff x="4614150" y="3299838"/>
            <a:chExt cx="745375" cy="1353225"/>
          </a:xfrm>
        </p:grpSpPr>
        <p:sp>
          <p:nvSpPr>
            <p:cNvPr id="2453" name="Google Shape;2453;p59"/>
            <p:cNvSpPr/>
            <p:nvPr/>
          </p:nvSpPr>
          <p:spPr>
            <a:xfrm>
              <a:off x="4614150" y="3299838"/>
              <a:ext cx="392375" cy="1353225"/>
            </a:xfrm>
            <a:custGeom>
              <a:rect b="b" l="l" r="r" t="t"/>
              <a:pathLst>
                <a:path extrusionOk="0" h="54129" w="15695">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59"/>
            <p:cNvSpPr/>
            <p:nvPr/>
          </p:nvSpPr>
          <p:spPr>
            <a:xfrm>
              <a:off x="4966375" y="3928438"/>
              <a:ext cx="105750" cy="68825"/>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59"/>
            <p:cNvSpPr/>
            <p:nvPr/>
          </p:nvSpPr>
          <p:spPr>
            <a:xfrm>
              <a:off x="4885025" y="4000888"/>
              <a:ext cx="221825" cy="150500"/>
            </a:xfrm>
            <a:custGeom>
              <a:rect b="b" l="l" r="r" t="t"/>
              <a:pathLst>
                <a:path extrusionOk="0" h="6020" w="8873">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59"/>
            <p:cNvSpPr/>
            <p:nvPr/>
          </p:nvSpPr>
          <p:spPr>
            <a:xfrm>
              <a:off x="4826900" y="3820363"/>
              <a:ext cx="94175" cy="404475"/>
            </a:xfrm>
            <a:custGeom>
              <a:rect b="b" l="l" r="r" t="t"/>
              <a:pathLst>
                <a:path extrusionOk="0" h="16179" w="3767">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59"/>
            <p:cNvSpPr/>
            <p:nvPr/>
          </p:nvSpPr>
          <p:spPr>
            <a:xfrm>
              <a:off x="4792125" y="4126163"/>
              <a:ext cx="278775" cy="191100"/>
            </a:xfrm>
            <a:custGeom>
              <a:rect b="b" l="l" r="r" t="t"/>
              <a:pathLst>
                <a:path extrusionOk="0" h="7644" w="11151">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59"/>
            <p:cNvSpPr/>
            <p:nvPr/>
          </p:nvSpPr>
          <p:spPr>
            <a:xfrm>
              <a:off x="4949500" y="3520763"/>
              <a:ext cx="410025" cy="513450"/>
            </a:xfrm>
            <a:custGeom>
              <a:rect b="b" l="l" r="r" t="t"/>
              <a:pathLst>
                <a:path extrusionOk="0" h="20538" w="16401">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59"/>
            <p:cNvSpPr/>
            <p:nvPr/>
          </p:nvSpPr>
          <p:spPr>
            <a:xfrm>
              <a:off x="4966375" y="3928438"/>
              <a:ext cx="105750" cy="68825"/>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60" name="Google Shape;2460;p59"/>
          <p:cNvSpPr/>
          <p:nvPr/>
        </p:nvSpPr>
        <p:spPr>
          <a:xfrm rot="7252578">
            <a:off x="7634698" y="4333703"/>
            <a:ext cx="2347112" cy="346459"/>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9050">
            <a:solidFill>
              <a:schemeClr val="accen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TITLE_AND_BODY_1_1_1">
    <p:bg>
      <p:bgPr>
        <a:solidFill>
          <a:schemeClr val="accent2"/>
        </a:solidFill>
      </p:bgPr>
    </p:bg>
    <p:spTree>
      <p:nvGrpSpPr>
        <p:cNvPr id="2461" name="Shape 2461"/>
        <p:cNvGrpSpPr/>
        <p:nvPr/>
      </p:nvGrpSpPr>
      <p:grpSpPr>
        <a:xfrm>
          <a:off x="0" y="0"/>
          <a:ext cx="0" cy="0"/>
          <a:chOff x="0" y="0"/>
          <a:chExt cx="0" cy="0"/>
        </a:xfrm>
      </p:grpSpPr>
      <p:sp>
        <p:nvSpPr>
          <p:cNvPr id="2462" name="Google Shape;2462;p60"/>
          <p:cNvSpPr/>
          <p:nvPr/>
        </p:nvSpPr>
        <p:spPr>
          <a:xfrm>
            <a:off x="2596700" y="878250"/>
            <a:ext cx="6547304" cy="4796171"/>
          </a:xfrm>
          <a:custGeom>
            <a:rect b="b" l="l" r="r" t="t"/>
            <a:pathLst>
              <a:path extrusionOk="0" h="54326" w="74161">
                <a:moveTo>
                  <a:pt x="27432" y="1"/>
                </a:moveTo>
                <a:cubicBezTo>
                  <a:pt x="26716" y="1"/>
                  <a:pt x="26003" y="58"/>
                  <a:pt x="25295" y="191"/>
                </a:cubicBezTo>
                <a:cubicBezTo>
                  <a:pt x="20603" y="1035"/>
                  <a:pt x="17157" y="4994"/>
                  <a:pt x="14371" y="8879"/>
                </a:cubicBezTo>
                <a:cubicBezTo>
                  <a:pt x="13198" y="10566"/>
                  <a:pt x="12025" y="12252"/>
                  <a:pt x="10925" y="13975"/>
                </a:cubicBezTo>
                <a:cubicBezTo>
                  <a:pt x="10302" y="14965"/>
                  <a:pt x="9789" y="16101"/>
                  <a:pt x="9019" y="16981"/>
                </a:cubicBezTo>
                <a:cubicBezTo>
                  <a:pt x="8579" y="17457"/>
                  <a:pt x="8139" y="18007"/>
                  <a:pt x="7809" y="18594"/>
                </a:cubicBezTo>
                <a:cubicBezTo>
                  <a:pt x="6929" y="19950"/>
                  <a:pt x="6123" y="21380"/>
                  <a:pt x="5390" y="22809"/>
                </a:cubicBezTo>
                <a:cubicBezTo>
                  <a:pt x="3923" y="25705"/>
                  <a:pt x="2714" y="28711"/>
                  <a:pt x="1797" y="31827"/>
                </a:cubicBezTo>
                <a:cubicBezTo>
                  <a:pt x="661" y="35603"/>
                  <a:pt x="1" y="40002"/>
                  <a:pt x="2237" y="43265"/>
                </a:cubicBezTo>
                <a:cubicBezTo>
                  <a:pt x="3154" y="44474"/>
                  <a:pt x="4253" y="45501"/>
                  <a:pt x="5536" y="46271"/>
                </a:cubicBezTo>
                <a:cubicBezTo>
                  <a:pt x="11805" y="50523"/>
                  <a:pt x="19430" y="52246"/>
                  <a:pt x="26945" y="53236"/>
                </a:cubicBezTo>
                <a:cubicBezTo>
                  <a:pt x="32638" y="53963"/>
                  <a:pt x="38362" y="54325"/>
                  <a:pt x="44080" y="54325"/>
                </a:cubicBezTo>
                <a:cubicBezTo>
                  <a:pt x="53642" y="54325"/>
                  <a:pt x="63188" y="53311"/>
                  <a:pt x="72547" y="51293"/>
                </a:cubicBezTo>
                <a:cubicBezTo>
                  <a:pt x="73097" y="51183"/>
                  <a:pt x="73610" y="51036"/>
                  <a:pt x="74160" y="50926"/>
                </a:cubicBezTo>
                <a:lnTo>
                  <a:pt x="74160" y="4187"/>
                </a:lnTo>
                <a:lnTo>
                  <a:pt x="74014" y="4260"/>
                </a:lnTo>
                <a:cubicBezTo>
                  <a:pt x="73794" y="4407"/>
                  <a:pt x="73574" y="4517"/>
                  <a:pt x="73354" y="4627"/>
                </a:cubicBezTo>
                <a:cubicBezTo>
                  <a:pt x="71778" y="5360"/>
                  <a:pt x="69871" y="5434"/>
                  <a:pt x="68185" y="5580"/>
                </a:cubicBezTo>
                <a:cubicBezTo>
                  <a:pt x="66956" y="5667"/>
                  <a:pt x="65727" y="5708"/>
                  <a:pt x="64500" y="5708"/>
                </a:cubicBezTo>
                <a:cubicBezTo>
                  <a:pt x="62617" y="5708"/>
                  <a:pt x="60739" y="5611"/>
                  <a:pt x="58874" y="5434"/>
                </a:cubicBezTo>
                <a:cubicBezTo>
                  <a:pt x="50736" y="4700"/>
                  <a:pt x="42634" y="3344"/>
                  <a:pt x="34716" y="1291"/>
                </a:cubicBezTo>
                <a:cubicBezTo>
                  <a:pt x="32336" y="668"/>
                  <a:pt x="29868" y="1"/>
                  <a:pt x="274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60"/>
          <p:cNvSpPr/>
          <p:nvPr/>
        </p:nvSpPr>
        <p:spPr>
          <a:xfrm rot="284115">
            <a:off x="2138764" y="4234861"/>
            <a:ext cx="1724961" cy="1024213"/>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64" name="Google Shape;2464;p60"/>
          <p:cNvGrpSpPr/>
          <p:nvPr/>
        </p:nvGrpSpPr>
        <p:grpSpPr>
          <a:xfrm>
            <a:off x="236975" y="3956900"/>
            <a:ext cx="745375" cy="1353225"/>
            <a:chOff x="255975" y="3937900"/>
            <a:chExt cx="745375" cy="1353225"/>
          </a:xfrm>
        </p:grpSpPr>
        <p:sp>
          <p:nvSpPr>
            <p:cNvPr id="2465" name="Google Shape;2465;p60"/>
            <p:cNvSpPr/>
            <p:nvPr/>
          </p:nvSpPr>
          <p:spPr>
            <a:xfrm>
              <a:off x="255975" y="3937900"/>
              <a:ext cx="392375" cy="1353225"/>
            </a:xfrm>
            <a:custGeom>
              <a:rect b="b" l="l" r="r" t="t"/>
              <a:pathLst>
                <a:path extrusionOk="0" h="54129" w="15695">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60"/>
            <p:cNvSpPr/>
            <p:nvPr/>
          </p:nvSpPr>
          <p:spPr>
            <a:xfrm>
              <a:off x="526850" y="4638950"/>
              <a:ext cx="221825" cy="150500"/>
            </a:xfrm>
            <a:custGeom>
              <a:rect b="b" l="l" r="r" t="t"/>
              <a:pathLst>
                <a:path extrusionOk="0" h="6020" w="8873">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60"/>
            <p:cNvSpPr/>
            <p:nvPr/>
          </p:nvSpPr>
          <p:spPr>
            <a:xfrm>
              <a:off x="468725" y="4458425"/>
              <a:ext cx="94175" cy="404475"/>
            </a:xfrm>
            <a:custGeom>
              <a:rect b="b" l="l" r="r" t="t"/>
              <a:pathLst>
                <a:path extrusionOk="0" h="16179" w="3767">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60"/>
            <p:cNvSpPr/>
            <p:nvPr/>
          </p:nvSpPr>
          <p:spPr>
            <a:xfrm>
              <a:off x="433950" y="4764225"/>
              <a:ext cx="278775" cy="191100"/>
            </a:xfrm>
            <a:custGeom>
              <a:rect b="b" l="l" r="r" t="t"/>
              <a:pathLst>
                <a:path extrusionOk="0" h="7644" w="11151">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60"/>
            <p:cNvSpPr/>
            <p:nvPr/>
          </p:nvSpPr>
          <p:spPr>
            <a:xfrm>
              <a:off x="591325" y="4158825"/>
              <a:ext cx="410025" cy="513450"/>
            </a:xfrm>
            <a:custGeom>
              <a:rect b="b" l="l" r="r" t="t"/>
              <a:pathLst>
                <a:path extrusionOk="0" h="20538" w="16401">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0" name="Google Shape;2470;p60"/>
          <p:cNvSpPr/>
          <p:nvPr/>
        </p:nvSpPr>
        <p:spPr>
          <a:xfrm rot="-5751256">
            <a:off x="7495312" y="3807617"/>
            <a:ext cx="1563199" cy="1281295"/>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60"/>
          <p:cNvSpPr/>
          <p:nvPr/>
        </p:nvSpPr>
        <p:spPr>
          <a:xfrm rot="-10339277">
            <a:off x="8199101" y="1062615"/>
            <a:ext cx="1169743" cy="588421"/>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60"/>
          <p:cNvSpPr/>
          <p:nvPr/>
        </p:nvSpPr>
        <p:spPr>
          <a:xfrm rot="-5400000">
            <a:off x="-757390" y="1088852"/>
            <a:ext cx="2127125" cy="643625"/>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60"/>
          <p:cNvSpPr/>
          <p:nvPr/>
        </p:nvSpPr>
        <p:spPr>
          <a:xfrm rot="10800000">
            <a:off x="-217991" y="347100"/>
            <a:ext cx="931205" cy="667529"/>
          </a:xfrm>
          <a:custGeom>
            <a:rect b="b" l="l" r="r" t="t"/>
            <a:pathLst>
              <a:path extrusionOk="0" h="14848" w="20713">
                <a:moveTo>
                  <a:pt x="6709" y="1"/>
                </a:moveTo>
                <a:cubicBezTo>
                  <a:pt x="4656" y="3887"/>
                  <a:pt x="2420" y="7699"/>
                  <a:pt x="0" y="11365"/>
                </a:cubicBezTo>
                <a:cubicBezTo>
                  <a:pt x="5111" y="13675"/>
                  <a:pt x="10630" y="14847"/>
                  <a:pt x="16201" y="14847"/>
                </a:cubicBezTo>
                <a:cubicBezTo>
                  <a:pt x="17703" y="14847"/>
                  <a:pt x="19210" y="14762"/>
                  <a:pt x="20712" y="14591"/>
                </a:cubicBezTo>
                <a:lnTo>
                  <a:pt x="20712" y="6086"/>
                </a:lnTo>
                <a:cubicBezTo>
                  <a:pt x="17596" y="6013"/>
                  <a:pt x="14554" y="5206"/>
                  <a:pt x="11804" y="3777"/>
                </a:cubicBezTo>
                <a:cubicBezTo>
                  <a:pt x="9898" y="2824"/>
                  <a:pt x="8175" y="1541"/>
                  <a:pt x="67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2"/>
        </a:solidFill>
      </p:bgPr>
    </p:bg>
    <p:spTree>
      <p:nvGrpSpPr>
        <p:cNvPr id="212" name="Shape 212"/>
        <p:cNvGrpSpPr/>
        <p:nvPr/>
      </p:nvGrpSpPr>
      <p:grpSpPr>
        <a:xfrm>
          <a:off x="0" y="0"/>
          <a:ext cx="0" cy="0"/>
          <a:chOff x="0" y="0"/>
          <a:chExt cx="0" cy="0"/>
        </a:xfrm>
      </p:grpSpPr>
      <p:sp>
        <p:nvSpPr>
          <p:cNvPr id="213" name="Google Shape;213;p7"/>
          <p:cNvSpPr txBox="1"/>
          <p:nvPr>
            <p:ph type="title"/>
          </p:nvPr>
        </p:nvSpPr>
        <p:spPr>
          <a:xfrm>
            <a:off x="709600" y="421449"/>
            <a:ext cx="7721100" cy="5760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b="0">
                <a:solidFill>
                  <a:schemeClr val="accent3"/>
                </a:solidFill>
                <a:latin typeface="Calistoga"/>
                <a:ea typeface="Calistoga"/>
                <a:cs typeface="Calistoga"/>
                <a:sym typeface="Calistoga"/>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14" name="Google Shape;214;p7"/>
          <p:cNvSpPr txBox="1"/>
          <p:nvPr>
            <p:ph idx="1" type="body"/>
          </p:nvPr>
        </p:nvSpPr>
        <p:spPr>
          <a:xfrm>
            <a:off x="728305" y="2478320"/>
            <a:ext cx="4607700" cy="21063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lt1"/>
              </a:buClr>
              <a:buSzPts val="800"/>
              <a:buFont typeface="Open Sans"/>
              <a:buChar char="●"/>
              <a:defRPr sz="1400">
                <a:latin typeface="Voces"/>
                <a:ea typeface="Voces"/>
                <a:cs typeface="Voces"/>
                <a:sym typeface="Voces"/>
              </a:defRPr>
            </a:lvl1pPr>
            <a:lvl2pPr indent="-279400" lvl="1" marL="914400">
              <a:spcBef>
                <a:spcPts val="0"/>
              </a:spcBef>
              <a:spcAft>
                <a:spcPts val="0"/>
              </a:spcAft>
              <a:buClr>
                <a:srgbClr val="999999"/>
              </a:buClr>
              <a:buSzPts val="800"/>
              <a:buFont typeface="Open Sans"/>
              <a:buChar char="○"/>
              <a:defRPr/>
            </a:lvl2pPr>
            <a:lvl3pPr indent="-279400" lvl="2" marL="1371600">
              <a:spcBef>
                <a:spcPts val="0"/>
              </a:spcBef>
              <a:spcAft>
                <a:spcPts val="0"/>
              </a:spcAft>
              <a:buClr>
                <a:srgbClr val="999999"/>
              </a:buClr>
              <a:buSzPts val="800"/>
              <a:buFont typeface="Open Sans"/>
              <a:buChar char="■"/>
              <a:defRPr/>
            </a:lvl3pPr>
            <a:lvl4pPr indent="-279400" lvl="3" marL="1828800">
              <a:spcBef>
                <a:spcPts val="0"/>
              </a:spcBef>
              <a:spcAft>
                <a:spcPts val="0"/>
              </a:spcAft>
              <a:buClr>
                <a:srgbClr val="999999"/>
              </a:buClr>
              <a:buSzPts val="800"/>
              <a:buFont typeface="Open Sans"/>
              <a:buChar char="●"/>
              <a:defRPr/>
            </a:lvl4pPr>
            <a:lvl5pPr indent="-304800" lvl="4" marL="2286000">
              <a:spcBef>
                <a:spcPts val="0"/>
              </a:spcBef>
              <a:spcAft>
                <a:spcPts val="0"/>
              </a:spcAft>
              <a:buClr>
                <a:srgbClr val="999999"/>
              </a:buClr>
              <a:buSzPts val="1200"/>
              <a:buFont typeface="Open Sans"/>
              <a:buChar char="○"/>
              <a:defRPr/>
            </a:lvl5pPr>
            <a:lvl6pPr indent="-304800" lvl="5" marL="2743200">
              <a:spcBef>
                <a:spcPts val="0"/>
              </a:spcBef>
              <a:spcAft>
                <a:spcPts val="0"/>
              </a:spcAft>
              <a:buClr>
                <a:srgbClr val="999999"/>
              </a:buClr>
              <a:buSzPts val="1200"/>
              <a:buFont typeface="Open Sans"/>
              <a:buChar char="■"/>
              <a:defRPr/>
            </a:lvl6pPr>
            <a:lvl7pPr indent="-273050" lvl="6" marL="3200400">
              <a:spcBef>
                <a:spcPts val="0"/>
              </a:spcBef>
              <a:spcAft>
                <a:spcPts val="0"/>
              </a:spcAft>
              <a:buClr>
                <a:srgbClr val="999999"/>
              </a:buClr>
              <a:buSzPts val="700"/>
              <a:buFont typeface="Open Sans"/>
              <a:buChar char="●"/>
              <a:defRPr/>
            </a:lvl7pPr>
            <a:lvl8pPr indent="-273050" lvl="7" marL="3657600">
              <a:spcBef>
                <a:spcPts val="0"/>
              </a:spcBef>
              <a:spcAft>
                <a:spcPts val="0"/>
              </a:spcAft>
              <a:buClr>
                <a:srgbClr val="999999"/>
              </a:buClr>
              <a:buSzPts val="700"/>
              <a:buFont typeface="Open Sans"/>
              <a:buChar char="○"/>
              <a:defRPr/>
            </a:lvl8pPr>
            <a:lvl9pPr indent="-266700" lvl="8" marL="4114800">
              <a:spcBef>
                <a:spcPts val="0"/>
              </a:spcBef>
              <a:spcAft>
                <a:spcPts val="0"/>
              </a:spcAft>
              <a:buClr>
                <a:srgbClr val="999999"/>
              </a:buClr>
              <a:buSzPts val="600"/>
              <a:buFont typeface="Open Sans"/>
              <a:buChar char="■"/>
              <a:defRPr/>
            </a:lvl9pPr>
          </a:lstStyle>
          <a:p/>
        </p:txBody>
      </p:sp>
      <p:sp>
        <p:nvSpPr>
          <p:cNvPr id="215" name="Google Shape;215;p7"/>
          <p:cNvSpPr txBox="1"/>
          <p:nvPr>
            <p:ph idx="2" type="subTitle"/>
          </p:nvPr>
        </p:nvSpPr>
        <p:spPr>
          <a:xfrm>
            <a:off x="709600" y="1347895"/>
            <a:ext cx="2565900" cy="4857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sz="2600">
                <a:solidFill>
                  <a:schemeClr val="accent1"/>
                </a:solidFill>
                <a:latin typeface="Calistoga"/>
                <a:ea typeface="Calistoga"/>
                <a:cs typeface="Calistoga"/>
                <a:sym typeface="Calistoga"/>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
        <p:nvSpPr>
          <p:cNvPr id="216" name="Google Shape;216;p7"/>
          <p:cNvSpPr txBox="1"/>
          <p:nvPr>
            <p:ph hasCustomPrompt="1" idx="3" type="title"/>
          </p:nvPr>
        </p:nvSpPr>
        <p:spPr>
          <a:xfrm>
            <a:off x="710466" y="1805095"/>
            <a:ext cx="2031900" cy="485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2000"/>
              <a:buNone/>
              <a:defRPr b="0" sz="2600">
                <a:solidFill>
                  <a:schemeClr val="lt1"/>
                </a:solidFill>
                <a:latin typeface="Calistoga"/>
                <a:ea typeface="Calistoga"/>
                <a:cs typeface="Calistoga"/>
                <a:sym typeface="Calistoga"/>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17" name="Google Shape;217;p7"/>
          <p:cNvSpPr/>
          <p:nvPr/>
        </p:nvSpPr>
        <p:spPr>
          <a:xfrm rot="631279">
            <a:off x="7690571" y="3200236"/>
            <a:ext cx="1432187" cy="1173909"/>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7"/>
          <p:cNvSpPr/>
          <p:nvPr/>
        </p:nvSpPr>
        <p:spPr>
          <a:xfrm rot="284115">
            <a:off x="7065789" y="1412511"/>
            <a:ext cx="1724961" cy="1024213"/>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7"/>
          <p:cNvSpPr/>
          <p:nvPr/>
        </p:nvSpPr>
        <p:spPr>
          <a:xfrm>
            <a:off x="5330091" y="2177355"/>
            <a:ext cx="2545500" cy="25455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7"/>
          <p:cNvSpPr/>
          <p:nvPr/>
        </p:nvSpPr>
        <p:spPr>
          <a:xfrm rot="-9900107">
            <a:off x="7262769" y="-42954"/>
            <a:ext cx="2121952" cy="1259854"/>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1" name="Google Shape;221;p7"/>
          <p:cNvGrpSpPr/>
          <p:nvPr/>
        </p:nvGrpSpPr>
        <p:grpSpPr>
          <a:xfrm>
            <a:off x="5229248" y="898924"/>
            <a:ext cx="1209930" cy="1048028"/>
            <a:chOff x="5229248" y="898924"/>
            <a:chExt cx="1209930" cy="1048028"/>
          </a:xfrm>
        </p:grpSpPr>
        <p:sp>
          <p:nvSpPr>
            <p:cNvPr id="222" name="Google Shape;222;p7"/>
            <p:cNvSpPr/>
            <p:nvPr/>
          </p:nvSpPr>
          <p:spPr>
            <a:xfrm rot="-1312267">
              <a:off x="5738194" y="1500122"/>
              <a:ext cx="26729" cy="19762"/>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7"/>
            <p:cNvSpPr/>
            <p:nvPr/>
          </p:nvSpPr>
          <p:spPr>
            <a:xfrm rot="-1312267">
              <a:off x="5844787" y="1484422"/>
              <a:ext cx="29041" cy="20933"/>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7"/>
            <p:cNvSpPr/>
            <p:nvPr/>
          </p:nvSpPr>
          <p:spPr>
            <a:xfrm rot="-1312267">
              <a:off x="5760894" y="1418750"/>
              <a:ext cx="36040" cy="32144"/>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7"/>
            <p:cNvSpPr/>
            <p:nvPr/>
          </p:nvSpPr>
          <p:spPr>
            <a:xfrm rot="-1312267">
              <a:off x="5942757" y="1271235"/>
              <a:ext cx="37180" cy="30213"/>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7"/>
            <p:cNvSpPr/>
            <p:nvPr/>
          </p:nvSpPr>
          <p:spPr>
            <a:xfrm rot="-1312267">
              <a:off x="5897194" y="1418190"/>
              <a:ext cx="38352" cy="32556"/>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7"/>
            <p:cNvSpPr/>
            <p:nvPr/>
          </p:nvSpPr>
          <p:spPr>
            <a:xfrm rot="-1312267">
              <a:off x="6067887" y="1562551"/>
              <a:ext cx="32525" cy="40695"/>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7"/>
            <p:cNvSpPr/>
            <p:nvPr/>
          </p:nvSpPr>
          <p:spPr>
            <a:xfrm rot="-1312267">
              <a:off x="5795316" y="1329791"/>
              <a:ext cx="51114" cy="54598"/>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7"/>
            <p:cNvSpPr/>
            <p:nvPr/>
          </p:nvSpPr>
          <p:spPr>
            <a:xfrm rot="-1312267">
              <a:off x="5643133" y="1219725"/>
              <a:ext cx="53426" cy="39492"/>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7"/>
            <p:cNvSpPr/>
            <p:nvPr/>
          </p:nvSpPr>
          <p:spPr>
            <a:xfrm rot="-1312267">
              <a:off x="5669359" y="1104610"/>
              <a:ext cx="58082" cy="44147"/>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7"/>
            <p:cNvSpPr/>
            <p:nvPr/>
          </p:nvSpPr>
          <p:spPr>
            <a:xfrm rot="-1312267">
              <a:off x="5548133" y="1318339"/>
              <a:ext cx="73188" cy="56910"/>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7"/>
            <p:cNvSpPr/>
            <p:nvPr/>
          </p:nvSpPr>
          <p:spPr>
            <a:xfrm rot="-1312267">
              <a:off x="5547673" y="1145081"/>
              <a:ext cx="49974" cy="44147"/>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7"/>
            <p:cNvSpPr/>
            <p:nvPr/>
          </p:nvSpPr>
          <p:spPr>
            <a:xfrm rot="-1312267">
              <a:off x="5434908" y="1134236"/>
              <a:ext cx="25589" cy="19762"/>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7"/>
            <p:cNvSpPr/>
            <p:nvPr/>
          </p:nvSpPr>
          <p:spPr>
            <a:xfrm rot="-1312267">
              <a:off x="5297086" y="976303"/>
              <a:ext cx="29041" cy="22105"/>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7"/>
            <p:cNvSpPr/>
            <p:nvPr/>
          </p:nvSpPr>
          <p:spPr>
            <a:xfrm rot="-1312267">
              <a:off x="5232008" y="902979"/>
              <a:ext cx="25589" cy="19762"/>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7"/>
            <p:cNvSpPr/>
            <p:nvPr/>
          </p:nvSpPr>
          <p:spPr>
            <a:xfrm rot="-1312267">
              <a:off x="6074647" y="1388303"/>
              <a:ext cx="66221" cy="48771"/>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7"/>
            <p:cNvSpPr/>
            <p:nvPr/>
          </p:nvSpPr>
          <p:spPr>
            <a:xfrm rot="-1312267">
              <a:off x="5796620" y="1630261"/>
              <a:ext cx="69704" cy="5488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7"/>
            <p:cNvSpPr/>
            <p:nvPr/>
          </p:nvSpPr>
          <p:spPr>
            <a:xfrm rot="-1312267">
              <a:off x="6190895" y="1686752"/>
              <a:ext cx="38352" cy="30213"/>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7"/>
            <p:cNvSpPr/>
            <p:nvPr/>
          </p:nvSpPr>
          <p:spPr>
            <a:xfrm rot="-1312267">
              <a:off x="6252449" y="1784569"/>
              <a:ext cx="38352" cy="29073"/>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7"/>
            <p:cNvSpPr/>
            <p:nvPr/>
          </p:nvSpPr>
          <p:spPr>
            <a:xfrm rot="-1312267">
              <a:off x="6393003" y="1908904"/>
              <a:ext cx="41835" cy="31384"/>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 name="Google Shape;241;p7"/>
          <p:cNvGrpSpPr/>
          <p:nvPr/>
        </p:nvGrpSpPr>
        <p:grpSpPr>
          <a:xfrm>
            <a:off x="7882401" y="4108055"/>
            <a:ext cx="862275" cy="954996"/>
            <a:chOff x="7882401" y="4108055"/>
            <a:chExt cx="862275" cy="954996"/>
          </a:xfrm>
        </p:grpSpPr>
        <p:sp>
          <p:nvSpPr>
            <p:cNvPr id="242" name="Google Shape;242;p7"/>
            <p:cNvSpPr/>
            <p:nvPr/>
          </p:nvSpPr>
          <p:spPr>
            <a:xfrm>
              <a:off x="8244410" y="4519070"/>
              <a:ext cx="28052" cy="21040"/>
            </a:xfrm>
            <a:custGeom>
              <a:rect b="b" l="l" r="r" t="t"/>
              <a:pathLst>
                <a:path extrusionOk="0" h="441" w="588">
                  <a:moveTo>
                    <a:pt x="294" y="0"/>
                  </a:moveTo>
                  <a:cubicBezTo>
                    <a:pt x="1" y="0"/>
                    <a:pt x="1" y="440"/>
                    <a:pt x="294" y="440"/>
                  </a:cubicBezTo>
                  <a:cubicBezTo>
                    <a:pt x="587" y="440"/>
                    <a:pt x="587" y="0"/>
                    <a:pt x="2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7"/>
            <p:cNvSpPr/>
            <p:nvPr/>
          </p:nvSpPr>
          <p:spPr>
            <a:xfrm>
              <a:off x="8295124" y="4709716"/>
              <a:ext cx="31535" cy="28006"/>
            </a:xfrm>
            <a:custGeom>
              <a:rect b="b" l="l" r="r" t="t"/>
              <a:pathLst>
                <a:path extrusionOk="0" h="587" w="661">
                  <a:moveTo>
                    <a:pt x="331" y="0"/>
                  </a:moveTo>
                  <a:cubicBezTo>
                    <a:pt x="1" y="37"/>
                    <a:pt x="1" y="513"/>
                    <a:pt x="331" y="587"/>
                  </a:cubicBezTo>
                  <a:cubicBezTo>
                    <a:pt x="661" y="513"/>
                    <a:pt x="661" y="37"/>
                    <a:pt x="3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7"/>
            <p:cNvSpPr/>
            <p:nvPr/>
          </p:nvSpPr>
          <p:spPr>
            <a:xfrm>
              <a:off x="8456043" y="4707951"/>
              <a:ext cx="42030" cy="29771"/>
            </a:xfrm>
            <a:custGeom>
              <a:rect b="b" l="l" r="r" t="t"/>
              <a:pathLst>
                <a:path extrusionOk="0" h="624" w="881">
                  <a:moveTo>
                    <a:pt x="440" y="1"/>
                  </a:moveTo>
                  <a:cubicBezTo>
                    <a:pt x="1" y="1"/>
                    <a:pt x="1" y="624"/>
                    <a:pt x="440" y="624"/>
                  </a:cubicBezTo>
                  <a:cubicBezTo>
                    <a:pt x="880" y="624"/>
                    <a:pt x="880" y="1"/>
                    <a:pt x="4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7"/>
            <p:cNvSpPr/>
            <p:nvPr/>
          </p:nvSpPr>
          <p:spPr>
            <a:xfrm>
              <a:off x="8450795" y="4851365"/>
              <a:ext cx="28052" cy="40267"/>
            </a:xfrm>
            <a:custGeom>
              <a:rect b="b" l="l" r="r" t="t"/>
              <a:pathLst>
                <a:path extrusionOk="0" h="844" w="588">
                  <a:moveTo>
                    <a:pt x="220" y="0"/>
                  </a:moveTo>
                  <a:cubicBezTo>
                    <a:pt x="184" y="0"/>
                    <a:pt x="147" y="37"/>
                    <a:pt x="111" y="74"/>
                  </a:cubicBezTo>
                  <a:lnTo>
                    <a:pt x="74" y="147"/>
                  </a:lnTo>
                  <a:cubicBezTo>
                    <a:pt x="37" y="184"/>
                    <a:pt x="1" y="220"/>
                    <a:pt x="1" y="294"/>
                  </a:cubicBezTo>
                  <a:lnTo>
                    <a:pt x="1" y="550"/>
                  </a:lnTo>
                  <a:cubicBezTo>
                    <a:pt x="1" y="587"/>
                    <a:pt x="1" y="624"/>
                    <a:pt x="37" y="660"/>
                  </a:cubicBezTo>
                  <a:cubicBezTo>
                    <a:pt x="37" y="734"/>
                    <a:pt x="111" y="807"/>
                    <a:pt x="184" y="807"/>
                  </a:cubicBezTo>
                  <a:cubicBezTo>
                    <a:pt x="220" y="844"/>
                    <a:pt x="257" y="844"/>
                    <a:pt x="294" y="844"/>
                  </a:cubicBezTo>
                  <a:lnTo>
                    <a:pt x="367" y="844"/>
                  </a:lnTo>
                  <a:cubicBezTo>
                    <a:pt x="440" y="844"/>
                    <a:pt x="477" y="807"/>
                    <a:pt x="514" y="770"/>
                  </a:cubicBezTo>
                  <a:lnTo>
                    <a:pt x="550" y="697"/>
                  </a:lnTo>
                  <a:cubicBezTo>
                    <a:pt x="587" y="660"/>
                    <a:pt x="587" y="624"/>
                    <a:pt x="587" y="550"/>
                  </a:cubicBezTo>
                  <a:lnTo>
                    <a:pt x="587" y="294"/>
                  </a:lnTo>
                  <a:cubicBezTo>
                    <a:pt x="587" y="257"/>
                    <a:pt x="587" y="220"/>
                    <a:pt x="587" y="184"/>
                  </a:cubicBezTo>
                  <a:cubicBezTo>
                    <a:pt x="550" y="147"/>
                    <a:pt x="550" y="110"/>
                    <a:pt x="514" y="74"/>
                  </a:cubicBezTo>
                  <a:cubicBezTo>
                    <a:pt x="477" y="37"/>
                    <a:pt x="440" y="37"/>
                    <a:pt x="4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7"/>
            <p:cNvSpPr/>
            <p:nvPr/>
          </p:nvSpPr>
          <p:spPr>
            <a:xfrm>
              <a:off x="8361581" y="4963290"/>
              <a:ext cx="77000" cy="59494"/>
            </a:xfrm>
            <a:custGeom>
              <a:rect b="b" l="l" r="r" t="t"/>
              <a:pathLst>
                <a:path extrusionOk="0" h="1247" w="1614">
                  <a:moveTo>
                    <a:pt x="807" y="1"/>
                  </a:moveTo>
                  <a:cubicBezTo>
                    <a:pt x="1" y="1"/>
                    <a:pt x="1" y="1247"/>
                    <a:pt x="807" y="1247"/>
                  </a:cubicBezTo>
                  <a:cubicBezTo>
                    <a:pt x="1614" y="1247"/>
                    <a:pt x="1614" y="1"/>
                    <a:pt x="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7"/>
            <p:cNvSpPr/>
            <p:nvPr/>
          </p:nvSpPr>
          <p:spPr>
            <a:xfrm>
              <a:off x="8585475" y="4959808"/>
              <a:ext cx="42030" cy="42033"/>
            </a:xfrm>
            <a:custGeom>
              <a:rect b="b" l="l" r="r" t="t"/>
              <a:pathLst>
                <a:path extrusionOk="0" h="881" w="881">
                  <a:moveTo>
                    <a:pt x="440" y="0"/>
                  </a:moveTo>
                  <a:cubicBezTo>
                    <a:pt x="0" y="110"/>
                    <a:pt x="0" y="733"/>
                    <a:pt x="440" y="880"/>
                  </a:cubicBezTo>
                  <a:cubicBezTo>
                    <a:pt x="880" y="733"/>
                    <a:pt x="880" y="110"/>
                    <a:pt x="4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7"/>
            <p:cNvSpPr/>
            <p:nvPr/>
          </p:nvSpPr>
          <p:spPr>
            <a:xfrm>
              <a:off x="8289924" y="4826890"/>
              <a:ext cx="66457" cy="50763"/>
            </a:xfrm>
            <a:custGeom>
              <a:rect b="b" l="l" r="r" t="t"/>
              <a:pathLst>
                <a:path extrusionOk="0" h="1064" w="1393">
                  <a:moveTo>
                    <a:pt x="697" y="0"/>
                  </a:moveTo>
                  <a:cubicBezTo>
                    <a:pt x="0" y="0"/>
                    <a:pt x="0" y="1063"/>
                    <a:pt x="697" y="1063"/>
                  </a:cubicBezTo>
                  <a:cubicBezTo>
                    <a:pt x="1393" y="1063"/>
                    <a:pt x="1393" y="0"/>
                    <a:pt x="6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7"/>
            <p:cNvSpPr/>
            <p:nvPr/>
          </p:nvSpPr>
          <p:spPr>
            <a:xfrm>
              <a:off x="8284676" y="4704420"/>
              <a:ext cx="52478" cy="38550"/>
            </a:xfrm>
            <a:custGeom>
              <a:rect b="b" l="l" r="r" t="t"/>
              <a:pathLst>
                <a:path extrusionOk="0" h="808" w="1100">
                  <a:moveTo>
                    <a:pt x="584" y="0"/>
                  </a:moveTo>
                  <a:cubicBezTo>
                    <a:pt x="573" y="0"/>
                    <a:pt x="562" y="0"/>
                    <a:pt x="550" y="1"/>
                  </a:cubicBezTo>
                  <a:cubicBezTo>
                    <a:pt x="0" y="1"/>
                    <a:pt x="0" y="808"/>
                    <a:pt x="550" y="808"/>
                  </a:cubicBezTo>
                  <a:cubicBezTo>
                    <a:pt x="1088" y="808"/>
                    <a:pt x="1100" y="0"/>
                    <a:pt x="5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7"/>
            <p:cNvSpPr/>
            <p:nvPr/>
          </p:nvSpPr>
          <p:spPr>
            <a:xfrm>
              <a:off x="8195462" y="4487582"/>
              <a:ext cx="56009" cy="54628"/>
            </a:xfrm>
            <a:custGeom>
              <a:rect b="b" l="l" r="r" t="t"/>
              <a:pathLst>
                <a:path extrusionOk="0" h="1145" w="1174">
                  <a:moveTo>
                    <a:pt x="697" y="1"/>
                  </a:moveTo>
                  <a:cubicBezTo>
                    <a:pt x="660" y="1"/>
                    <a:pt x="633" y="10"/>
                    <a:pt x="610" y="23"/>
                  </a:cubicBezTo>
                  <a:lnTo>
                    <a:pt x="610" y="23"/>
                  </a:lnTo>
                  <a:cubicBezTo>
                    <a:pt x="578" y="25"/>
                    <a:pt x="546" y="29"/>
                    <a:pt x="514" y="37"/>
                  </a:cubicBezTo>
                  <a:cubicBezTo>
                    <a:pt x="477" y="74"/>
                    <a:pt x="440" y="74"/>
                    <a:pt x="367" y="111"/>
                  </a:cubicBezTo>
                  <a:lnTo>
                    <a:pt x="257" y="184"/>
                  </a:lnTo>
                  <a:cubicBezTo>
                    <a:pt x="74" y="257"/>
                    <a:pt x="0" y="441"/>
                    <a:pt x="0" y="624"/>
                  </a:cubicBezTo>
                  <a:cubicBezTo>
                    <a:pt x="0" y="770"/>
                    <a:pt x="37" y="917"/>
                    <a:pt x="147" y="990"/>
                  </a:cubicBezTo>
                  <a:cubicBezTo>
                    <a:pt x="257" y="1100"/>
                    <a:pt x="367" y="1137"/>
                    <a:pt x="514" y="1137"/>
                  </a:cubicBezTo>
                  <a:cubicBezTo>
                    <a:pt x="537" y="1142"/>
                    <a:pt x="561" y="1144"/>
                    <a:pt x="585" y="1144"/>
                  </a:cubicBezTo>
                  <a:cubicBezTo>
                    <a:pt x="743" y="1144"/>
                    <a:pt x="894" y="1040"/>
                    <a:pt x="990" y="880"/>
                  </a:cubicBezTo>
                  <a:lnTo>
                    <a:pt x="1027" y="770"/>
                  </a:lnTo>
                  <a:cubicBezTo>
                    <a:pt x="1064" y="697"/>
                    <a:pt x="1100" y="660"/>
                    <a:pt x="1100" y="624"/>
                  </a:cubicBezTo>
                  <a:cubicBezTo>
                    <a:pt x="1111" y="582"/>
                    <a:pt x="1115" y="543"/>
                    <a:pt x="1115" y="506"/>
                  </a:cubicBezTo>
                  <a:lnTo>
                    <a:pt x="1115" y="506"/>
                  </a:lnTo>
                  <a:cubicBezTo>
                    <a:pt x="1134" y="456"/>
                    <a:pt x="1154" y="407"/>
                    <a:pt x="1174" y="367"/>
                  </a:cubicBezTo>
                  <a:cubicBezTo>
                    <a:pt x="1137" y="257"/>
                    <a:pt x="1100" y="184"/>
                    <a:pt x="1064" y="111"/>
                  </a:cubicBezTo>
                  <a:cubicBezTo>
                    <a:pt x="990" y="37"/>
                    <a:pt x="880" y="1"/>
                    <a:pt x="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
            <p:cNvSpPr/>
            <p:nvPr/>
          </p:nvSpPr>
          <p:spPr>
            <a:xfrm>
              <a:off x="8073043" y="4625748"/>
              <a:ext cx="57774" cy="40267"/>
            </a:xfrm>
            <a:custGeom>
              <a:rect b="b" l="l" r="r" t="t"/>
              <a:pathLst>
                <a:path extrusionOk="0" h="844" w="1211">
                  <a:moveTo>
                    <a:pt x="404" y="1"/>
                  </a:moveTo>
                  <a:cubicBezTo>
                    <a:pt x="184" y="1"/>
                    <a:pt x="0" y="184"/>
                    <a:pt x="0" y="440"/>
                  </a:cubicBezTo>
                  <a:cubicBezTo>
                    <a:pt x="0" y="660"/>
                    <a:pt x="184" y="844"/>
                    <a:pt x="404" y="844"/>
                  </a:cubicBezTo>
                  <a:lnTo>
                    <a:pt x="660" y="844"/>
                  </a:lnTo>
                  <a:cubicBezTo>
                    <a:pt x="1210" y="844"/>
                    <a:pt x="1210" y="37"/>
                    <a:pt x="660" y="37"/>
                  </a:cubicBezTo>
                  <a:lnTo>
                    <a:pt x="66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7"/>
            <p:cNvSpPr/>
            <p:nvPr/>
          </p:nvSpPr>
          <p:spPr>
            <a:xfrm>
              <a:off x="8067795" y="4426371"/>
              <a:ext cx="42030" cy="26288"/>
            </a:xfrm>
            <a:custGeom>
              <a:rect b="b" l="l" r="r" t="t"/>
              <a:pathLst>
                <a:path extrusionOk="0" h="551" w="881">
                  <a:moveTo>
                    <a:pt x="514" y="1"/>
                  </a:moveTo>
                  <a:lnTo>
                    <a:pt x="514" y="37"/>
                  </a:lnTo>
                  <a:lnTo>
                    <a:pt x="257" y="37"/>
                  </a:lnTo>
                  <a:cubicBezTo>
                    <a:pt x="242" y="33"/>
                    <a:pt x="226" y="32"/>
                    <a:pt x="212" y="32"/>
                  </a:cubicBezTo>
                  <a:cubicBezTo>
                    <a:pt x="88" y="32"/>
                    <a:pt x="0" y="163"/>
                    <a:pt x="0" y="294"/>
                  </a:cubicBezTo>
                  <a:cubicBezTo>
                    <a:pt x="0" y="404"/>
                    <a:pt x="110" y="514"/>
                    <a:pt x="257" y="550"/>
                  </a:cubicBezTo>
                  <a:lnTo>
                    <a:pt x="514" y="550"/>
                  </a:lnTo>
                  <a:cubicBezTo>
                    <a:pt x="880" y="550"/>
                    <a:pt x="880" y="1"/>
                    <a:pt x="5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7"/>
            <p:cNvSpPr/>
            <p:nvPr/>
          </p:nvSpPr>
          <p:spPr>
            <a:xfrm>
              <a:off x="7966368" y="4255000"/>
              <a:ext cx="45513" cy="36737"/>
            </a:xfrm>
            <a:custGeom>
              <a:rect b="b" l="l" r="r" t="t"/>
              <a:pathLst>
                <a:path extrusionOk="0" h="770" w="954">
                  <a:moveTo>
                    <a:pt x="477" y="0"/>
                  </a:moveTo>
                  <a:cubicBezTo>
                    <a:pt x="0" y="37"/>
                    <a:pt x="0" y="733"/>
                    <a:pt x="477" y="770"/>
                  </a:cubicBezTo>
                  <a:cubicBezTo>
                    <a:pt x="953" y="733"/>
                    <a:pt x="953" y="37"/>
                    <a:pt x="4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7"/>
            <p:cNvSpPr/>
            <p:nvPr/>
          </p:nvSpPr>
          <p:spPr>
            <a:xfrm>
              <a:off x="7882401" y="4108055"/>
              <a:ext cx="57774" cy="47281"/>
            </a:xfrm>
            <a:custGeom>
              <a:rect b="b" l="l" r="r" t="t"/>
              <a:pathLst>
                <a:path extrusionOk="0" h="991" w="1211">
                  <a:moveTo>
                    <a:pt x="624" y="1"/>
                  </a:moveTo>
                  <a:cubicBezTo>
                    <a:pt x="1" y="74"/>
                    <a:pt x="1" y="917"/>
                    <a:pt x="624" y="991"/>
                  </a:cubicBezTo>
                  <a:cubicBezTo>
                    <a:pt x="1210" y="917"/>
                    <a:pt x="1210" y="74"/>
                    <a:pt x="6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7"/>
            <p:cNvSpPr/>
            <p:nvPr/>
          </p:nvSpPr>
          <p:spPr>
            <a:xfrm>
              <a:off x="8699163" y="5026267"/>
              <a:ext cx="45513" cy="36784"/>
            </a:xfrm>
            <a:custGeom>
              <a:rect b="b" l="l" r="r" t="t"/>
              <a:pathLst>
                <a:path extrusionOk="0" h="771" w="954">
                  <a:moveTo>
                    <a:pt x="477" y="0"/>
                  </a:moveTo>
                  <a:cubicBezTo>
                    <a:pt x="0" y="37"/>
                    <a:pt x="0" y="733"/>
                    <a:pt x="477" y="770"/>
                  </a:cubicBezTo>
                  <a:cubicBezTo>
                    <a:pt x="953" y="733"/>
                    <a:pt x="953" y="37"/>
                    <a:pt x="4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6" name="Google Shape;256;p7"/>
          <p:cNvSpPr/>
          <p:nvPr/>
        </p:nvSpPr>
        <p:spPr>
          <a:xfrm>
            <a:off x="-57925" y="4388400"/>
            <a:ext cx="1319725" cy="783600"/>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7"/>
          <p:cNvSpPr/>
          <p:nvPr/>
        </p:nvSpPr>
        <p:spPr>
          <a:xfrm>
            <a:off x="-91175" y="4040100"/>
            <a:ext cx="741826" cy="1079669"/>
          </a:xfrm>
          <a:custGeom>
            <a:rect b="b" l="l" r="r" t="t"/>
            <a:pathLst>
              <a:path extrusionOk="0" h="35962" w="24709">
                <a:moveTo>
                  <a:pt x="20466" y="0"/>
                </a:moveTo>
                <a:cubicBezTo>
                  <a:pt x="12438" y="0"/>
                  <a:pt x="4856" y="4425"/>
                  <a:pt x="0" y="10778"/>
                </a:cubicBezTo>
                <a:lnTo>
                  <a:pt x="0" y="35962"/>
                </a:lnTo>
                <a:lnTo>
                  <a:pt x="9605" y="35962"/>
                </a:lnTo>
                <a:cubicBezTo>
                  <a:pt x="8469" y="31599"/>
                  <a:pt x="8285" y="27091"/>
                  <a:pt x="9568" y="22838"/>
                </a:cubicBezTo>
                <a:cubicBezTo>
                  <a:pt x="11468" y="16504"/>
                  <a:pt x="17355" y="11116"/>
                  <a:pt x="23887" y="11116"/>
                </a:cubicBezTo>
                <a:cubicBezTo>
                  <a:pt x="24160" y="11116"/>
                  <a:pt x="24433" y="11125"/>
                  <a:pt x="24708" y="11144"/>
                </a:cubicBezTo>
                <a:cubicBezTo>
                  <a:pt x="22985" y="7552"/>
                  <a:pt x="21592" y="3813"/>
                  <a:pt x="20566" y="0"/>
                </a:cubicBezTo>
                <a:cubicBezTo>
                  <a:pt x="20533" y="0"/>
                  <a:pt x="20500" y="0"/>
                  <a:pt x="204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8" name="Google Shape;258;p7"/>
          <p:cNvGrpSpPr/>
          <p:nvPr/>
        </p:nvGrpSpPr>
        <p:grpSpPr>
          <a:xfrm>
            <a:off x="-605888" y="3025234"/>
            <a:ext cx="1395308" cy="1361806"/>
            <a:chOff x="-605888" y="3025234"/>
            <a:chExt cx="1395308" cy="1361806"/>
          </a:xfrm>
        </p:grpSpPr>
        <p:sp>
          <p:nvSpPr>
            <p:cNvPr id="259" name="Google Shape;259;p7"/>
            <p:cNvSpPr/>
            <p:nvPr/>
          </p:nvSpPr>
          <p:spPr>
            <a:xfrm rot="3361624">
              <a:off x="-373834" y="3178614"/>
              <a:ext cx="931198" cy="1055048"/>
            </a:xfrm>
            <a:custGeom>
              <a:rect b="b" l="l" r="r" t="t"/>
              <a:pathLst>
                <a:path extrusionOk="0" h="42202" w="37248">
                  <a:moveTo>
                    <a:pt x="2456" y="1880"/>
                  </a:moveTo>
                  <a:lnTo>
                    <a:pt x="10047" y="6560"/>
                  </a:lnTo>
                  <a:lnTo>
                    <a:pt x="14885" y="9529"/>
                  </a:lnTo>
                  <a:cubicBezTo>
                    <a:pt x="16425" y="10482"/>
                    <a:pt x="18001" y="11362"/>
                    <a:pt x="19468" y="12425"/>
                  </a:cubicBezTo>
                  <a:cubicBezTo>
                    <a:pt x="20170" y="12905"/>
                    <a:pt x="20817" y="13451"/>
                    <a:pt x="21402" y="14058"/>
                  </a:cubicBezTo>
                  <a:lnTo>
                    <a:pt x="21402" y="14058"/>
                  </a:lnTo>
                  <a:cubicBezTo>
                    <a:pt x="18808" y="12956"/>
                    <a:pt x="16269" y="11697"/>
                    <a:pt x="13822" y="10299"/>
                  </a:cubicBezTo>
                  <a:cubicBezTo>
                    <a:pt x="10743" y="8502"/>
                    <a:pt x="7810" y="6450"/>
                    <a:pt x="5061" y="4177"/>
                  </a:cubicBezTo>
                  <a:cubicBezTo>
                    <a:pt x="4159" y="3442"/>
                    <a:pt x="3293" y="2672"/>
                    <a:pt x="2456" y="1880"/>
                  </a:cubicBezTo>
                  <a:close/>
                  <a:moveTo>
                    <a:pt x="415" y="1"/>
                  </a:moveTo>
                  <a:cubicBezTo>
                    <a:pt x="179" y="1"/>
                    <a:pt x="0" y="295"/>
                    <a:pt x="186" y="511"/>
                  </a:cubicBezTo>
                  <a:cubicBezTo>
                    <a:pt x="2752" y="3040"/>
                    <a:pt x="5501" y="5350"/>
                    <a:pt x="8434" y="7476"/>
                  </a:cubicBezTo>
                  <a:cubicBezTo>
                    <a:pt x="11366" y="9565"/>
                    <a:pt x="14482" y="11435"/>
                    <a:pt x="17745" y="13011"/>
                  </a:cubicBezTo>
                  <a:cubicBezTo>
                    <a:pt x="19190" y="13719"/>
                    <a:pt x="20684" y="14380"/>
                    <a:pt x="22205" y="14974"/>
                  </a:cubicBezTo>
                  <a:lnTo>
                    <a:pt x="22205" y="14974"/>
                  </a:lnTo>
                  <a:cubicBezTo>
                    <a:pt x="22470" y="15307"/>
                    <a:pt x="22718" y="15655"/>
                    <a:pt x="22950" y="16017"/>
                  </a:cubicBezTo>
                  <a:cubicBezTo>
                    <a:pt x="23903" y="17484"/>
                    <a:pt x="24673" y="19097"/>
                    <a:pt x="25480" y="20673"/>
                  </a:cubicBezTo>
                  <a:cubicBezTo>
                    <a:pt x="27276" y="24045"/>
                    <a:pt x="29036" y="27381"/>
                    <a:pt x="30832" y="30754"/>
                  </a:cubicBezTo>
                  <a:cubicBezTo>
                    <a:pt x="32628" y="34126"/>
                    <a:pt x="34388" y="37499"/>
                    <a:pt x="36221" y="40871"/>
                  </a:cubicBezTo>
                  <a:lnTo>
                    <a:pt x="36917" y="42118"/>
                  </a:lnTo>
                  <a:cubicBezTo>
                    <a:pt x="36941" y="42177"/>
                    <a:pt x="36988" y="42202"/>
                    <a:pt x="37037" y="42202"/>
                  </a:cubicBezTo>
                  <a:cubicBezTo>
                    <a:pt x="37138" y="42202"/>
                    <a:pt x="37248" y="42095"/>
                    <a:pt x="37174" y="41971"/>
                  </a:cubicBezTo>
                  <a:lnTo>
                    <a:pt x="37174" y="41971"/>
                  </a:lnTo>
                  <a:lnTo>
                    <a:pt x="37174" y="42008"/>
                  </a:lnTo>
                  <a:cubicBezTo>
                    <a:pt x="35451" y="38562"/>
                    <a:pt x="33691" y="35153"/>
                    <a:pt x="31932" y="31744"/>
                  </a:cubicBezTo>
                  <a:cubicBezTo>
                    <a:pt x="30135" y="28298"/>
                    <a:pt x="28376" y="24925"/>
                    <a:pt x="26579" y="21516"/>
                  </a:cubicBezTo>
                  <a:cubicBezTo>
                    <a:pt x="25736" y="19866"/>
                    <a:pt x="24930" y="18253"/>
                    <a:pt x="24050" y="16640"/>
                  </a:cubicBezTo>
                  <a:cubicBezTo>
                    <a:pt x="23811" y="16205"/>
                    <a:pt x="23549" y="15783"/>
                    <a:pt x="23266" y="15375"/>
                  </a:cubicBezTo>
                  <a:lnTo>
                    <a:pt x="23266" y="15375"/>
                  </a:lnTo>
                  <a:cubicBezTo>
                    <a:pt x="23283" y="15382"/>
                    <a:pt x="23300" y="15388"/>
                    <a:pt x="23317" y="15394"/>
                  </a:cubicBezTo>
                  <a:cubicBezTo>
                    <a:pt x="23345" y="15405"/>
                    <a:pt x="23372" y="15409"/>
                    <a:pt x="23397" y="15409"/>
                  </a:cubicBezTo>
                  <a:cubicBezTo>
                    <a:pt x="23634" y="15409"/>
                    <a:pt x="23725" y="14980"/>
                    <a:pt x="23427" y="14881"/>
                  </a:cubicBezTo>
                  <a:cubicBezTo>
                    <a:pt x="23176" y="14783"/>
                    <a:pt x="22926" y="14684"/>
                    <a:pt x="22676" y="14584"/>
                  </a:cubicBezTo>
                  <a:lnTo>
                    <a:pt x="22676" y="14584"/>
                  </a:lnTo>
                  <a:cubicBezTo>
                    <a:pt x="22149" y="13924"/>
                    <a:pt x="21565" y="13311"/>
                    <a:pt x="20934" y="12755"/>
                  </a:cubicBezTo>
                  <a:cubicBezTo>
                    <a:pt x="19504" y="11692"/>
                    <a:pt x="18038" y="10739"/>
                    <a:pt x="16498" y="9859"/>
                  </a:cubicBezTo>
                  <a:lnTo>
                    <a:pt x="11586" y="6816"/>
                  </a:lnTo>
                  <a:lnTo>
                    <a:pt x="1762" y="804"/>
                  </a:lnTo>
                  <a:lnTo>
                    <a:pt x="651" y="97"/>
                  </a:lnTo>
                  <a:lnTo>
                    <a:pt x="651" y="97"/>
                  </a:lnTo>
                  <a:cubicBezTo>
                    <a:pt x="643" y="89"/>
                    <a:pt x="634" y="80"/>
                    <a:pt x="625" y="71"/>
                  </a:cubicBezTo>
                  <a:lnTo>
                    <a:pt x="621" y="78"/>
                  </a:lnTo>
                  <a:lnTo>
                    <a:pt x="552" y="34"/>
                  </a:lnTo>
                  <a:cubicBezTo>
                    <a:pt x="506" y="11"/>
                    <a:pt x="459" y="1"/>
                    <a:pt x="4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7"/>
            <p:cNvSpPr/>
            <p:nvPr/>
          </p:nvSpPr>
          <p:spPr>
            <a:xfrm rot="3361624">
              <a:off x="297454" y="3636353"/>
              <a:ext cx="33025" cy="118625"/>
            </a:xfrm>
            <a:custGeom>
              <a:rect b="b" l="l" r="r" t="t"/>
              <a:pathLst>
                <a:path extrusionOk="0" h="4745" w="1321">
                  <a:moveTo>
                    <a:pt x="639" y="1472"/>
                  </a:moveTo>
                  <a:lnTo>
                    <a:pt x="639" y="1472"/>
                  </a:lnTo>
                  <a:cubicBezTo>
                    <a:pt x="735" y="2324"/>
                    <a:pt x="667" y="3191"/>
                    <a:pt x="435" y="4014"/>
                  </a:cubicBezTo>
                  <a:lnTo>
                    <a:pt x="435" y="4014"/>
                  </a:lnTo>
                  <a:cubicBezTo>
                    <a:pt x="431" y="3162"/>
                    <a:pt x="499" y="2312"/>
                    <a:pt x="639" y="1472"/>
                  </a:cubicBezTo>
                  <a:close/>
                  <a:moveTo>
                    <a:pt x="661" y="0"/>
                  </a:moveTo>
                  <a:cubicBezTo>
                    <a:pt x="569" y="0"/>
                    <a:pt x="477" y="55"/>
                    <a:pt x="441" y="165"/>
                  </a:cubicBezTo>
                  <a:cubicBezTo>
                    <a:pt x="74" y="1558"/>
                    <a:pt x="1" y="2988"/>
                    <a:pt x="184" y="4381"/>
                  </a:cubicBezTo>
                  <a:cubicBezTo>
                    <a:pt x="198" y="4449"/>
                    <a:pt x="236" y="4487"/>
                    <a:pt x="281" y="4498"/>
                  </a:cubicBezTo>
                  <a:lnTo>
                    <a:pt x="281" y="4498"/>
                  </a:lnTo>
                  <a:cubicBezTo>
                    <a:pt x="250" y="4652"/>
                    <a:pt x="378" y="4745"/>
                    <a:pt x="517" y="4745"/>
                  </a:cubicBezTo>
                  <a:cubicBezTo>
                    <a:pt x="613" y="4745"/>
                    <a:pt x="714" y="4700"/>
                    <a:pt x="771" y="4601"/>
                  </a:cubicBezTo>
                  <a:cubicBezTo>
                    <a:pt x="1284" y="3171"/>
                    <a:pt x="1320" y="1595"/>
                    <a:pt x="880" y="165"/>
                  </a:cubicBezTo>
                  <a:cubicBezTo>
                    <a:pt x="844" y="55"/>
                    <a:pt x="752" y="0"/>
                    <a:pt x="6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7"/>
            <p:cNvSpPr/>
            <p:nvPr/>
          </p:nvSpPr>
          <p:spPr>
            <a:xfrm rot="3361624">
              <a:off x="269249" y="3678053"/>
              <a:ext cx="38525" cy="261799"/>
            </a:xfrm>
            <a:custGeom>
              <a:rect b="b" l="l" r="r" t="t"/>
              <a:pathLst>
                <a:path extrusionOk="0" h="10472" w="1541">
                  <a:moveTo>
                    <a:pt x="757" y="1375"/>
                  </a:moveTo>
                  <a:lnTo>
                    <a:pt x="757" y="1375"/>
                  </a:lnTo>
                  <a:cubicBezTo>
                    <a:pt x="970" y="2562"/>
                    <a:pt x="1029" y="3765"/>
                    <a:pt x="917" y="4968"/>
                  </a:cubicBezTo>
                  <a:cubicBezTo>
                    <a:pt x="844" y="5738"/>
                    <a:pt x="697" y="6544"/>
                    <a:pt x="514" y="7314"/>
                  </a:cubicBezTo>
                  <a:cubicBezTo>
                    <a:pt x="513" y="7317"/>
                    <a:pt x="512" y="7320"/>
                    <a:pt x="510" y="7323"/>
                  </a:cubicBezTo>
                  <a:lnTo>
                    <a:pt x="510" y="7323"/>
                  </a:lnTo>
                  <a:cubicBezTo>
                    <a:pt x="464" y="6662"/>
                    <a:pt x="441" y="5968"/>
                    <a:pt x="441" y="5298"/>
                  </a:cubicBezTo>
                  <a:cubicBezTo>
                    <a:pt x="441" y="3984"/>
                    <a:pt x="552" y="2671"/>
                    <a:pt x="757" y="1375"/>
                  </a:cubicBezTo>
                  <a:close/>
                  <a:moveTo>
                    <a:pt x="734" y="1"/>
                  </a:moveTo>
                  <a:cubicBezTo>
                    <a:pt x="642" y="1"/>
                    <a:pt x="551" y="56"/>
                    <a:pt x="514" y="166"/>
                  </a:cubicBezTo>
                  <a:cubicBezTo>
                    <a:pt x="148" y="1852"/>
                    <a:pt x="1" y="3575"/>
                    <a:pt x="38" y="5298"/>
                  </a:cubicBezTo>
                  <a:cubicBezTo>
                    <a:pt x="38" y="6141"/>
                    <a:pt x="74" y="7021"/>
                    <a:pt x="184" y="7864"/>
                  </a:cubicBezTo>
                  <a:cubicBezTo>
                    <a:pt x="197" y="8014"/>
                    <a:pt x="211" y="8163"/>
                    <a:pt x="228" y="8311"/>
                  </a:cubicBezTo>
                  <a:lnTo>
                    <a:pt x="228" y="8311"/>
                  </a:lnTo>
                  <a:cubicBezTo>
                    <a:pt x="152" y="8732"/>
                    <a:pt x="127" y="9159"/>
                    <a:pt x="148" y="9587"/>
                  </a:cubicBezTo>
                  <a:cubicBezTo>
                    <a:pt x="148" y="9752"/>
                    <a:pt x="267" y="9834"/>
                    <a:pt x="386" y="9834"/>
                  </a:cubicBezTo>
                  <a:cubicBezTo>
                    <a:pt x="424" y="9834"/>
                    <a:pt x="461" y="9826"/>
                    <a:pt x="495" y="9809"/>
                  </a:cubicBezTo>
                  <a:lnTo>
                    <a:pt x="495" y="9809"/>
                  </a:lnTo>
                  <a:cubicBezTo>
                    <a:pt x="545" y="10006"/>
                    <a:pt x="600" y="10201"/>
                    <a:pt x="661" y="10393"/>
                  </a:cubicBezTo>
                  <a:cubicBezTo>
                    <a:pt x="678" y="10444"/>
                    <a:pt x="726" y="10472"/>
                    <a:pt x="774" y="10472"/>
                  </a:cubicBezTo>
                  <a:cubicBezTo>
                    <a:pt x="828" y="10472"/>
                    <a:pt x="881" y="10435"/>
                    <a:pt x="881" y="10357"/>
                  </a:cubicBezTo>
                  <a:lnTo>
                    <a:pt x="881" y="10320"/>
                  </a:lnTo>
                  <a:cubicBezTo>
                    <a:pt x="822" y="9889"/>
                    <a:pt x="753" y="9449"/>
                    <a:pt x="690" y="9003"/>
                  </a:cubicBezTo>
                  <a:lnTo>
                    <a:pt x="690" y="9003"/>
                  </a:lnTo>
                  <a:cubicBezTo>
                    <a:pt x="773" y="8393"/>
                    <a:pt x="897" y="7788"/>
                    <a:pt x="1064" y="7204"/>
                  </a:cubicBezTo>
                  <a:cubicBezTo>
                    <a:pt x="1247" y="6434"/>
                    <a:pt x="1357" y="5664"/>
                    <a:pt x="1431" y="4858"/>
                  </a:cubicBezTo>
                  <a:cubicBezTo>
                    <a:pt x="1541" y="3282"/>
                    <a:pt x="1357" y="1705"/>
                    <a:pt x="954" y="166"/>
                  </a:cubicBezTo>
                  <a:cubicBezTo>
                    <a:pt x="917" y="56"/>
                    <a:pt x="826" y="1"/>
                    <a:pt x="7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
            <p:cNvSpPr/>
            <p:nvPr/>
          </p:nvSpPr>
          <p:spPr>
            <a:xfrm rot="3361624">
              <a:off x="-17333" y="3631672"/>
              <a:ext cx="336899" cy="244375"/>
            </a:xfrm>
            <a:custGeom>
              <a:rect b="b" l="l" r="r" t="t"/>
              <a:pathLst>
                <a:path extrusionOk="0" h="9775" w="13476">
                  <a:moveTo>
                    <a:pt x="1793" y="925"/>
                  </a:moveTo>
                  <a:cubicBezTo>
                    <a:pt x="5163" y="1974"/>
                    <a:pt x="8204" y="3873"/>
                    <a:pt x="10574" y="6498"/>
                  </a:cubicBezTo>
                  <a:cubicBezTo>
                    <a:pt x="11302" y="7259"/>
                    <a:pt x="11940" y="8080"/>
                    <a:pt x="12516" y="8961"/>
                  </a:cubicBezTo>
                  <a:lnTo>
                    <a:pt x="12516" y="8961"/>
                  </a:lnTo>
                  <a:cubicBezTo>
                    <a:pt x="8852" y="7596"/>
                    <a:pt x="6232" y="4636"/>
                    <a:pt x="3315" y="2136"/>
                  </a:cubicBezTo>
                  <a:cubicBezTo>
                    <a:pt x="2828" y="1710"/>
                    <a:pt x="2319" y="1306"/>
                    <a:pt x="1793" y="925"/>
                  </a:cubicBezTo>
                  <a:close/>
                  <a:moveTo>
                    <a:pt x="12920" y="9101"/>
                  </a:moveTo>
                  <a:lnTo>
                    <a:pt x="12923" y="9105"/>
                  </a:lnTo>
                  <a:lnTo>
                    <a:pt x="12923" y="9105"/>
                  </a:lnTo>
                  <a:cubicBezTo>
                    <a:pt x="12923" y="9104"/>
                    <a:pt x="12922" y="9104"/>
                    <a:pt x="12921" y="9104"/>
                  </a:cubicBezTo>
                  <a:lnTo>
                    <a:pt x="12921" y="9104"/>
                  </a:lnTo>
                  <a:cubicBezTo>
                    <a:pt x="12921" y="9103"/>
                    <a:pt x="12920" y="9102"/>
                    <a:pt x="12920" y="9101"/>
                  </a:cubicBezTo>
                  <a:close/>
                  <a:moveTo>
                    <a:pt x="386" y="1"/>
                  </a:moveTo>
                  <a:cubicBezTo>
                    <a:pt x="136" y="1"/>
                    <a:pt x="1" y="355"/>
                    <a:pt x="236" y="523"/>
                  </a:cubicBezTo>
                  <a:cubicBezTo>
                    <a:pt x="3829" y="2686"/>
                    <a:pt x="6321" y="6132"/>
                    <a:pt x="9877" y="8331"/>
                  </a:cubicBezTo>
                  <a:cubicBezTo>
                    <a:pt x="10830" y="8954"/>
                    <a:pt x="11857" y="9431"/>
                    <a:pt x="12956" y="9761"/>
                  </a:cubicBezTo>
                  <a:cubicBezTo>
                    <a:pt x="12991" y="9770"/>
                    <a:pt x="13023" y="9774"/>
                    <a:pt x="13054" y="9774"/>
                  </a:cubicBezTo>
                  <a:cubicBezTo>
                    <a:pt x="13381" y="9774"/>
                    <a:pt x="13475" y="9275"/>
                    <a:pt x="13140" y="9174"/>
                  </a:cubicBezTo>
                  <a:cubicBezTo>
                    <a:pt x="13073" y="9153"/>
                    <a:pt x="13007" y="9132"/>
                    <a:pt x="12941" y="9110"/>
                  </a:cubicBezTo>
                  <a:lnTo>
                    <a:pt x="12941" y="9110"/>
                  </a:lnTo>
                  <a:cubicBezTo>
                    <a:pt x="10851" y="5494"/>
                    <a:pt x="7631" y="2682"/>
                    <a:pt x="3792" y="1073"/>
                  </a:cubicBezTo>
                  <a:cubicBezTo>
                    <a:pt x="2692" y="633"/>
                    <a:pt x="1592" y="266"/>
                    <a:pt x="456" y="10"/>
                  </a:cubicBezTo>
                  <a:cubicBezTo>
                    <a:pt x="432" y="4"/>
                    <a:pt x="409" y="1"/>
                    <a:pt x="3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7"/>
            <p:cNvSpPr/>
            <p:nvPr/>
          </p:nvSpPr>
          <p:spPr>
            <a:xfrm rot="3361624">
              <a:off x="201232" y="3789897"/>
              <a:ext cx="52250" cy="329399"/>
            </a:xfrm>
            <a:custGeom>
              <a:rect b="b" l="l" r="r" t="t"/>
              <a:pathLst>
                <a:path extrusionOk="0" h="13176" w="2090">
                  <a:moveTo>
                    <a:pt x="897" y="1697"/>
                  </a:moveTo>
                  <a:cubicBezTo>
                    <a:pt x="1435" y="4326"/>
                    <a:pt x="1524" y="7020"/>
                    <a:pt x="1210" y="9687"/>
                  </a:cubicBezTo>
                  <a:cubicBezTo>
                    <a:pt x="1147" y="10271"/>
                    <a:pt x="1049" y="10854"/>
                    <a:pt x="936" y="11438"/>
                  </a:cubicBezTo>
                  <a:lnTo>
                    <a:pt x="936" y="11438"/>
                  </a:lnTo>
                  <a:cubicBezTo>
                    <a:pt x="827" y="10793"/>
                    <a:pt x="729" y="10148"/>
                    <a:pt x="660" y="9504"/>
                  </a:cubicBezTo>
                  <a:cubicBezTo>
                    <a:pt x="587" y="8514"/>
                    <a:pt x="513" y="7488"/>
                    <a:pt x="513" y="6461"/>
                  </a:cubicBezTo>
                  <a:cubicBezTo>
                    <a:pt x="513" y="4862"/>
                    <a:pt x="647" y="3262"/>
                    <a:pt x="897" y="1697"/>
                  </a:cubicBezTo>
                  <a:close/>
                  <a:moveTo>
                    <a:pt x="880" y="0"/>
                  </a:moveTo>
                  <a:cubicBezTo>
                    <a:pt x="770" y="0"/>
                    <a:pt x="660" y="64"/>
                    <a:pt x="623" y="193"/>
                  </a:cubicBezTo>
                  <a:cubicBezTo>
                    <a:pt x="184" y="2246"/>
                    <a:pt x="0" y="4335"/>
                    <a:pt x="0" y="6461"/>
                  </a:cubicBezTo>
                  <a:cubicBezTo>
                    <a:pt x="0" y="8514"/>
                    <a:pt x="212" y="10566"/>
                    <a:pt x="706" y="12550"/>
                  </a:cubicBezTo>
                  <a:lnTo>
                    <a:pt x="706" y="12550"/>
                  </a:lnTo>
                  <a:cubicBezTo>
                    <a:pt x="691" y="12622"/>
                    <a:pt x="676" y="12694"/>
                    <a:pt x="660" y="12766"/>
                  </a:cubicBezTo>
                  <a:cubicBezTo>
                    <a:pt x="593" y="13012"/>
                    <a:pt x="784" y="13176"/>
                    <a:pt x="969" y="13176"/>
                  </a:cubicBezTo>
                  <a:cubicBezTo>
                    <a:pt x="1087" y="13176"/>
                    <a:pt x="1204" y="13108"/>
                    <a:pt x="1247" y="12950"/>
                  </a:cubicBezTo>
                  <a:cubicBezTo>
                    <a:pt x="1833" y="10860"/>
                    <a:pt x="2090" y="8697"/>
                    <a:pt x="2016" y="6571"/>
                  </a:cubicBezTo>
                  <a:cubicBezTo>
                    <a:pt x="1980" y="4408"/>
                    <a:pt x="1686" y="2282"/>
                    <a:pt x="1137" y="193"/>
                  </a:cubicBezTo>
                  <a:cubicBezTo>
                    <a:pt x="1100" y="64"/>
                    <a:pt x="990" y="0"/>
                    <a:pt x="8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7"/>
            <p:cNvSpPr/>
            <p:nvPr/>
          </p:nvSpPr>
          <p:spPr>
            <a:xfrm rot="3361624">
              <a:off x="322719" y="3192714"/>
              <a:ext cx="236050" cy="617999"/>
            </a:xfrm>
            <a:custGeom>
              <a:rect b="b" l="l" r="r" t="t"/>
              <a:pathLst>
                <a:path extrusionOk="0" h="24720" w="9442">
                  <a:moveTo>
                    <a:pt x="1334" y="1388"/>
                  </a:moveTo>
                  <a:cubicBezTo>
                    <a:pt x="2725" y="4292"/>
                    <a:pt x="4104" y="7184"/>
                    <a:pt x="5096" y="10225"/>
                  </a:cubicBezTo>
                  <a:cubicBezTo>
                    <a:pt x="5645" y="11875"/>
                    <a:pt x="6049" y="13598"/>
                    <a:pt x="6342" y="15358"/>
                  </a:cubicBezTo>
                  <a:cubicBezTo>
                    <a:pt x="6546" y="16787"/>
                    <a:pt x="6624" y="18248"/>
                    <a:pt x="6839" y="19681"/>
                  </a:cubicBezTo>
                  <a:lnTo>
                    <a:pt x="6839" y="19681"/>
                  </a:lnTo>
                  <a:cubicBezTo>
                    <a:pt x="6595" y="19180"/>
                    <a:pt x="6306" y="18693"/>
                    <a:pt x="6012" y="18217"/>
                  </a:cubicBezTo>
                  <a:cubicBezTo>
                    <a:pt x="5169" y="16934"/>
                    <a:pt x="4436" y="15614"/>
                    <a:pt x="3776" y="14221"/>
                  </a:cubicBezTo>
                  <a:cubicBezTo>
                    <a:pt x="2456" y="11472"/>
                    <a:pt x="1613" y="8502"/>
                    <a:pt x="1320" y="5497"/>
                  </a:cubicBezTo>
                  <a:cubicBezTo>
                    <a:pt x="1173" y="4121"/>
                    <a:pt x="1191" y="2745"/>
                    <a:pt x="1334" y="1388"/>
                  </a:cubicBezTo>
                  <a:close/>
                  <a:moveTo>
                    <a:pt x="1153" y="0"/>
                  </a:moveTo>
                  <a:cubicBezTo>
                    <a:pt x="1009" y="0"/>
                    <a:pt x="864" y="75"/>
                    <a:pt x="843" y="218"/>
                  </a:cubicBezTo>
                  <a:cubicBezTo>
                    <a:pt x="0" y="6266"/>
                    <a:pt x="1760" y="12498"/>
                    <a:pt x="5059" y="17630"/>
                  </a:cubicBezTo>
                  <a:cubicBezTo>
                    <a:pt x="5975" y="19060"/>
                    <a:pt x="7185" y="20490"/>
                    <a:pt x="7295" y="22286"/>
                  </a:cubicBezTo>
                  <a:cubicBezTo>
                    <a:pt x="7295" y="22359"/>
                    <a:pt x="7350" y="22396"/>
                    <a:pt x="7405" y="22396"/>
                  </a:cubicBezTo>
                  <a:cubicBezTo>
                    <a:pt x="7425" y="22396"/>
                    <a:pt x="7444" y="22391"/>
                    <a:pt x="7462" y="22382"/>
                  </a:cubicBezTo>
                  <a:lnTo>
                    <a:pt x="7462" y="22382"/>
                  </a:lnTo>
                  <a:cubicBezTo>
                    <a:pt x="7467" y="22399"/>
                    <a:pt x="7473" y="22416"/>
                    <a:pt x="7478" y="22433"/>
                  </a:cubicBezTo>
                  <a:cubicBezTo>
                    <a:pt x="7808" y="23239"/>
                    <a:pt x="8248" y="23972"/>
                    <a:pt x="8798" y="24632"/>
                  </a:cubicBezTo>
                  <a:cubicBezTo>
                    <a:pt x="8851" y="24693"/>
                    <a:pt x="8918" y="24719"/>
                    <a:pt x="8987" y="24719"/>
                  </a:cubicBezTo>
                  <a:cubicBezTo>
                    <a:pt x="9206" y="24719"/>
                    <a:pt x="9442" y="24461"/>
                    <a:pt x="9275" y="24265"/>
                  </a:cubicBezTo>
                  <a:cubicBezTo>
                    <a:pt x="8432" y="23019"/>
                    <a:pt x="7882" y="21626"/>
                    <a:pt x="7662" y="20123"/>
                  </a:cubicBezTo>
                  <a:cubicBezTo>
                    <a:pt x="7368" y="18620"/>
                    <a:pt x="7295" y="17080"/>
                    <a:pt x="7075" y="15577"/>
                  </a:cubicBezTo>
                  <a:cubicBezTo>
                    <a:pt x="6525" y="12132"/>
                    <a:pt x="5499" y="8759"/>
                    <a:pt x="3996" y="5570"/>
                  </a:cubicBezTo>
                  <a:cubicBezTo>
                    <a:pt x="3189" y="3737"/>
                    <a:pt x="2310" y="1941"/>
                    <a:pt x="1430" y="144"/>
                  </a:cubicBezTo>
                  <a:cubicBezTo>
                    <a:pt x="1381" y="47"/>
                    <a:pt x="1268" y="0"/>
                    <a:pt x="1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 name="Google Shape;265;p7"/>
          <p:cNvSpPr/>
          <p:nvPr/>
        </p:nvSpPr>
        <p:spPr>
          <a:xfrm rot="-4569998">
            <a:off x="-893796" y="893355"/>
            <a:ext cx="2347062" cy="346452"/>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9050">
            <a:solidFill>
              <a:schemeClr val="accen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7"/>
          <p:cNvSpPr/>
          <p:nvPr/>
        </p:nvSpPr>
        <p:spPr>
          <a:xfrm rot="5720879">
            <a:off x="-601565" y="5648"/>
            <a:ext cx="1319663" cy="783563"/>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7"/>
          <p:cNvSpPr/>
          <p:nvPr/>
        </p:nvSpPr>
        <p:spPr>
          <a:xfrm rot="9557666">
            <a:off x="4463550" y="-252076"/>
            <a:ext cx="1319852" cy="783676"/>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TITLE_AND_TWO_COLUMNS_1_4_1_2">
    <p:spTree>
      <p:nvGrpSpPr>
        <p:cNvPr id="2474" name="Shape 2474"/>
        <p:cNvGrpSpPr/>
        <p:nvPr/>
      </p:nvGrpSpPr>
      <p:grpSpPr>
        <a:xfrm>
          <a:off x="0" y="0"/>
          <a:ext cx="0" cy="0"/>
          <a:chOff x="0" y="0"/>
          <a:chExt cx="0" cy="0"/>
        </a:xfrm>
      </p:grpSpPr>
      <p:sp>
        <p:nvSpPr>
          <p:cNvPr id="2475" name="Google Shape;2475;p61"/>
          <p:cNvSpPr/>
          <p:nvPr/>
        </p:nvSpPr>
        <p:spPr>
          <a:xfrm rot="5400000">
            <a:off x="7556147" y="120881"/>
            <a:ext cx="2766964" cy="837227"/>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61"/>
          <p:cNvSpPr/>
          <p:nvPr/>
        </p:nvSpPr>
        <p:spPr>
          <a:xfrm rot="3678335">
            <a:off x="-215883" y="4602760"/>
            <a:ext cx="1725044" cy="1024262"/>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61"/>
          <p:cNvSpPr/>
          <p:nvPr/>
        </p:nvSpPr>
        <p:spPr>
          <a:xfrm rot="5622700">
            <a:off x="-487869" y="416360"/>
            <a:ext cx="2269012" cy="1347170"/>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61"/>
          <p:cNvSpPr/>
          <p:nvPr/>
        </p:nvSpPr>
        <p:spPr>
          <a:xfrm rot="-2298006">
            <a:off x="308215" y="3605499"/>
            <a:ext cx="1563224" cy="1281315"/>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79" name="Google Shape;2479;p61"/>
          <p:cNvGrpSpPr/>
          <p:nvPr/>
        </p:nvGrpSpPr>
        <p:grpSpPr>
          <a:xfrm>
            <a:off x="8542847" y="-179901"/>
            <a:ext cx="741626" cy="1195489"/>
            <a:chOff x="510547" y="4000024"/>
            <a:chExt cx="741626" cy="1195489"/>
          </a:xfrm>
        </p:grpSpPr>
        <p:sp>
          <p:nvSpPr>
            <p:cNvPr id="2480" name="Google Shape;2480;p61"/>
            <p:cNvSpPr/>
            <p:nvPr/>
          </p:nvSpPr>
          <p:spPr>
            <a:xfrm rot="3521228">
              <a:off x="718991" y="4602634"/>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61"/>
            <p:cNvSpPr/>
            <p:nvPr/>
          </p:nvSpPr>
          <p:spPr>
            <a:xfrm rot="3521228">
              <a:off x="750341" y="4705621"/>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61"/>
            <p:cNvSpPr/>
            <p:nvPr/>
          </p:nvSpPr>
          <p:spPr>
            <a:xfrm rot="3521228">
              <a:off x="792815" y="4611079"/>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61"/>
            <p:cNvSpPr/>
            <p:nvPr/>
          </p:nvSpPr>
          <p:spPr>
            <a:xfrm rot="3521228">
              <a:off x="968227" y="476729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61"/>
            <p:cNvSpPr/>
            <p:nvPr/>
          </p:nvSpPr>
          <p:spPr>
            <a:xfrm rot="3521228">
              <a:off x="814499" y="4746099"/>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61"/>
            <p:cNvSpPr/>
            <p:nvPr/>
          </p:nvSpPr>
          <p:spPr>
            <a:xfrm rot="3521228">
              <a:off x="698772" y="493144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61"/>
            <p:cNvSpPr/>
            <p:nvPr/>
          </p:nvSpPr>
          <p:spPr>
            <a:xfrm rot="3521228">
              <a:off x="868664" y="4628457"/>
              <a:ext cx="50993"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61"/>
            <p:cNvSpPr/>
            <p:nvPr/>
          </p:nvSpPr>
          <p:spPr>
            <a:xfrm rot="3521228">
              <a:off x="958561" y="446811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61"/>
            <p:cNvSpPr/>
            <p:nvPr/>
          </p:nvSpPr>
          <p:spPr>
            <a:xfrm rot="3521228">
              <a:off x="1071915" y="4475437"/>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61"/>
            <p:cNvSpPr/>
            <p:nvPr/>
          </p:nvSpPr>
          <p:spPr>
            <a:xfrm rot="3521228">
              <a:off x="829152" y="4393206"/>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61"/>
            <p:cNvSpPr/>
            <p:nvPr/>
          </p:nvSpPr>
          <p:spPr>
            <a:xfrm rot="3521228">
              <a:off x="1015556" y="4358308"/>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61"/>
            <p:cNvSpPr/>
            <p:nvPr/>
          </p:nvSpPr>
          <p:spPr>
            <a:xfrm rot="3521228">
              <a:off x="1029948" y="4243722"/>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61"/>
            <p:cNvSpPr/>
            <p:nvPr/>
          </p:nvSpPr>
          <p:spPr>
            <a:xfrm rot="3521228">
              <a:off x="1160244" y="4082961"/>
              <a:ext cx="28972" cy="22053"/>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61"/>
            <p:cNvSpPr/>
            <p:nvPr/>
          </p:nvSpPr>
          <p:spPr>
            <a:xfrm rot="3521228">
              <a:off x="1224353" y="4006194"/>
              <a:ext cx="25528" cy="19715"/>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61"/>
            <p:cNvSpPr/>
            <p:nvPr/>
          </p:nvSpPr>
          <p:spPr>
            <a:xfrm rot="3521228">
              <a:off x="853345" y="4922808"/>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61"/>
            <p:cNvSpPr/>
            <p:nvPr/>
          </p:nvSpPr>
          <p:spPr>
            <a:xfrm rot="3521228">
              <a:off x="565266" y="4687927"/>
              <a:ext cx="69539"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61"/>
            <p:cNvSpPr/>
            <p:nvPr/>
          </p:nvSpPr>
          <p:spPr>
            <a:xfrm rot="3521228">
              <a:off x="599388" y="5080071"/>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61"/>
            <p:cNvSpPr/>
            <p:nvPr/>
          </p:nvSpPr>
          <p:spPr>
            <a:xfrm rot="3521228">
              <a:off x="513749" y="5157130"/>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8" name="Google Shape;2498;p61"/>
          <p:cNvSpPr/>
          <p:nvPr/>
        </p:nvSpPr>
        <p:spPr>
          <a:xfrm rot="8792422">
            <a:off x="7350672" y="4368151"/>
            <a:ext cx="2126910" cy="1697048"/>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9" name="Google Shape;2499;p61"/>
          <p:cNvGrpSpPr/>
          <p:nvPr/>
        </p:nvGrpSpPr>
        <p:grpSpPr>
          <a:xfrm>
            <a:off x="-586438" y="2246659"/>
            <a:ext cx="1395308" cy="1361806"/>
            <a:chOff x="-586438" y="2246659"/>
            <a:chExt cx="1395308" cy="1361806"/>
          </a:xfrm>
        </p:grpSpPr>
        <p:sp>
          <p:nvSpPr>
            <p:cNvPr id="2500" name="Google Shape;2500;p61"/>
            <p:cNvSpPr/>
            <p:nvPr/>
          </p:nvSpPr>
          <p:spPr>
            <a:xfrm rot="3361624">
              <a:off x="-354384" y="2400039"/>
              <a:ext cx="931198" cy="1055048"/>
            </a:xfrm>
            <a:custGeom>
              <a:rect b="b" l="l" r="r" t="t"/>
              <a:pathLst>
                <a:path extrusionOk="0" h="42202" w="37248">
                  <a:moveTo>
                    <a:pt x="2456" y="1880"/>
                  </a:moveTo>
                  <a:lnTo>
                    <a:pt x="10047" y="6560"/>
                  </a:lnTo>
                  <a:lnTo>
                    <a:pt x="14885" y="9529"/>
                  </a:lnTo>
                  <a:cubicBezTo>
                    <a:pt x="16425" y="10482"/>
                    <a:pt x="18001" y="11362"/>
                    <a:pt x="19468" y="12425"/>
                  </a:cubicBezTo>
                  <a:cubicBezTo>
                    <a:pt x="20170" y="12905"/>
                    <a:pt x="20817" y="13451"/>
                    <a:pt x="21402" y="14058"/>
                  </a:cubicBezTo>
                  <a:lnTo>
                    <a:pt x="21402" y="14058"/>
                  </a:lnTo>
                  <a:cubicBezTo>
                    <a:pt x="18808" y="12956"/>
                    <a:pt x="16269" y="11697"/>
                    <a:pt x="13822" y="10299"/>
                  </a:cubicBezTo>
                  <a:cubicBezTo>
                    <a:pt x="10743" y="8502"/>
                    <a:pt x="7810" y="6450"/>
                    <a:pt x="5061" y="4177"/>
                  </a:cubicBezTo>
                  <a:cubicBezTo>
                    <a:pt x="4159" y="3442"/>
                    <a:pt x="3293" y="2672"/>
                    <a:pt x="2456" y="1880"/>
                  </a:cubicBezTo>
                  <a:close/>
                  <a:moveTo>
                    <a:pt x="415" y="1"/>
                  </a:moveTo>
                  <a:cubicBezTo>
                    <a:pt x="179" y="1"/>
                    <a:pt x="0" y="295"/>
                    <a:pt x="186" y="511"/>
                  </a:cubicBezTo>
                  <a:cubicBezTo>
                    <a:pt x="2752" y="3040"/>
                    <a:pt x="5501" y="5350"/>
                    <a:pt x="8434" y="7476"/>
                  </a:cubicBezTo>
                  <a:cubicBezTo>
                    <a:pt x="11366" y="9565"/>
                    <a:pt x="14482" y="11435"/>
                    <a:pt x="17745" y="13011"/>
                  </a:cubicBezTo>
                  <a:cubicBezTo>
                    <a:pt x="19190" y="13719"/>
                    <a:pt x="20684" y="14380"/>
                    <a:pt x="22205" y="14974"/>
                  </a:cubicBezTo>
                  <a:lnTo>
                    <a:pt x="22205" y="14974"/>
                  </a:lnTo>
                  <a:cubicBezTo>
                    <a:pt x="22470" y="15307"/>
                    <a:pt x="22718" y="15655"/>
                    <a:pt x="22950" y="16017"/>
                  </a:cubicBezTo>
                  <a:cubicBezTo>
                    <a:pt x="23903" y="17484"/>
                    <a:pt x="24673" y="19097"/>
                    <a:pt x="25480" y="20673"/>
                  </a:cubicBezTo>
                  <a:cubicBezTo>
                    <a:pt x="27276" y="24045"/>
                    <a:pt x="29036" y="27381"/>
                    <a:pt x="30832" y="30754"/>
                  </a:cubicBezTo>
                  <a:cubicBezTo>
                    <a:pt x="32628" y="34126"/>
                    <a:pt x="34388" y="37499"/>
                    <a:pt x="36221" y="40871"/>
                  </a:cubicBezTo>
                  <a:lnTo>
                    <a:pt x="36917" y="42118"/>
                  </a:lnTo>
                  <a:cubicBezTo>
                    <a:pt x="36941" y="42177"/>
                    <a:pt x="36988" y="42202"/>
                    <a:pt x="37037" y="42202"/>
                  </a:cubicBezTo>
                  <a:cubicBezTo>
                    <a:pt x="37138" y="42202"/>
                    <a:pt x="37248" y="42095"/>
                    <a:pt x="37174" y="41971"/>
                  </a:cubicBezTo>
                  <a:lnTo>
                    <a:pt x="37174" y="41971"/>
                  </a:lnTo>
                  <a:lnTo>
                    <a:pt x="37174" y="42008"/>
                  </a:lnTo>
                  <a:cubicBezTo>
                    <a:pt x="35451" y="38562"/>
                    <a:pt x="33691" y="35153"/>
                    <a:pt x="31932" y="31744"/>
                  </a:cubicBezTo>
                  <a:cubicBezTo>
                    <a:pt x="30135" y="28298"/>
                    <a:pt x="28376" y="24925"/>
                    <a:pt x="26579" y="21516"/>
                  </a:cubicBezTo>
                  <a:cubicBezTo>
                    <a:pt x="25736" y="19866"/>
                    <a:pt x="24930" y="18253"/>
                    <a:pt x="24050" y="16640"/>
                  </a:cubicBezTo>
                  <a:cubicBezTo>
                    <a:pt x="23811" y="16205"/>
                    <a:pt x="23549" y="15783"/>
                    <a:pt x="23266" y="15375"/>
                  </a:cubicBezTo>
                  <a:lnTo>
                    <a:pt x="23266" y="15375"/>
                  </a:lnTo>
                  <a:cubicBezTo>
                    <a:pt x="23283" y="15382"/>
                    <a:pt x="23300" y="15388"/>
                    <a:pt x="23317" y="15394"/>
                  </a:cubicBezTo>
                  <a:cubicBezTo>
                    <a:pt x="23345" y="15405"/>
                    <a:pt x="23372" y="15409"/>
                    <a:pt x="23397" y="15409"/>
                  </a:cubicBezTo>
                  <a:cubicBezTo>
                    <a:pt x="23634" y="15409"/>
                    <a:pt x="23725" y="14980"/>
                    <a:pt x="23427" y="14881"/>
                  </a:cubicBezTo>
                  <a:cubicBezTo>
                    <a:pt x="23176" y="14783"/>
                    <a:pt x="22926" y="14684"/>
                    <a:pt x="22676" y="14584"/>
                  </a:cubicBezTo>
                  <a:lnTo>
                    <a:pt x="22676" y="14584"/>
                  </a:lnTo>
                  <a:cubicBezTo>
                    <a:pt x="22149" y="13924"/>
                    <a:pt x="21565" y="13311"/>
                    <a:pt x="20934" y="12755"/>
                  </a:cubicBezTo>
                  <a:cubicBezTo>
                    <a:pt x="19504" y="11692"/>
                    <a:pt x="18038" y="10739"/>
                    <a:pt x="16498" y="9859"/>
                  </a:cubicBezTo>
                  <a:lnTo>
                    <a:pt x="11586" y="6816"/>
                  </a:lnTo>
                  <a:lnTo>
                    <a:pt x="1762" y="804"/>
                  </a:lnTo>
                  <a:lnTo>
                    <a:pt x="651" y="97"/>
                  </a:lnTo>
                  <a:lnTo>
                    <a:pt x="651" y="97"/>
                  </a:lnTo>
                  <a:cubicBezTo>
                    <a:pt x="643" y="89"/>
                    <a:pt x="634" y="80"/>
                    <a:pt x="625" y="71"/>
                  </a:cubicBezTo>
                  <a:lnTo>
                    <a:pt x="621" y="78"/>
                  </a:lnTo>
                  <a:lnTo>
                    <a:pt x="552" y="34"/>
                  </a:lnTo>
                  <a:cubicBezTo>
                    <a:pt x="506" y="11"/>
                    <a:pt x="459" y="1"/>
                    <a:pt x="4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61"/>
            <p:cNvSpPr/>
            <p:nvPr/>
          </p:nvSpPr>
          <p:spPr>
            <a:xfrm rot="3361624">
              <a:off x="316904" y="2857778"/>
              <a:ext cx="33025" cy="118625"/>
            </a:xfrm>
            <a:custGeom>
              <a:rect b="b" l="l" r="r" t="t"/>
              <a:pathLst>
                <a:path extrusionOk="0" h="4745" w="1321">
                  <a:moveTo>
                    <a:pt x="639" y="1472"/>
                  </a:moveTo>
                  <a:lnTo>
                    <a:pt x="639" y="1472"/>
                  </a:lnTo>
                  <a:cubicBezTo>
                    <a:pt x="735" y="2324"/>
                    <a:pt x="667" y="3191"/>
                    <a:pt x="435" y="4014"/>
                  </a:cubicBezTo>
                  <a:lnTo>
                    <a:pt x="435" y="4014"/>
                  </a:lnTo>
                  <a:cubicBezTo>
                    <a:pt x="431" y="3162"/>
                    <a:pt x="499" y="2312"/>
                    <a:pt x="639" y="1472"/>
                  </a:cubicBezTo>
                  <a:close/>
                  <a:moveTo>
                    <a:pt x="661" y="0"/>
                  </a:moveTo>
                  <a:cubicBezTo>
                    <a:pt x="569" y="0"/>
                    <a:pt x="477" y="55"/>
                    <a:pt x="441" y="165"/>
                  </a:cubicBezTo>
                  <a:cubicBezTo>
                    <a:pt x="74" y="1558"/>
                    <a:pt x="1" y="2988"/>
                    <a:pt x="184" y="4381"/>
                  </a:cubicBezTo>
                  <a:cubicBezTo>
                    <a:pt x="198" y="4449"/>
                    <a:pt x="236" y="4487"/>
                    <a:pt x="281" y="4498"/>
                  </a:cubicBezTo>
                  <a:lnTo>
                    <a:pt x="281" y="4498"/>
                  </a:lnTo>
                  <a:cubicBezTo>
                    <a:pt x="250" y="4652"/>
                    <a:pt x="378" y="4745"/>
                    <a:pt x="517" y="4745"/>
                  </a:cubicBezTo>
                  <a:cubicBezTo>
                    <a:pt x="613" y="4745"/>
                    <a:pt x="714" y="4700"/>
                    <a:pt x="771" y="4601"/>
                  </a:cubicBezTo>
                  <a:cubicBezTo>
                    <a:pt x="1284" y="3171"/>
                    <a:pt x="1320" y="1595"/>
                    <a:pt x="880" y="165"/>
                  </a:cubicBezTo>
                  <a:cubicBezTo>
                    <a:pt x="844" y="55"/>
                    <a:pt x="752" y="0"/>
                    <a:pt x="6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61"/>
            <p:cNvSpPr/>
            <p:nvPr/>
          </p:nvSpPr>
          <p:spPr>
            <a:xfrm rot="3361624">
              <a:off x="288699" y="2899478"/>
              <a:ext cx="38525" cy="261799"/>
            </a:xfrm>
            <a:custGeom>
              <a:rect b="b" l="l" r="r" t="t"/>
              <a:pathLst>
                <a:path extrusionOk="0" h="10472" w="1541">
                  <a:moveTo>
                    <a:pt x="757" y="1375"/>
                  </a:moveTo>
                  <a:lnTo>
                    <a:pt x="757" y="1375"/>
                  </a:lnTo>
                  <a:cubicBezTo>
                    <a:pt x="970" y="2562"/>
                    <a:pt x="1029" y="3765"/>
                    <a:pt x="917" y="4968"/>
                  </a:cubicBezTo>
                  <a:cubicBezTo>
                    <a:pt x="844" y="5738"/>
                    <a:pt x="697" y="6544"/>
                    <a:pt x="514" y="7314"/>
                  </a:cubicBezTo>
                  <a:cubicBezTo>
                    <a:pt x="513" y="7317"/>
                    <a:pt x="512" y="7320"/>
                    <a:pt x="510" y="7323"/>
                  </a:cubicBezTo>
                  <a:lnTo>
                    <a:pt x="510" y="7323"/>
                  </a:lnTo>
                  <a:cubicBezTo>
                    <a:pt x="464" y="6662"/>
                    <a:pt x="441" y="5968"/>
                    <a:pt x="441" y="5298"/>
                  </a:cubicBezTo>
                  <a:cubicBezTo>
                    <a:pt x="441" y="3984"/>
                    <a:pt x="552" y="2671"/>
                    <a:pt x="757" y="1375"/>
                  </a:cubicBezTo>
                  <a:close/>
                  <a:moveTo>
                    <a:pt x="734" y="1"/>
                  </a:moveTo>
                  <a:cubicBezTo>
                    <a:pt x="642" y="1"/>
                    <a:pt x="551" y="56"/>
                    <a:pt x="514" y="166"/>
                  </a:cubicBezTo>
                  <a:cubicBezTo>
                    <a:pt x="148" y="1852"/>
                    <a:pt x="1" y="3575"/>
                    <a:pt x="38" y="5298"/>
                  </a:cubicBezTo>
                  <a:cubicBezTo>
                    <a:pt x="38" y="6141"/>
                    <a:pt x="74" y="7021"/>
                    <a:pt x="184" y="7864"/>
                  </a:cubicBezTo>
                  <a:cubicBezTo>
                    <a:pt x="197" y="8014"/>
                    <a:pt x="211" y="8163"/>
                    <a:pt x="228" y="8311"/>
                  </a:cubicBezTo>
                  <a:lnTo>
                    <a:pt x="228" y="8311"/>
                  </a:lnTo>
                  <a:cubicBezTo>
                    <a:pt x="152" y="8732"/>
                    <a:pt x="127" y="9159"/>
                    <a:pt x="148" y="9587"/>
                  </a:cubicBezTo>
                  <a:cubicBezTo>
                    <a:pt x="148" y="9752"/>
                    <a:pt x="267" y="9834"/>
                    <a:pt x="386" y="9834"/>
                  </a:cubicBezTo>
                  <a:cubicBezTo>
                    <a:pt x="424" y="9834"/>
                    <a:pt x="461" y="9826"/>
                    <a:pt x="495" y="9809"/>
                  </a:cubicBezTo>
                  <a:lnTo>
                    <a:pt x="495" y="9809"/>
                  </a:lnTo>
                  <a:cubicBezTo>
                    <a:pt x="545" y="10006"/>
                    <a:pt x="600" y="10201"/>
                    <a:pt x="661" y="10393"/>
                  </a:cubicBezTo>
                  <a:cubicBezTo>
                    <a:pt x="678" y="10444"/>
                    <a:pt x="726" y="10472"/>
                    <a:pt x="774" y="10472"/>
                  </a:cubicBezTo>
                  <a:cubicBezTo>
                    <a:pt x="828" y="10472"/>
                    <a:pt x="881" y="10435"/>
                    <a:pt x="881" y="10357"/>
                  </a:cubicBezTo>
                  <a:lnTo>
                    <a:pt x="881" y="10320"/>
                  </a:lnTo>
                  <a:cubicBezTo>
                    <a:pt x="822" y="9889"/>
                    <a:pt x="753" y="9449"/>
                    <a:pt x="690" y="9003"/>
                  </a:cubicBezTo>
                  <a:lnTo>
                    <a:pt x="690" y="9003"/>
                  </a:lnTo>
                  <a:cubicBezTo>
                    <a:pt x="773" y="8393"/>
                    <a:pt x="897" y="7788"/>
                    <a:pt x="1064" y="7204"/>
                  </a:cubicBezTo>
                  <a:cubicBezTo>
                    <a:pt x="1247" y="6434"/>
                    <a:pt x="1357" y="5664"/>
                    <a:pt x="1431" y="4858"/>
                  </a:cubicBezTo>
                  <a:cubicBezTo>
                    <a:pt x="1541" y="3282"/>
                    <a:pt x="1357" y="1705"/>
                    <a:pt x="954" y="166"/>
                  </a:cubicBezTo>
                  <a:cubicBezTo>
                    <a:pt x="917" y="56"/>
                    <a:pt x="826" y="1"/>
                    <a:pt x="7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61"/>
            <p:cNvSpPr/>
            <p:nvPr/>
          </p:nvSpPr>
          <p:spPr>
            <a:xfrm rot="3361624">
              <a:off x="2117" y="2853097"/>
              <a:ext cx="336899" cy="244375"/>
            </a:xfrm>
            <a:custGeom>
              <a:rect b="b" l="l" r="r" t="t"/>
              <a:pathLst>
                <a:path extrusionOk="0" h="9775" w="13476">
                  <a:moveTo>
                    <a:pt x="1793" y="925"/>
                  </a:moveTo>
                  <a:cubicBezTo>
                    <a:pt x="5163" y="1974"/>
                    <a:pt x="8204" y="3873"/>
                    <a:pt x="10574" y="6498"/>
                  </a:cubicBezTo>
                  <a:cubicBezTo>
                    <a:pt x="11302" y="7259"/>
                    <a:pt x="11940" y="8080"/>
                    <a:pt x="12516" y="8961"/>
                  </a:cubicBezTo>
                  <a:lnTo>
                    <a:pt x="12516" y="8961"/>
                  </a:lnTo>
                  <a:cubicBezTo>
                    <a:pt x="8852" y="7596"/>
                    <a:pt x="6232" y="4636"/>
                    <a:pt x="3315" y="2136"/>
                  </a:cubicBezTo>
                  <a:cubicBezTo>
                    <a:pt x="2828" y="1710"/>
                    <a:pt x="2319" y="1306"/>
                    <a:pt x="1793" y="925"/>
                  </a:cubicBezTo>
                  <a:close/>
                  <a:moveTo>
                    <a:pt x="12920" y="9101"/>
                  </a:moveTo>
                  <a:lnTo>
                    <a:pt x="12923" y="9105"/>
                  </a:lnTo>
                  <a:lnTo>
                    <a:pt x="12923" y="9105"/>
                  </a:lnTo>
                  <a:cubicBezTo>
                    <a:pt x="12923" y="9104"/>
                    <a:pt x="12922" y="9104"/>
                    <a:pt x="12921" y="9104"/>
                  </a:cubicBezTo>
                  <a:lnTo>
                    <a:pt x="12921" y="9104"/>
                  </a:lnTo>
                  <a:cubicBezTo>
                    <a:pt x="12921" y="9103"/>
                    <a:pt x="12920" y="9102"/>
                    <a:pt x="12920" y="9101"/>
                  </a:cubicBezTo>
                  <a:close/>
                  <a:moveTo>
                    <a:pt x="386" y="1"/>
                  </a:moveTo>
                  <a:cubicBezTo>
                    <a:pt x="136" y="1"/>
                    <a:pt x="1" y="355"/>
                    <a:pt x="236" y="523"/>
                  </a:cubicBezTo>
                  <a:cubicBezTo>
                    <a:pt x="3829" y="2686"/>
                    <a:pt x="6321" y="6132"/>
                    <a:pt x="9877" y="8331"/>
                  </a:cubicBezTo>
                  <a:cubicBezTo>
                    <a:pt x="10830" y="8954"/>
                    <a:pt x="11857" y="9431"/>
                    <a:pt x="12956" y="9761"/>
                  </a:cubicBezTo>
                  <a:cubicBezTo>
                    <a:pt x="12991" y="9770"/>
                    <a:pt x="13023" y="9774"/>
                    <a:pt x="13054" y="9774"/>
                  </a:cubicBezTo>
                  <a:cubicBezTo>
                    <a:pt x="13381" y="9774"/>
                    <a:pt x="13475" y="9275"/>
                    <a:pt x="13140" y="9174"/>
                  </a:cubicBezTo>
                  <a:cubicBezTo>
                    <a:pt x="13073" y="9153"/>
                    <a:pt x="13007" y="9132"/>
                    <a:pt x="12941" y="9110"/>
                  </a:cubicBezTo>
                  <a:lnTo>
                    <a:pt x="12941" y="9110"/>
                  </a:lnTo>
                  <a:cubicBezTo>
                    <a:pt x="10851" y="5494"/>
                    <a:pt x="7631" y="2682"/>
                    <a:pt x="3792" y="1073"/>
                  </a:cubicBezTo>
                  <a:cubicBezTo>
                    <a:pt x="2692" y="633"/>
                    <a:pt x="1592" y="266"/>
                    <a:pt x="456" y="10"/>
                  </a:cubicBezTo>
                  <a:cubicBezTo>
                    <a:pt x="432" y="4"/>
                    <a:pt x="409" y="1"/>
                    <a:pt x="3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61"/>
            <p:cNvSpPr/>
            <p:nvPr/>
          </p:nvSpPr>
          <p:spPr>
            <a:xfrm rot="3361624">
              <a:off x="220682" y="3011322"/>
              <a:ext cx="52250" cy="329399"/>
            </a:xfrm>
            <a:custGeom>
              <a:rect b="b" l="l" r="r" t="t"/>
              <a:pathLst>
                <a:path extrusionOk="0" h="13176" w="2090">
                  <a:moveTo>
                    <a:pt x="897" y="1697"/>
                  </a:moveTo>
                  <a:cubicBezTo>
                    <a:pt x="1435" y="4326"/>
                    <a:pt x="1524" y="7020"/>
                    <a:pt x="1210" y="9687"/>
                  </a:cubicBezTo>
                  <a:cubicBezTo>
                    <a:pt x="1147" y="10271"/>
                    <a:pt x="1049" y="10854"/>
                    <a:pt x="936" y="11438"/>
                  </a:cubicBezTo>
                  <a:lnTo>
                    <a:pt x="936" y="11438"/>
                  </a:lnTo>
                  <a:cubicBezTo>
                    <a:pt x="827" y="10793"/>
                    <a:pt x="729" y="10148"/>
                    <a:pt x="660" y="9504"/>
                  </a:cubicBezTo>
                  <a:cubicBezTo>
                    <a:pt x="587" y="8514"/>
                    <a:pt x="513" y="7488"/>
                    <a:pt x="513" y="6461"/>
                  </a:cubicBezTo>
                  <a:cubicBezTo>
                    <a:pt x="513" y="4862"/>
                    <a:pt x="647" y="3262"/>
                    <a:pt x="897" y="1697"/>
                  </a:cubicBezTo>
                  <a:close/>
                  <a:moveTo>
                    <a:pt x="880" y="0"/>
                  </a:moveTo>
                  <a:cubicBezTo>
                    <a:pt x="770" y="0"/>
                    <a:pt x="660" y="64"/>
                    <a:pt x="623" y="193"/>
                  </a:cubicBezTo>
                  <a:cubicBezTo>
                    <a:pt x="184" y="2246"/>
                    <a:pt x="0" y="4335"/>
                    <a:pt x="0" y="6461"/>
                  </a:cubicBezTo>
                  <a:cubicBezTo>
                    <a:pt x="0" y="8514"/>
                    <a:pt x="212" y="10566"/>
                    <a:pt x="706" y="12550"/>
                  </a:cubicBezTo>
                  <a:lnTo>
                    <a:pt x="706" y="12550"/>
                  </a:lnTo>
                  <a:cubicBezTo>
                    <a:pt x="691" y="12622"/>
                    <a:pt x="676" y="12694"/>
                    <a:pt x="660" y="12766"/>
                  </a:cubicBezTo>
                  <a:cubicBezTo>
                    <a:pt x="593" y="13012"/>
                    <a:pt x="784" y="13176"/>
                    <a:pt x="969" y="13176"/>
                  </a:cubicBezTo>
                  <a:cubicBezTo>
                    <a:pt x="1087" y="13176"/>
                    <a:pt x="1204" y="13108"/>
                    <a:pt x="1247" y="12950"/>
                  </a:cubicBezTo>
                  <a:cubicBezTo>
                    <a:pt x="1833" y="10860"/>
                    <a:pt x="2090" y="8697"/>
                    <a:pt x="2016" y="6571"/>
                  </a:cubicBezTo>
                  <a:cubicBezTo>
                    <a:pt x="1980" y="4408"/>
                    <a:pt x="1686" y="2282"/>
                    <a:pt x="1137" y="193"/>
                  </a:cubicBezTo>
                  <a:cubicBezTo>
                    <a:pt x="1100" y="64"/>
                    <a:pt x="990" y="0"/>
                    <a:pt x="8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61"/>
            <p:cNvSpPr/>
            <p:nvPr/>
          </p:nvSpPr>
          <p:spPr>
            <a:xfrm rot="3361624">
              <a:off x="342169" y="2414139"/>
              <a:ext cx="236050" cy="617999"/>
            </a:xfrm>
            <a:custGeom>
              <a:rect b="b" l="l" r="r" t="t"/>
              <a:pathLst>
                <a:path extrusionOk="0" h="24720" w="9442">
                  <a:moveTo>
                    <a:pt x="1334" y="1388"/>
                  </a:moveTo>
                  <a:cubicBezTo>
                    <a:pt x="2725" y="4292"/>
                    <a:pt x="4104" y="7184"/>
                    <a:pt x="5096" y="10225"/>
                  </a:cubicBezTo>
                  <a:cubicBezTo>
                    <a:pt x="5645" y="11875"/>
                    <a:pt x="6049" y="13598"/>
                    <a:pt x="6342" y="15358"/>
                  </a:cubicBezTo>
                  <a:cubicBezTo>
                    <a:pt x="6546" y="16787"/>
                    <a:pt x="6624" y="18248"/>
                    <a:pt x="6839" y="19681"/>
                  </a:cubicBezTo>
                  <a:lnTo>
                    <a:pt x="6839" y="19681"/>
                  </a:lnTo>
                  <a:cubicBezTo>
                    <a:pt x="6595" y="19180"/>
                    <a:pt x="6306" y="18693"/>
                    <a:pt x="6012" y="18217"/>
                  </a:cubicBezTo>
                  <a:cubicBezTo>
                    <a:pt x="5169" y="16934"/>
                    <a:pt x="4436" y="15614"/>
                    <a:pt x="3776" y="14221"/>
                  </a:cubicBezTo>
                  <a:cubicBezTo>
                    <a:pt x="2456" y="11472"/>
                    <a:pt x="1613" y="8502"/>
                    <a:pt x="1320" y="5497"/>
                  </a:cubicBezTo>
                  <a:cubicBezTo>
                    <a:pt x="1173" y="4121"/>
                    <a:pt x="1191" y="2745"/>
                    <a:pt x="1334" y="1388"/>
                  </a:cubicBezTo>
                  <a:close/>
                  <a:moveTo>
                    <a:pt x="1153" y="0"/>
                  </a:moveTo>
                  <a:cubicBezTo>
                    <a:pt x="1009" y="0"/>
                    <a:pt x="864" y="75"/>
                    <a:pt x="843" y="218"/>
                  </a:cubicBezTo>
                  <a:cubicBezTo>
                    <a:pt x="0" y="6266"/>
                    <a:pt x="1760" y="12498"/>
                    <a:pt x="5059" y="17630"/>
                  </a:cubicBezTo>
                  <a:cubicBezTo>
                    <a:pt x="5975" y="19060"/>
                    <a:pt x="7185" y="20490"/>
                    <a:pt x="7295" y="22286"/>
                  </a:cubicBezTo>
                  <a:cubicBezTo>
                    <a:pt x="7295" y="22359"/>
                    <a:pt x="7350" y="22396"/>
                    <a:pt x="7405" y="22396"/>
                  </a:cubicBezTo>
                  <a:cubicBezTo>
                    <a:pt x="7425" y="22396"/>
                    <a:pt x="7444" y="22391"/>
                    <a:pt x="7462" y="22382"/>
                  </a:cubicBezTo>
                  <a:lnTo>
                    <a:pt x="7462" y="22382"/>
                  </a:lnTo>
                  <a:cubicBezTo>
                    <a:pt x="7467" y="22399"/>
                    <a:pt x="7473" y="22416"/>
                    <a:pt x="7478" y="22433"/>
                  </a:cubicBezTo>
                  <a:cubicBezTo>
                    <a:pt x="7808" y="23239"/>
                    <a:pt x="8248" y="23972"/>
                    <a:pt x="8798" y="24632"/>
                  </a:cubicBezTo>
                  <a:cubicBezTo>
                    <a:pt x="8851" y="24693"/>
                    <a:pt x="8918" y="24719"/>
                    <a:pt x="8987" y="24719"/>
                  </a:cubicBezTo>
                  <a:cubicBezTo>
                    <a:pt x="9206" y="24719"/>
                    <a:pt x="9442" y="24461"/>
                    <a:pt x="9275" y="24265"/>
                  </a:cubicBezTo>
                  <a:cubicBezTo>
                    <a:pt x="8432" y="23019"/>
                    <a:pt x="7882" y="21626"/>
                    <a:pt x="7662" y="20123"/>
                  </a:cubicBezTo>
                  <a:cubicBezTo>
                    <a:pt x="7368" y="18620"/>
                    <a:pt x="7295" y="17080"/>
                    <a:pt x="7075" y="15577"/>
                  </a:cubicBezTo>
                  <a:cubicBezTo>
                    <a:pt x="6525" y="12132"/>
                    <a:pt x="5499" y="8759"/>
                    <a:pt x="3996" y="5570"/>
                  </a:cubicBezTo>
                  <a:cubicBezTo>
                    <a:pt x="3189" y="3737"/>
                    <a:pt x="2310" y="1941"/>
                    <a:pt x="1430" y="144"/>
                  </a:cubicBezTo>
                  <a:cubicBezTo>
                    <a:pt x="1381" y="47"/>
                    <a:pt x="1268" y="0"/>
                    <a:pt x="1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268" name="Shape 268"/>
        <p:cNvGrpSpPr/>
        <p:nvPr/>
      </p:nvGrpSpPr>
      <p:grpSpPr>
        <a:xfrm>
          <a:off x="0" y="0"/>
          <a:ext cx="0" cy="0"/>
          <a:chOff x="0" y="0"/>
          <a:chExt cx="0" cy="0"/>
        </a:xfrm>
      </p:grpSpPr>
      <p:sp>
        <p:nvSpPr>
          <p:cNvPr id="269" name="Google Shape;269;p8"/>
          <p:cNvSpPr txBox="1"/>
          <p:nvPr>
            <p:ph type="title"/>
          </p:nvPr>
        </p:nvSpPr>
        <p:spPr>
          <a:xfrm>
            <a:off x="1500450" y="1036600"/>
            <a:ext cx="6143100" cy="25971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Clr>
                <a:schemeClr val="lt1"/>
              </a:buClr>
              <a:buSzPts val="4800"/>
              <a:buNone/>
              <a:defRPr sz="100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grpSp>
        <p:nvGrpSpPr>
          <p:cNvPr id="270" name="Google Shape;270;p8"/>
          <p:cNvGrpSpPr/>
          <p:nvPr/>
        </p:nvGrpSpPr>
        <p:grpSpPr>
          <a:xfrm>
            <a:off x="7515400" y="2748650"/>
            <a:ext cx="1015989" cy="1055050"/>
            <a:chOff x="1208850" y="3315150"/>
            <a:chExt cx="1015989" cy="1055050"/>
          </a:xfrm>
        </p:grpSpPr>
        <p:sp>
          <p:nvSpPr>
            <p:cNvPr id="271" name="Google Shape;271;p8"/>
            <p:cNvSpPr/>
            <p:nvPr/>
          </p:nvSpPr>
          <p:spPr>
            <a:xfrm>
              <a:off x="1878411" y="3315150"/>
              <a:ext cx="59829" cy="47509"/>
            </a:xfrm>
            <a:custGeom>
              <a:rect b="b" l="l" r="r" t="t"/>
              <a:pathLst>
                <a:path extrusionOk="0" h="991" w="1248">
                  <a:moveTo>
                    <a:pt x="514" y="0"/>
                  </a:moveTo>
                  <a:cubicBezTo>
                    <a:pt x="221" y="0"/>
                    <a:pt x="1" y="220"/>
                    <a:pt x="1" y="477"/>
                  </a:cubicBezTo>
                  <a:cubicBezTo>
                    <a:pt x="1" y="770"/>
                    <a:pt x="221" y="990"/>
                    <a:pt x="514" y="990"/>
                  </a:cubicBezTo>
                  <a:lnTo>
                    <a:pt x="514" y="954"/>
                  </a:lnTo>
                  <a:lnTo>
                    <a:pt x="771" y="954"/>
                  </a:lnTo>
                  <a:cubicBezTo>
                    <a:pt x="1027" y="954"/>
                    <a:pt x="1247" y="734"/>
                    <a:pt x="1247" y="477"/>
                  </a:cubicBezTo>
                  <a:cubicBezTo>
                    <a:pt x="1247" y="184"/>
                    <a:pt x="1027" y="0"/>
                    <a:pt x="7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8"/>
            <p:cNvSpPr/>
            <p:nvPr/>
          </p:nvSpPr>
          <p:spPr>
            <a:xfrm>
              <a:off x="1881959" y="3554139"/>
              <a:ext cx="66828" cy="56329"/>
            </a:xfrm>
            <a:custGeom>
              <a:rect b="b" l="l" r="r" t="t"/>
              <a:pathLst>
                <a:path extrusionOk="0" h="1175" w="1394">
                  <a:moveTo>
                    <a:pt x="697" y="1"/>
                  </a:moveTo>
                  <a:cubicBezTo>
                    <a:pt x="0" y="74"/>
                    <a:pt x="0" y="1101"/>
                    <a:pt x="697" y="1174"/>
                  </a:cubicBezTo>
                  <a:cubicBezTo>
                    <a:pt x="1393" y="1101"/>
                    <a:pt x="1393" y="74"/>
                    <a:pt x="6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8"/>
            <p:cNvSpPr/>
            <p:nvPr/>
          </p:nvSpPr>
          <p:spPr>
            <a:xfrm>
              <a:off x="1653466" y="3392480"/>
              <a:ext cx="59829" cy="43961"/>
            </a:xfrm>
            <a:custGeom>
              <a:rect b="b" l="l" r="r" t="t"/>
              <a:pathLst>
                <a:path extrusionOk="0" h="917" w="1248">
                  <a:moveTo>
                    <a:pt x="624" y="0"/>
                  </a:moveTo>
                  <a:cubicBezTo>
                    <a:pt x="1" y="0"/>
                    <a:pt x="1" y="917"/>
                    <a:pt x="624" y="917"/>
                  </a:cubicBezTo>
                  <a:cubicBezTo>
                    <a:pt x="1247" y="917"/>
                    <a:pt x="1247" y="0"/>
                    <a:pt x="6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8"/>
            <p:cNvSpPr/>
            <p:nvPr/>
          </p:nvSpPr>
          <p:spPr>
            <a:xfrm>
              <a:off x="1621824" y="3791833"/>
              <a:ext cx="67595" cy="45303"/>
            </a:xfrm>
            <a:custGeom>
              <a:rect b="b" l="l" r="r" t="t"/>
              <a:pathLst>
                <a:path extrusionOk="0" h="945" w="1410">
                  <a:moveTo>
                    <a:pt x="606" y="1"/>
                  </a:moveTo>
                  <a:cubicBezTo>
                    <a:pt x="560" y="1"/>
                    <a:pt x="514" y="10"/>
                    <a:pt x="477" y="28"/>
                  </a:cubicBezTo>
                  <a:cubicBezTo>
                    <a:pt x="331" y="28"/>
                    <a:pt x="221" y="65"/>
                    <a:pt x="147" y="138"/>
                  </a:cubicBezTo>
                  <a:cubicBezTo>
                    <a:pt x="37" y="248"/>
                    <a:pt x="1" y="358"/>
                    <a:pt x="1" y="468"/>
                  </a:cubicBezTo>
                  <a:cubicBezTo>
                    <a:pt x="1" y="615"/>
                    <a:pt x="37" y="725"/>
                    <a:pt x="147" y="835"/>
                  </a:cubicBezTo>
                  <a:lnTo>
                    <a:pt x="221" y="908"/>
                  </a:lnTo>
                  <a:cubicBezTo>
                    <a:pt x="294" y="945"/>
                    <a:pt x="367" y="945"/>
                    <a:pt x="477" y="945"/>
                  </a:cubicBezTo>
                  <a:lnTo>
                    <a:pt x="734" y="945"/>
                  </a:lnTo>
                  <a:cubicBezTo>
                    <a:pt x="881" y="945"/>
                    <a:pt x="991" y="908"/>
                    <a:pt x="1064" y="835"/>
                  </a:cubicBezTo>
                  <a:cubicBezTo>
                    <a:pt x="1409" y="559"/>
                    <a:pt x="1202" y="22"/>
                    <a:pt x="809" y="22"/>
                  </a:cubicBezTo>
                  <a:cubicBezTo>
                    <a:pt x="784" y="22"/>
                    <a:pt x="759" y="24"/>
                    <a:pt x="734" y="28"/>
                  </a:cubicBezTo>
                  <a:cubicBezTo>
                    <a:pt x="697" y="10"/>
                    <a:pt x="652" y="1"/>
                    <a:pt x="6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8"/>
            <p:cNvSpPr/>
            <p:nvPr/>
          </p:nvSpPr>
          <p:spPr>
            <a:xfrm>
              <a:off x="1423248" y="3652563"/>
              <a:ext cx="52782" cy="40461"/>
            </a:xfrm>
            <a:custGeom>
              <a:rect b="b" l="l" r="r" t="t"/>
              <a:pathLst>
                <a:path extrusionOk="0" h="844" w="1101">
                  <a:moveTo>
                    <a:pt x="550" y="1"/>
                  </a:moveTo>
                  <a:cubicBezTo>
                    <a:pt x="0" y="1"/>
                    <a:pt x="0" y="844"/>
                    <a:pt x="550" y="844"/>
                  </a:cubicBezTo>
                  <a:cubicBezTo>
                    <a:pt x="1100" y="844"/>
                    <a:pt x="110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8"/>
            <p:cNvSpPr/>
            <p:nvPr/>
          </p:nvSpPr>
          <p:spPr>
            <a:xfrm>
              <a:off x="1447842" y="3851185"/>
              <a:ext cx="3548" cy="5321"/>
            </a:xfrm>
            <a:custGeom>
              <a:rect b="b" l="l" r="r" t="t"/>
              <a:pathLst>
                <a:path extrusionOk="0" h="111" w="74">
                  <a:moveTo>
                    <a:pt x="37" y="0"/>
                  </a:moveTo>
                  <a:cubicBezTo>
                    <a:pt x="1" y="37"/>
                    <a:pt x="1" y="73"/>
                    <a:pt x="37" y="110"/>
                  </a:cubicBezTo>
                  <a:cubicBezTo>
                    <a:pt x="74" y="73"/>
                    <a:pt x="74" y="37"/>
                    <a:pt x="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8"/>
            <p:cNvSpPr/>
            <p:nvPr/>
          </p:nvSpPr>
          <p:spPr>
            <a:xfrm>
              <a:off x="1208850" y="4042712"/>
              <a:ext cx="42187" cy="35236"/>
            </a:xfrm>
            <a:custGeom>
              <a:rect b="b" l="l" r="r" t="t"/>
              <a:pathLst>
                <a:path extrusionOk="0" h="735" w="880">
                  <a:moveTo>
                    <a:pt x="440" y="1"/>
                  </a:moveTo>
                  <a:cubicBezTo>
                    <a:pt x="0" y="38"/>
                    <a:pt x="0" y="697"/>
                    <a:pt x="440" y="734"/>
                  </a:cubicBezTo>
                  <a:cubicBezTo>
                    <a:pt x="880" y="697"/>
                    <a:pt x="880" y="38"/>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8"/>
            <p:cNvSpPr/>
            <p:nvPr/>
          </p:nvSpPr>
          <p:spPr>
            <a:xfrm>
              <a:off x="2154463" y="3607402"/>
              <a:ext cx="59829" cy="47509"/>
            </a:xfrm>
            <a:custGeom>
              <a:rect b="b" l="l" r="r" t="t"/>
              <a:pathLst>
                <a:path extrusionOk="0" h="991" w="1248">
                  <a:moveTo>
                    <a:pt x="514" y="0"/>
                  </a:moveTo>
                  <a:cubicBezTo>
                    <a:pt x="221" y="0"/>
                    <a:pt x="1" y="220"/>
                    <a:pt x="1" y="477"/>
                  </a:cubicBezTo>
                  <a:cubicBezTo>
                    <a:pt x="1" y="770"/>
                    <a:pt x="221" y="990"/>
                    <a:pt x="514" y="990"/>
                  </a:cubicBezTo>
                  <a:lnTo>
                    <a:pt x="514" y="954"/>
                  </a:lnTo>
                  <a:lnTo>
                    <a:pt x="771" y="954"/>
                  </a:lnTo>
                  <a:cubicBezTo>
                    <a:pt x="1027" y="954"/>
                    <a:pt x="1247" y="734"/>
                    <a:pt x="1247" y="477"/>
                  </a:cubicBezTo>
                  <a:cubicBezTo>
                    <a:pt x="1247" y="184"/>
                    <a:pt x="1027" y="0"/>
                    <a:pt x="7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8"/>
            <p:cNvSpPr/>
            <p:nvPr/>
          </p:nvSpPr>
          <p:spPr>
            <a:xfrm>
              <a:off x="1947113" y="3820071"/>
              <a:ext cx="63281" cy="64240"/>
            </a:xfrm>
            <a:custGeom>
              <a:rect b="b" l="l" r="r" t="t"/>
              <a:pathLst>
                <a:path extrusionOk="0" h="1340" w="1320">
                  <a:moveTo>
                    <a:pt x="733" y="0"/>
                  </a:moveTo>
                  <a:cubicBezTo>
                    <a:pt x="587" y="0"/>
                    <a:pt x="440" y="73"/>
                    <a:pt x="330" y="183"/>
                  </a:cubicBezTo>
                  <a:lnTo>
                    <a:pt x="294" y="220"/>
                  </a:lnTo>
                  <a:cubicBezTo>
                    <a:pt x="211" y="302"/>
                    <a:pt x="152" y="407"/>
                    <a:pt x="123" y="522"/>
                  </a:cubicBezTo>
                  <a:lnTo>
                    <a:pt x="123" y="522"/>
                  </a:lnTo>
                  <a:cubicBezTo>
                    <a:pt x="106" y="547"/>
                    <a:pt x="90" y="570"/>
                    <a:pt x="74" y="587"/>
                  </a:cubicBezTo>
                  <a:cubicBezTo>
                    <a:pt x="0" y="697"/>
                    <a:pt x="0" y="843"/>
                    <a:pt x="37" y="990"/>
                  </a:cubicBezTo>
                  <a:cubicBezTo>
                    <a:pt x="74" y="1063"/>
                    <a:pt x="110" y="1173"/>
                    <a:pt x="220" y="1246"/>
                  </a:cubicBezTo>
                  <a:cubicBezTo>
                    <a:pt x="301" y="1311"/>
                    <a:pt x="402" y="1340"/>
                    <a:pt x="503" y="1340"/>
                  </a:cubicBezTo>
                  <a:cubicBezTo>
                    <a:pt x="632" y="1340"/>
                    <a:pt x="761" y="1292"/>
                    <a:pt x="843" y="1210"/>
                  </a:cubicBezTo>
                  <a:lnTo>
                    <a:pt x="852" y="1201"/>
                  </a:lnTo>
                  <a:lnTo>
                    <a:pt x="852" y="1201"/>
                  </a:lnTo>
                  <a:cubicBezTo>
                    <a:pt x="946" y="1177"/>
                    <a:pt x="1031" y="1132"/>
                    <a:pt x="1100" y="1063"/>
                  </a:cubicBezTo>
                  <a:lnTo>
                    <a:pt x="1137" y="990"/>
                  </a:lnTo>
                  <a:cubicBezTo>
                    <a:pt x="1247" y="880"/>
                    <a:pt x="1320" y="733"/>
                    <a:pt x="1320" y="587"/>
                  </a:cubicBezTo>
                  <a:cubicBezTo>
                    <a:pt x="1320" y="403"/>
                    <a:pt x="1247" y="257"/>
                    <a:pt x="1137" y="183"/>
                  </a:cubicBezTo>
                  <a:cubicBezTo>
                    <a:pt x="1027" y="73"/>
                    <a:pt x="880" y="0"/>
                    <a:pt x="7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8"/>
            <p:cNvSpPr/>
            <p:nvPr/>
          </p:nvSpPr>
          <p:spPr>
            <a:xfrm>
              <a:off x="2158010" y="3846391"/>
              <a:ext cx="66828" cy="56329"/>
            </a:xfrm>
            <a:custGeom>
              <a:rect b="b" l="l" r="r" t="t"/>
              <a:pathLst>
                <a:path extrusionOk="0" h="1175" w="1394">
                  <a:moveTo>
                    <a:pt x="697" y="1"/>
                  </a:moveTo>
                  <a:cubicBezTo>
                    <a:pt x="0" y="74"/>
                    <a:pt x="0" y="1101"/>
                    <a:pt x="697" y="1174"/>
                  </a:cubicBezTo>
                  <a:cubicBezTo>
                    <a:pt x="1393" y="1101"/>
                    <a:pt x="1393" y="74"/>
                    <a:pt x="6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8"/>
            <p:cNvSpPr/>
            <p:nvPr/>
          </p:nvSpPr>
          <p:spPr>
            <a:xfrm>
              <a:off x="1929518" y="3684732"/>
              <a:ext cx="59829" cy="43961"/>
            </a:xfrm>
            <a:custGeom>
              <a:rect b="b" l="l" r="r" t="t"/>
              <a:pathLst>
                <a:path extrusionOk="0" h="917" w="1248">
                  <a:moveTo>
                    <a:pt x="624" y="0"/>
                  </a:moveTo>
                  <a:cubicBezTo>
                    <a:pt x="1" y="0"/>
                    <a:pt x="1" y="917"/>
                    <a:pt x="624" y="917"/>
                  </a:cubicBezTo>
                  <a:cubicBezTo>
                    <a:pt x="1247" y="917"/>
                    <a:pt x="1247" y="0"/>
                    <a:pt x="6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8"/>
            <p:cNvSpPr/>
            <p:nvPr/>
          </p:nvSpPr>
          <p:spPr>
            <a:xfrm>
              <a:off x="1897876" y="4084085"/>
              <a:ext cx="67595" cy="45303"/>
            </a:xfrm>
            <a:custGeom>
              <a:rect b="b" l="l" r="r" t="t"/>
              <a:pathLst>
                <a:path extrusionOk="0" h="945" w="1410">
                  <a:moveTo>
                    <a:pt x="606" y="1"/>
                  </a:moveTo>
                  <a:cubicBezTo>
                    <a:pt x="560" y="1"/>
                    <a:pt x="514" y="10"/>
                    <a:pt x="477" y="28"/>
                  </a:cubicBezTo>
                  <a:cubicBezTo>
                    <a:pt x="331" y="28"/>
                    <a:pt x="221" y="65"/>
                    <a:pt x="147" y="138"/>
                  </a:cubicBezTo>
                  <a:cubicBezTo>
                    <a:pt x="37" y="248"/>
                    <a:pt x="1" y="358"/>
                    <a:pt x="1" y="468"/>
                  </a:cubicBezTo>
                  <a:cubicBezTo>
                    <a:pt x="1" y="615"/>
                    <a:pt x="37" y="725"/>
                    <a:pt x="147" y="835"/>
                  </a:cubicBezTo>
                  <a:lnTo>
                    <a:pt x="221" y="908"/>
                  </a:lnTo>
                  <a:cubicBezTo>
                    <a:pt x="294" y="945"/>
                    <a:pt x="367" y="945"/>
                    <a:pt x="477" y="945"/>
                  </a:cubicBezTo>
                  <a:lnTo>
                    <a:pt x="734" y="945"/>
                  </a:lnTo>
                  <a:cubicBezTo>
                    <a:pt x="881" y="945"/>
                    <a:pt x="991" y="908"/>
                    <a:pt x="1064" y="835"/>
                  </a:cubicBezTo>
                  <a:cubicBezTo>
                    <a:pt x="1409" y="559"/>
                    <a:pt x="1202" y="22"/>
                    <a:pt x="809" y="22"/>
                  </a:cubicBezTo>
                  <a:cubicBezTo>
                    <a:pt x="784" y="22"/>
                    <a:pt x="759" y="24"/>
                    <a:pt x="734" y="28"/>
                  </a:cubicBezTo>
                  <a:cubicBezTo>
                    <a:pt x="697" y="10"/>
                    <a:pt x="652" y="1"/>
                    <a:pt x="6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8"/>
            <p:cNvSpPr/>
            <p:nvPr/>
          </p:nvSpPr>
          <p:spPr>
            <a:xfrm>
              <a:off x="1699299" y="3944815"/>
              <a:ext cx="52782" cy="40461"/>
            </a:xfrm>
            <a:custGeom>
              <a:rect b="b" l="l" r="r" t="t"/>
              <a:pathLst>
                <a:path extrusionOk="0" h="844" w="1101">
                  <a:moveTo>
                    <a:pt x="550" y="1"/>
                  </a:moveTo>
                  <a:cubicBezTo>
                    <a:pt x="0" y="1"/>
                    <a:pt x="0" y="844"/>
                    <a:pt x="550" y="844"/>
                  </a:cubicBezTo>
                  <a:cubicBezTo>
                    <a:pt x="1100" y="844"/>
                    <a:pt x="110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8"/>
            <p:cNvSpPr/>
            <p:nvPr/>
          </p:nvSpPr>
          <p:spPr>
            <a:xfrm>
              <a:off x="1723893" y="4143437"/>
              <a:ext cx="3548" cy="5321"/>
            </a:xfrm>
            <a:custGeom>
              <a:rect b="b" l="l" r="r" t="t"/>
              <a:pathLst>
                <a:path extrusionOk="0" h="111" w="74">
                  <a:moveTo>
                    <a:pt x="37" y="0"/>
                  </a:moveTo>
                  <a:cubicBezTo>
                    <a:pt x="1" y="37"/>
                    <a:pt x="1" y="73"/>
                    <a:pt x="37" y="110"/>
                  </a:cubicBezTo>
                  <a:cubicBezTo>
                    <a:pt x="74" y="73"/>
                    <a:pt x="74" y="37"/>
                    <a:pt x="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8"/>
            <p:cNvSpPr/>
            <p:nvPr/>
          </p:nvSpPr>
          <p:spPr>
            <a:xfrm>
              <a:off x="1484901" y="4334964"/>
              <a:ext cx="42187" cy="35236"/>
            </a:xfrm>
            <a:custGeom>
              <a:rect b="b" l="l" r="r" t="t"/>
              <a:pathLst>
                <a:path extrusionOk="0" h="735" w="880">
                  <a:moveTo>
                    <a:pt x="440" y="1"/>
                  </a:moveTo>
                  <a:cubicBezTo>
                    <a:pt x="0" y="38"/>
                    <a:pt x="0" y="697"/>
                    <a:pt x="440" y="734"/>
                  </a:cubicBezTo>
                  <a:cubicBezTo>
                    <a:pt x="880" y="697"/>
                    <a:pt x="880" y="38"/>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6" name="Google Shape;286;p8"/>
          <p:cNvGrpSpPr/>
          <p:nvPr/>
        </p:nvGrpSpPr>
        <p:grpSpPr>
          <a:xfrm>
            <a:off x="7818200" y="2005800"/>
            <a:ext cx="1015989" cy="1055050"/>
            <a:chOff x="1208850" y="3315150"/>
            <a:chExt cx="1015989" cy="1055050"/>
          </a:xfrm>
        </p:grpSpPr>
        <p:sp>
          <p:nvSpPr>
            <p:cNvPr id="287" name="Google Shape;287;p8"/>
            <p:cNvSpPr/>
            <p:nvPr/>
          </p:nvSpPr>
          <p:spPr>
            <a:xfrm>
              <a:off x="1878411" y="3315150"/>
              <a:ext cx="59829" cy="47509"/>
            </a:xfrm>
            <a:custGeom>
              <a:rect b="b" l="l" r="r" t="t"/>
              <a:pathLst>
                <a:path extrusionOk="0" h="991" w="1248">
                  <a:moveTo>
                    <a:pt x="514" y="0"/>
                  </a:moveTo>
                  <a:cubicBezTo>
                    <a:pt x="221" y="0"/>
                    <a:pt x="1" y="220"/>
                    <a:pt x="1" y="477"/>
                  </a:cubicBezTo>
                  <a:cubicBezTo>
                    <a:pt x="1" y="770"/>
                    <a:pt x="221" y="990"/>
                    <a:pt x="514" y="990"/>
                  </a:cubicBezTo>
                  <a:lnTo>
                    <a:pt x="514" y="954"/>
                  </a:lnTo>
                  <a:lnTo>
                    <a:pt x="771" y="954"/>
                  </a:lnTo>
                  <a:cubicBezTo>
                    <a:pt x="1027" y="954"/>
                    <a:pt x="1247" y="734"/>
                    <a:pt x="1247" y="477"/>
                  </a:cubicBezTo>
                  <a:cubicBezTo>
                    <a:pt x="1247" y="184"/>
                    <a:pt x="1027" y="0"/>
                    <a:pt x="7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8"/>
            <p:cNvSpPr/>
            <p:nvPr/>
          </p:nvSpPr>
          <p:spPr>
            <a:xfrm>
              <a:off x="1881959" y="3554139"/>
              <a:ext cx="66828" cy="56329"/>
            </a:xfrm>
            <a:custGeom>
              <a:rect b="b" l="l" r="r" t="t"/>
              <a:pathLst>
                <a:path extrusionOk="0" h="1175" w="1394">
                  <a:moveTo>
                    <a:pt x="697" y="1"/>
                  </a:moveTo>
                  <a:cubicBezTo>
                    <a:pt x="0" y="74"/>
                    <a:pt x="0" y="1101"/>
                    <a:pt x="697" y="1174"/>
                  </a:cubicBezTo>
                  <a:cubicBezTo>
                    <a:pt x="1393" y="1101"/>
                    <a:pt x="1393" y="74"/>
                    <a:pt x="6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8"/>
            <p:cNvSpPr/>
            <p:nvPr/>
          </p:nvSpPr>
          <p:spPr>
            <a:xfrm>
              <a:off x="1653466" y="3392480"/>
              <a:ext cx="59829" cy="43961"/>
            </a:xfrm>
            <a:custGeom>
              <a:rect b="b" l="l" r="r" t="t"/>
              <a:pathLst>
                <a:path extrusionOk="0" h="917" w="1248">
                  <a:moveTo>
                    <a:pt x="624" y="0"/>
                  </a:moveTo>
                  <a:cubicBezTo>
                    <a:pt x="1" y="0"/>
                    <a:pt x="1" y="917"/>
                    <a:pt x="624" y="917"/>
                  </a:cubicBezTo>
                  <a:cubicBezTo>
                    <a:pt x="1247" y="917"/>
                    <a:pt x="1247" y="0"/>
                    <a:pt x="6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8"/>
            <p:cNvSpPr/>
            <p:nvPr/>
          </p:nvSpPr>
          <p:spPr>
            <a:xfrm>
              <a:off x="1621824" y="3791833"/>
              <a:ext cx="67595" cy="45303"/>
            </a:xfrm>
            <a:custGeom>
              <a:rect b="b" l="l" r="r" t="t"/>
              <a:pathLst>
                <a:path extrusionOk="0" h="945" w="1410">
                  <a:moveTo>
                    <a:pt x="606" y="1"/>
                  </a:moveTo>
                  <a:cubicBezTo>
                    <a:pt x="560" y="1"/>
                    <a:pt x="514" y="10"/>
                    <a:pt x="477" y="28"/>
                  </a:cubicBezTo>
                  <a:cubicBezTo>
                    <a:pt x="331" y="28"/>
                    <a:pt x="221" y="65"/>
                    <a:pt x="147" y="138"/>
                  </a:cubicBezTo>
                  <a:cubicBezTo>
                    <a:pt x="37" y="248"/>
                    <a:pt x="1" y="358"/>
                    <a:pt x="1" y="468"/>
                  </a:cubicBezTo>
                  <a:cubicBezTo>
                    <a:pt x="1" y="615"/>
                    <a:pt x="37" y="725"/>
                    <a:pt x="147" y="835"/>
                  </a:cubicBezTo>
                  <a:lnTo>
                    <a:pt x="221" y="908"/>
                  </a:lnTo>
                  <a:cubicBezTo>
                    <a:pt x="294" y="945"/>
                    <a:pt x="367" y="945"/>
                    <a:pt x="477" y="945"/>
                  </a:cubicBezTo>
                  <a:lnTo>
                    <a:pt x="734" y="945"/>
                  </a:lnTo>
                  <a:cubicBezTo>
                    <a:pt x="881" y="945"/>
                    <a:pt x="991" y="908"/>
                    <a:pt x="1064" y="835"/>
                  </a:cubicBezTo>
                  <a:cubicBezTo>
                    <a:pt x="1409" y="559"/>
                    <a:pt x="1202" y="22"/>
                    <a:pt x="809" y="22"/>
                  </a:cubicBezTo>
                  <a:cubicBezTo>
                    <a:pt x="784" y="22"/>
                    <a:pt x="759" y="24"/>
                    <a:pt x="734" y="28"/>
                  </a:cubicBezTo>
                  <a:cubicBezTo>
                    <a:pt x="697" y="10"/>
                    <a:pt x="652" y="1"/>
                    <a:pt x="6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8"/>
            <p:cNvSpPr/>
            <p:nvPr/>
          </p:nvSpPr>
          <p:spPr>
            <a:xfrm>
              <a:off x="1423248" y="3652563"/>
              <a:ext cx="52782" cy="40461"/>
            </a:xfrm>
            <a:custGeom>
              <a:rect b="b" l="l" r="r" t="t"/>
              <a:pathLst>
                <a:path extrusionOk="0" h="844" w="1101">
                  <a:moveTo>
                    <a:pt x="550" y="1"/>
                  </a:moveTo>
                  <a:cubicBezTo>
                    <a:pt x="0" y="1"/>
                    <a:pt x="0" y="844"/>
                    <a:pt x="550" y="844"/>
                  </a:cubicBezTo>
                  <a:cubicBezTo>
                    <a:pt x="1100" y="844"/>
                    <a:pt x="110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8"/>
            <p:cNvSpPr/>
            <p:nvPr/>
          </p:nvSpPr>
          <p:spPr>
            <a:xfrm>
              <a:off x="1447842" y="3851185"/>
              <a:ext cx="3548" cy="5321"/>
            </a:xfrm>
            <a:custGeom>
              <a:rect b="b" l="l" r="r" t="t"/>
              <a:pathLst>
                <a:path extrusionOk="0" h="111" w="74">
                  <a:moveTo>
                    <a:pt x="37" y="0"/>
                  </a:moveTo>
                  <a:cubicBezTo>
                    <a:pt x="1" y="37"/>
                    <a:pt x="1" y="73"/>
                    <a:pt x="37" y="110"/>
                  </a:cubicBezTo>
                  <a:cubicBezTo>
                    <a:pt x="74" y="73"/>
                    <a:pt x="74" y="37"/>
                    <a:pt x="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8"/>
            <p:cNvSpPr/>
            <p:nvPr/>
          </p:nvSpPr>
          <p:spPr>
            <a:xfrm>
              <a:off x="1208850" y="4042712"/>
              <a:ext cx="42187" cy="35236"/>
            </a:xfrm>
            <a:custGeom>
              <a:rect b="b" l="l" r="r" t="t"/>
              <a:pathLst>
                <a:path extrusionOk="0" h="735" w="880">
                  <a:moveTo>
                    <a:pt x="440" y="1"/>
                  </a:moveTo>
                  <a:cubicBezTo>
                    <a:pt x="0" y="38"/>
                    <a:pt x="0" y="697"/>
                    <a:pt x="440" y="734"/>
                  </a:cubicBezTo>
                  <a:cubicBezTo>
                    <a:pt x="880" y="697"/>
                    <a:pt x="880" y="38"/>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8"/>
            <p:cNvSpPr/>
            <p:nvPr/>
          </p:nvSpPr>
          <p:spPr>
            <a:xfrm>
              <a:off x="2154463" y="3607402"/>
              <a:ext cx="59829" cy="47509"/>
            </a:xfrm>
            <a:custGeom>
              <a:rect b="b" l="l" r="r" t="t"/>
              <a:pathLst>
                <a:path extrusionOk="0" h="991" w="1248">
                  <a:moveTo>
                    <a:pt x="514" y="0"/>
                  </a:moveTo>
                  <a:cubicBezTo>
                    <a:pt x="221" y="0"/>
                    <a:pt x="1" y="220"/>
                    <a:pt x="1" y="477"/>
                  </a:cubicBezTo>
                  <a:cubicBezTo>
                    <a:pt x="1" y="770"/>
                    <a:pt x="221" y="990"/>
                    <a:pt x="514" y="990"/>
                  </a:cubicBezTo>
                  <a:lnTo>
                    <a:pt x="514" y="954"/>
                  </a:lnTo>
                  <a:lnTo>
                    <a:pt x="771" y="954"/>
                  </a:lnTo>
                  <a:cubicBezTo>
                    <a:pt x="1027" y="954"/>
                    <a:pt x="1247" y="734"/>
                    <a:pt x="1247" y="477"/>
                  </a:cubicBezTo>
                  <a:cubicBezTo>
                    <a:pt x="1247" y="184"/>
                    <a:pt x="1027" y="0"/>
                    <a:pt x="7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8"/>
            <p:cNvSpPr/>
            <p:nvPr/>
          </p:nvSpPr>
          <p:spPr>
            <a:xfrm>
              <a:off x="1947113" y="3820071"/>
              <a:ext cx="63281" cy="64240"/>
            </a:xfrm>
            <a:custGeom>
              <a:rect b="b" l="l" r="r" t="t"/>
              <a:pathLst>
                <a:path extrusionOk="0" h="1340" w="1320">
                  <a:moveTo>
                    <a:pt x="733" y="0"/>
                  </a:moveTo>
                  <a:cubicBezTo>
                    <a:pt x="587" y="0"/>
                    <a:pt x="440" y="73"/>
                    <a:pt x="330" y="183"/>
                  </a:cubicBezTo>
                  <a:lnTo>
                    <a:pt x="294" y="220"/>
                  </a:lnTo>
                  <a:cubicBezTo>
                    <a:pt x="211" y="302"/>
                    <a:pt x="152" y="407"/>
                    <a:pt x="123" y="522"/>
                  </a:cubicBezTo>
                  <a:lnTo>
                    <a:pt x="123" y="522"/>
                  </a:lnTo>
                  <a:cubicBezTo>
                    <a:pt x="106" y="547"/>
                    <a:pt x="90" y="570"/>
                    <a:pt x="74" y="587"/>
                  </a:cubicBezTo>
                  <a:cubicBezTo>
                    <a:pt x="0" y="697"/>
                    <a:pt x="0" y="843"/>
                    <a:pt x="37" y="990"/>
                  </a:cubicBezTo>
                  <a:cubicBezTo>
                    <a:pt x="74" y="1063"/>
                    <a:pt x="110" y="1173"/>
                    <a:pt x="220" y="1246"/>
                  </a:cubicBezTo>
                  <a:cubicBezTo>
                    <a:pt x="301" y="1311"/>
                    <a:pt x="402" y="1340"/>
                    <a:pt x="503" y="1340"/>
                  </a:cubicBezTo>
                  <a:cubicBezTo>
                    <a:pt x="632" y="1340"/>
                    <a:pt x="761" y="1292"/>
                    <a:pt x="843" y="1210"/>
                  </a:cubicBezTo>
                  <a:lnTo>
                    <a:pt x="852" y="1201"/>
                  </a:lnTo>
                  <a:lnTo>
                    <a:pt x="852" y="1201"/>
                  </a:lnTo>
                  <a:cubicBezTo>
                    <a:pt x="946" y="1177"/>
                    <a:pt x="1031" y="1132"/>
                    <a:pt x="1100" y="1063"/>
                  </a:cubicBezTo>
                  <a:lnTo>
                    <a:pt x="1137" y="990"/>
                  </a:lnTo>
                  <a:cubicBezTo>
                    <a:pt x="1247" y="880"/>
                    <a:pt x="1320" y="733"/>
                    <a:pt x="1320" y="587"/>
                  </a:cubicBezTo>
                  <a:cubicBezTo>
                    <a:pt x="1320" y="403"/>
                    <a:pt x="1247" y="257"/>
                    <a:pt x="1137" y="183"/>
                  </a:cubicBezTo>
                  <a:cubicBezTo>
                    <a:pt x="1027" y="73"/>
                    <a:pt x="880" y="0"/>
                    <a:pt x="7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
            <p:cNvSpPr/>
            <p:nvPr/>
          </p:nvSpPr>
          <p:spPr>
            <a:xfrm>
              <a:off x="2158010" y="3846391"/>
              <a:ext cx="66828" cy="56329"/>
            </a:xfrm>
            <a:custGeom>
              <a:rect b="b" l="l" r="r" t="t"/>
              <a:pathLst>
                <a:path extrusionOk="0" h="1175" w="1394">
                  <a:moveTo>
                    <a:pt x="697" y="1"/>
                  </a:moveTo>
                  <a:cubicBezTo>
                    <a:pt x="0" y="74"/>
                    <a:pt x="0" y="1101"/>
                    <a:pt x="697" y="1174"/>
                  </a:cubicBezTo>
                  <a:cubicBezTo>
                    <a:pt x="1393" y="1101"/>
                    <a:pt x="1393" y="74"/>
                    <a:pt x="6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
            <p:cNvSpPr/>
            <p:nvPr/>
          </p:nvSpPr>
          <p:spPr>
            <a:xfrm>
              <a:off x="1929518" y="3684732"/>
              <a:ext cx="59829" cy="43961"/>
            </a:xfrm>
            <a:custGeom>
              <a:rect b="b" l="l" r="r" t="t"/>
              <a:pathLst>
                <a:path extrusionOk="0" h="917" w="1248">
                  <a:moveTo>
                    <a:pt x="624" y="0"/>
                  </a:moveTo>
                  <a:cubicBezTo>
                    <a:pt x="1" y="0"/>
                    <a:pt x="1" y="917"/>
                    <a:pt x="624" y="917"/>
                  </a:cubicBezTo>
                  <a:cubicBezTo>
                    <a:pt x="1247" y="917"/>
                    <a:pt x="1247" y="0"/>
                    <a:pt x="6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8"/>
            <p:cNvSpPr/>
            <p:nvPr/>
          </p:nvSpPr>
          <p:spPr>
            <a:xfrm>
              <a:off x="1897876" y="4084085"/>
              <a:ext cx="67595" cy="45303"/>
            </a:xfrm>
            <a:custGeom>
              <a:rect b="b" l="l" r="r" t="t"/>
              <a:pathLst>
                <a:path extrusionOk="0" h="945" w="1410">
                  <a:moveTo>
                    <a:pt x="606" y="1"/>
                  </a:moveTo>
                  <a:cubicBezTo>
                    <a:pt x="560" y="1"/>
                    <a:pt x="514" y="10"/>
                    <a:pt x="477" y="28"/>
                  </a:cubicBezTo>
                  <a:cubicBezTo>
                    <a:pt x="331" y="28"/>
                    <a:pt x="221" y="65"/>
                    <a:pt x="147" y="138"/>
                  </a:cubicBezTo>
                  <a:cubicBezTo>
                    <a:pt x="37" y="248"/>
                    <a:pt x="1" y="358"/>
                    <a:pt x="1" y="468"/>
                  </a:cubicBezTo>
                  <a:cubicBezTo>
                    <a:pt x="1" y="615"/>
                    <a:pt x="37" y="725"/>
                    <a:pt x="147" y="835"/>
                  </a:cubicBezTo>
                  <a:lnTo>
                    <a:pt x="221" y="908"/>
                  </a:lnTo>
                  <a:cubicBezTo>
                    <a:pt x="294" y="945"/>
                    <a:pt x="367" y="945"/>
                    <a:pt x="477" y="945"/>
                  </a:cubicBezTo>
                  <a:lnTo>
                    <a:pt x="734" y="945"/>
                  </a:lnTo>
                  <a:cubicBezTo>
                    <a:pt x="881" y="945"/>
                    <a:pt x="991" y="908"/>
                    <a:pt x="1064" y="835"/>
                  </a:cubicBezTo>
                  <a:cubicBezTo>
                    <a:pt x="1409" y="559"/>
                    <a:pt x="1202" y="22"/>
                    <a:pt x="809" y="22"/>
                  </a:cubicBezTo>
                  <a:cubicBezTo>
                    <a:pt x="784" y="22"/>
                    <a:pt x="759" y="24"/>
                    <a:pt x="734" y="28"/>
                  </a:cubicBezTo>
                  <a:cubicBezTo>
                    <a:pt x="697" y="10"/>
                    <a:pt x="652" y="1"/>
                    <a:pt x="6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8"/>
            <p:cNvSpPr/>
            <p:nvPr/>
          </p:nvSpPr>
          <p:spPr>
            <a:xfrm>
              <a:off x="1699299" y="3944815"/>
              <a:ext cx="52782" cy="40461"/>
            </a:xfrm>
            <a:custGeom>
              <a:rect b="b" l="l" r="r" t="t"/>
              <a:pathLst>
                <a:path extrusionOk="0" h="844" w="1101">
                  <a:moveTo>
                    <a:pt x="550" y="1"/>
                  </a:moveTo>
                  <a:cubicBezTo>
                    <a:pt x="0" y="1"/>
                    <a:pt x="0" y="844"/>
                    <a:pt x="550" y="844"/>
                  </a:cubicBezTo>
                  <a:cubicBezTo>
                    <a:pt x="1100" y="844"/>
                    <a:pt x="110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8"/>
            <p:cNvSpPr/>
            <p:nvPr/>
          </p:nvSpPr>
          <p:spPr>
            <a:xfrm>
              <a:off x="1723893" y="4143437"/>
              <a:ext cx="3548" cy="5321"/>
            </a:xfrm>
            <a:custGeom>
              <a:rect b="b" l="l" r="r" t="t"/>
              <a:pathLst>
                <a:path extrusionOk="0" h="111" w="74">
                  <a:moveTo>
                    <a:pt x="37" y="0"/>
                  </a:moveTo>
                  <a:cubicBezTo>
                    <a:pt x="1" y="37"/>
                    <a:pt x="1" y="73"/>
                    <a:pt x="37" y="110"/>
                  </a:cubicBezTo>
                  <a:cubicBezTo>
                    <a:pt x="74" y="73"/>
                    <a:pt x="74" y="37"/>
                    <a:pt x="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8"/>
            <p:cNvSpPr/>
            <p:nvPr/>
          </p:nvSpPr>
          <p:spPr>
            <a:xfrm>
              <a:off x="1484901" y="4334964"/>
              <a:ext cx="42187" cy="35236"/>
            </a:xfrm>
            <a:custGeom>
              <a:rect b="b" l="l" r="r" t="t"/>
              <a:pathLst>
                <a:path extrusionOk="0" h="735" w="880">
                  <a:moveTo>
                    <a:pt x="440" y="1"/>
                  </a:moveTo>
                  <a:cubicBezTo>
                    <a:pt x="0" y="38"/>
                    <a:pt x="0" y="697"/>
                    <a:pt x="440" y="734"/>
                  </a:cubicBezTo>
                  <a:cubicBezTo>
                    <a:pt x="880" y="697"/>
                    <a:pt x="880" y="38"/>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8"/>
          <p:cNvSpPr/>
          <p:nvPr/>
        </p:nvSpPr>
        <p:spPr>
          <a:xfrm rot="-1232550">
            <a:off x="7065070" y="4078804"/>
            <a:ext cx="1854025" cy="932638"/>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8"/>
          <p:cNvSpPr/>
          <p:nvPr/>
        </p:nvSpPr>
        <p:spPr>
          <a:xfrm>
            <a:off x="-63326" y="4164547"/>
            <a:ext cx="4560131" cy="978958"/>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8"/>
          <p:cNvSpPr/>
          <p:nvPr/>
        </p:nvSpPr>
        <p:spPr>
          <a:xfrm rot="8834421">
            <a:off x="4366356" y="3742500"/>
            <a:ext cx="3158346" cy="1823052"/>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8"/>
          <p:cNvSpPr/>
          <p:nvPr/>
        </p:nvSpPr>
        <p:spPr>
          <a:xfrm rot="3113637">
            <a:off x="7229290" y="-601699"/>
            <a:ext cx="2701620" cy="2155606"/>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6" name="Google Shape;306;p8"/>
          <p:cNvGrpSpPr/>
          <p:nvPr/>
        </p:nvGrpSpPr>
        <p:grpSpPr>
          <a:xfrm flipH="1">
            <a:off x="1407484" y="24650"/>
            <a:ext cx="1386501" cy="673098"/>
            <a:chOff x="6262493" y="240300"/>
            <a:chExt cx="1386501" cy="673098"/>
          </a:xfrm>
        </p:grpSpPr>
        <p:sp>
          <p:nvSpPr>
            <p:cNvPr id="307" name="Google Shape;307;p8"/>
            <p:cNvSpPr/>
            <p:nvPr/>
          </p:nvSpPr>
          <p:spPr>
            <a:xfrm rot="-2993311">
              <a:off x="6741361" y="379346"/>
              <a:ext cx="49012" cy="45865"/>
            </a:xfrm>
            <a:custGeom>
              <a:rect b="b" l="l" r="r" t="t"/>
              <a:pathLst>
                <a:path extrusionOk="0" h="1064" w="1137">
                  <a:moveTo>
                    <a:pt x="184" y="587"/>
                  </a:moveTo>
                  <a:cubicBezTo>
                    <a:pt x="184" y="672"/>
                    <a:pt x="200" y="750"/>
                    <a:pt x="230" y="816"/>
                  </a:cubicBezTo>
                  <a:lnTo>
                    <a:pt x="230" y="816"/>
                  </a:lnTo>
                  <a:lnTo>
                    <a:pt x="220" y="807"/>
                  </a:lnTo>
                  <a:lnTo>
                    <a:pt x="184" y="697"/>
                  </a:lnTo>
                  <a:lnTo>
                    <a:pt x="184" y="587"/>
                  </a:lnTo>
                  <a:close/>
                  <a:moveTo>
                    <a:pt x="880" y="807"/>
                  </a:moveTo>
                  <a:lnTo>
                    <a:pt x="807" y="917"/>
                  </a:lnTo>
                  <a:lnTo>
                    <a:pt x="784" y="924"/>
                  </a:lnTo>
                  <a:lnTo>
                    <a:pt x="784" y="924"/>
                  </a:lnTo>
                  <a:cubicBezTo>
                    <a:pt x="820" y="891"/>
                    <a:pt x="850" y="852"/>
                    <a:pt x="880" y="807"/>
                  </a:cubicBezTo>
                  <a:close/>
                  <a:moveTo>
                    <a:pt x="657" y="1004"/>
                  </a:moveTo>
                  <a:lnTo>
                    <a:pt x="624" y="1027"/>
                  </a:lnTo>
                  <a:lnTo>
                    <a:pt x="587" y="1027"/>
                  </a:lnTo>
                  <a:cubicBezTo>
                    <a:pt x="613" y="1020"/>
                    <a:pt x="636" y="1013"/>
                    <a:pt x="657" y="1004"/>
                  </a:cubicBezTo>
                  <a:close/>
                  <a:moveTo>
                    <a:pt x="587" y="0"/>
                  </a:moveTo>
                  <a:cubicBezTo>
                    <a:pt x="440" y="0"/>
                    <a:pt x="257" y="74"/>
                    <a:pt x="147" y="147"/>
                  </a:cubicBezTo>
                  <a:cubicBezTo>
                    <a:pt x="110" y="220"/>
                    <a:pt x="37" y="294"/>
                    <a:pt x="37" y="404"/>
                  </a:cubicBezTo>
                  <a:cubicBezTo>
                    <a:pt x="0" y="477"/>
                    <a:pt x="0" y="587"/>
                    <a:pt x="37" y="697"/>
                  </a:cubicBezTo>
                  <a:cubicBezTo>
                    <a:pt x="37" y="807"/>
                    <a:pt x="110" y="917"/>
                    <a:pt x="220" y="953"/>
                  </a:cubicBezTo>
                  <a:cubicBezTo>
                    <a:pt x="293" y="1002"/>
                    <a:pt x="381" y="1034"/>
                    <a:pt x="464" y="1040"/>
                  </a:cubicBezTo>
                  <a:lnTo>
                    <a:pt x="464" y="1040"/>
                  </a:lnTo>
                  <a:cubicBezTo>
                    <a:pt x="491" y="1050"/>
                    <a:pt x="520" y="1058"/>
                    <a:pt x="550" y="1063"/>
                  </a:cubicBezTo>
                  <a:cubicBezTo>
                    <a:pt x="660" y="1063"/>
                    <a:pt x="770" y="1063"/>
                    <a:pt x="844" y="990"/>
                  </a:cubicBezTo>
                  <a:cubicBezTo>
                    <a:pt x="953" y="953"/>
                    <a:pt x="1027" y="843"/>
                    <a:pt x="1063" y="733"/>
                  </a:cubicBezTo>
                  <a:lnTo>
                    <a:pt x="1137" y="660"/>
                  </a:lnTo>
                  <a:cubicBezTo>
                    <a:pt x="1137" y="587"/>
                    <a:pt x="1137" y="477"/>
                    <a:pt x="1137" y="404"/>
                  </a:cubicBezTo>
                  <a:cubicBezTo>
                    <a:pt x="1100" y="294"/>
                    <a:pt x="1063" y="220"/>
                    <a:pt x="990" y="184"/>
                  </a:cubicBezTo>
                  <a:cubicBezTo>
                    <a:pt x="880" y="74"/>
                    <a:pt x="734" y="0"/>
                    <a:pt x="5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8"/>
            <p:cNvSpPr/>
            <p:nvPr/>
          </p:nvSpPr>
          <p:spPr>
            <a:xfrm rot="-2993311">
              <a:off x="6637232" y="391853"/>
              <a:ext cx="39529" cy="31640"/>
            </a:xfrm>
            <a:custGeom>
              <a:rect b="b" l="l" r="r" t="t"/>
              <a:pathLst>
                <a:path extrusionOk="0" h="734" w="917">
                  <a:moveTo>
                    <a:pt x="477" y="0"/>
                  </a:moveTo>
                  <a:cubicBezTo>
                    <a:pt x="0" y="37"/>
                    <a:pt x="0" y="697"/>
                    <a:pt x="477" y="733"/>
                  </a:cubicBezTo>
                  <a:cubicBezTo>
                    <a:pt x="917" y="697"/>
                    <a:pt x="917" y="37"/>
                    <a:pt x="4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8"/>
            <p:cNvSpPr/>
            <p:nvPr/>
          </p:nvSpPr>
          <p:spPr>
            <a:xfrm rot="-2993311">
              <a:off x="6632824" y="249830"/>
              <a:ext cx="41124" cy="34830"/>
            </a:xfrm>
            <a:custGeom>
              <a:rect b="b" l="l" r="r" t="t"/>
              <a:pathLst>
                <a:path extrusionOk="0" h="808" w="954">
                  <a:moveTo>
                    <a:pt x="477" y="1"/>
                  </a:moveTo>
                  <a:cubicBezTo>
                    <a:pt x="1" y="74"/>
                    <a:pt x="1" y="734"/>
                    <a:pt x="477" y="807"/>
                  </a:cubicBezTo>
                  <a:cubicBezTo>
                    <a:pt x="954" y="734"/>
                    <a:pt x="954" y="7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8"/>
            <p:cNvSpPr/>
            <p:nvPr/>
          </p:nvSpPr>
          <p:spPr>
            <a:xfrm rot="-2993311">
              <a:off x="6438067" y="361479"/>
              <a:ext cx="36382" cy="26898"/>
            </a:xfrm>
            <a:custGeom>
              <a:rect b="b" l="l" r="r" t="t"/>
              <a:pathLst>
                <a:path extrusionOk="0" h="624" w="844">
                  <a:moveTo>
                    <a:pt x="441" y="0"/>
                  </a:moveTo>
                  <a:cubicBezTo>
                    <a:pt x="1" y="0"/>
                    <a:pt x="1" y="623"/>
                    <a:pt x="441" y="623"/>
                  </a:cubicBezTo>
                  <a:cubicBezTo>
                    <a:pt x="844" y="623"/>
                    <a:pt x="844" y="0"/>
                    <a:pt x="4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8"/>
            <p:cNvSpPr/>
            <p:nvPr/>
          </p:nvSpPr>
          <p:spPr>
            <a:xfrm rot="-2993311">
              <a:off x="6268374" y="310309"/>
              <a:ext cx="55349" cy="41124"/>
            </a:xfrm>
            <a:custGeom>
              <a:rect b="b" l="l" r="r" t="t"/>
              <a:pathLst>
                <a:path extrusionOk="0" h="954" w="1284">
                  <a:moveTo>
                    <a:pt x="624" y="1"/>
                  </a:moveTo>
                  <a:cubicBezTo>
                    <a:pt x="1" y="1"/>
                    <a:pt x="1" y="954"/>
                    <a:pt x="624" y="954"/>
                  </a:cubicBezTo>
                  <a:cubicBezTo>
                    <a:pt x="1284" y="954"/>
                    <a:pt x="1284" y="1"/>
                    <a:pt x="6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
            <p:cNvSpPr/>
            <p:nvPr/>
          </p:nvSpPr>
          <p:spPr>
            <a:xfrm rot="-2993311">
              <a:off x="6973065" y="431123"/>
              <a:ext cx="50607" cy="42719"/>
            </a:xfrm>
            <a:custGeom>
              <a:rect b="b" l="l" r="r" t="t"/>
              <a:pathLst>
                <a:path extrusionOk="0" h="991" w="1174">
                  <a:moveTo>
                    <a:pt x="587" y="0"/>
                  </a:moveTo>
                  <a:cubicBezTo>
                    <a:pt x="0" y="74"/>
                    <a:pt x="0" y="954"/>
                    <a:pt x="587" y="990"/>
                  </a:cubicBezTo>
                  <a:cubicBezTo>
                    <a:pt x="1173" y="954"/>
                    <a:pt x="1173" y="74"/>
                    <a:pt x="5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8"/>
            <p:cNvSpPr/>
            <p:nvPr/>
          </p:nvSpPr>
          <p:spPr>
            <a:xfrm rot="-2993311">
              <a:off x="6926179" y="649809"/>
              <a:ext cx="53754" cy="53797"/>
            </a:xfrm>
            <a:custGeom>
              <a:rect b="b" l="l" r="r" t="t"/>
              <a:pathLst>
                <a:path extrusionOk="0" h="1248" w="1247">
                  <a:moveTo>
                    <a:pt x="587" y="1"/>
                  </a:moveTo>
                  <a:cubicBezTo>
                    <a:pt x="477" y="38"/>
                    <a:pt x="403" y="74"/>
                    <a:pt x="330" y="148"/>
                  </a:cubicBezTo>
                  <a:cubicBezTo>
                    <a:pt x="293" y="184"/>
                    <a:pt x="257" y="221"/>
                    <a:pt x="220" y="257"/>
                  </a:cubicBezTo>
                  <a:cubicBezTo>
                    <a:pt x="183" y="294"/>
                    <a:pt x="110" y="367"/>
                    <a:pt x="110" y="404"/>
                  </a:cubicBezTo>
                  <a:cubicBezTo>
                    <a:pt x="55" y="477"/>
                    <a:pt x="28" y="551"/>
                    <a:pt x="19" y="624"/>
                  </a:cubicBezTo>
                  <a:lnTo>
                    <a:pt x="19" y="624"/>
                  </a:lnTo>
                  <a:lnTo>
                    <a:pt x="0" y="661"/>
                  </a:lnTo>
                  <a:cubicBezTo>
                    <a:pt x="0" y="697"/>
                    <a:pt x="0" y="771"/>
                    <a:pt x="0" y="844"/>
                  </a:cubicBezTo>
                  <a:cubicBezTo>
                    <a:pt x="0" y="917"/>
                    <a:pt x="74" y="1027"/>
                    <a:pt x="147" y="1101"/>
                  </a:cubicBezTo>
                  <a:cubicBezTo>
                    <a:pt x="183" y="1174"/>
                    <a:pt x="257" y="1211"/>
                    <a:pt x="330" y="1247"/>
                  </a:cubicBezTo>
                  <a:cubicBezTo>
                    <a:pt x="440" y="1247"/>
                    <a:pt x="530" y="1247"/>
                    <a:pt x="614" y="1216"/>
                  </a:cubicBezTo>
                  <a:lnTo>
                    <a:pt x="614" y="1216"/>
                  </a:lnTo>
                  <a:cubicBezTo>
                    <a:pt x="685" y="1203"/>
                    <a:pt x="751" y="1175"/>
                    <a:pt x="807" y="1137"/>
                  </a:cubicBezTo>
                  <a:cubicBezTo>
                    <a:pt x="880" y="1101"/>
                    <a:pt x="917" y="1064"/>
                    <a:pt x="990" y="1027"/>
                  </a:cubicBezTo>
                  <a:cubicBezTo>
                    <a:pt x="1027" y="991"/>
                    <a:pt x="1063" y="954"/>
                    <a:pt x="1100" y="917"/>
                  </a:cubicBezTo>
                  <a:cubicBezTo>
                    <a:pt x="1173" y="807"/>
                    <a:pt x="1247" y="661"/>
                    <a:pt x="1247" y="551"/>
                  </a:cubicBezTo>
                  <a:cubicBezTo>
                    <a:pt x="1247" y="221"/>
                    <a:pt x="990" y="1"/>
                    <a:pt x="6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8"/>
            <p:cNvSpPr/>
            <p:nvPr/>
          </p:nvSpPr>
          <p:spPr>
            <a:xfrm rot="-2993311">
              <a:off x="7118756" y="565411"/>
              <a:ext cx="52159" cy="39529"/>
            </a:xfrm>
            <a:custGeom>
              <a:rect b="b" l="l" r="r" t="t"/>
              <a:pathLst>
                <a:path extrusionOk="0" h="917" w="1210">
                  <a:moveTo>
                    <a:pt x="513" y="0"/>
                  </a:moveTo>
                  <a:cubicBezTo>
                    <a:pt x="367" y="0"/>
                    <a:pt x="257" y="74"/>
                    <a:pt x="183" y="147"/>
                  </a:cubicBezTo>
                  <a:cubicBezTo>
                    <a:pt x="0" y="330"/>
                    <a:pt x="0" y="624"/>
                    <a:pt x="183" y="770"/>
                  </a:cubicBezTo>
                  <a:cubicBezTo>
                    <a:pt x="257" y="880"/>
                    <a:pt x="367" y="917"/>
                    <a:pt x="513" y="917"/>
                  </a:cubicBezTo>
                  <a:lnTo>
                    <a:pt x="770" y="880"/>
                  </a:lnTo>
                  <a:cubicBezTo>
                    <a:pt x="880" y="880"/>
                    <a:pt x="990" y="843"/>
                    <a:pt x="1063" y="770"/>
                  </a:cubicBezTo>
                  <a:cubicBezTo>
                    <a:pt x="1137" y="697"/>
                    <a:pt x="1173" y="587"/>
                    <a:pt x="1210" y="477"/>
                  </a:cubicBezTo>
                  <a:cubicBezTo>
                    <a:pt x="1173" y="367"/>
                    <a:pt x="1137" y="257"/>
                    <a:pt x="1063" y="184"/>
                  </a:cubicBezTo>
                  <a:lnTo>
                    <a:pt x="990" y="110"/>
                  </a:lnTo>
                  <a:cubicBezTo>
                    <a:pt x="917" y="74"/>
                    <a:pt x="843" y="37"/>
                    <a:pt x="770" y="37"/>
                  </a:cubicBezTo>
                  <a:lnTo>
                    <a:pt x="5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8"/>
            <p:cNvSpPr/>
            <p:nvPr/>
          </p:nvSpPr>
          <p:spPr>
            <a:xfrm rot="-2993311">
              <a:off x="7122773" y="771558"/>
              <a:ext cx="58495" cy="44313"/>
            </a:xfrm>
            <a:custGeom>
              <a:rect b="b" l="l" r="r" t="t"/>
              <a:pathLst>
                <a:path extrusionOk="0" h="1028" w="1357">
                  <a:moveTo>
                    <a:pt x="660" y="1"/>
                  </a:moveTo>
                  <a:cubicBezTo>
                    <a:pt x="0" y="1"/>
                    <a:pt x="0" y="1027"/>
                    <a:pt x="660" y="1027"/>
                  </a:cubicBezTo>
                  <a:cubicBezTo>
                    <a:pt x="1357" y="1027"/>
                    <a:pt x="1357" y="1"/>
                    <a:pt x="6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8"/>
            <p:cNvSpPr/>
            <p:nvPr/>
          </p:nvSpPr>
          <p:spPr>
            <a:xfrm rot="-2993311">
              <a:off x="7260626" y="735949"/>
              <a:ext cx="56901" cy="42719"/>
            </a:xfrm>
            <a:custGeom>
              <a:rect b="b" l="l" r="r" t="t"/>
              <a:pathLst>
                <a:path extrusionOk="0" h="991" w="1320">
                  <a:moveTo>
                    <a:pt x="660" y="1"/>
                  </a:moveTo>
                  <a:cubicBezTo>
                    <a:pt x="0" y="1"/>
                    <a:pt x="0" y="991"/>
                    <a:pt x="660" y="991"/>
                  </a:cubicBezTo>
                  <a:cubicBezTo>
                    <a:pt x="1320" y="991"/>
                    <a:pt x="1320" y="1"/>
                    <a:pt x="6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8"/>
            <p:cNvSpPr/>
            <p:nvPr/>
          </p:nvSpPr>
          <p:spPr>
            <a:xfrm rot="-2993311">
              <a:off x="7382313" y="791605"/>
              <a:ext cx="34787" cy="26898"/>
            </a:xfrm>
            <a:custGeom>
              <a:rect b="b" l="l" r="r" t="t"/>
              <a:pathLst>
                <a:path extrusionOk="0" h="624" w="807">
                  <a:moveTo>
                    <a:pt x="403" y="0"/>
                  </a:moveTo>
                  <a:cubicBezTo>
                    <a:pt x="0" y="0"/>
                    <a:pt x="0" y="623"/>
                    <a:pt x="403" y="623"/>
                  </a:cubicBezTo>
                  <a:cubicBezTo>
                    <a:pt x="807" y="623"/>
                    <a:pt x="807" y="0"/>
                    <a:pt x="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8"/>
            <p:cNvSpPr/>
            <p:nvPr/>
          </p:nvSpPr>
          <p:spPr>
            <a:xfrm rot="-2993311">
              <a:off x="7599961" y="867152"/>
              <a:ext cx="42719" cy="36382"/>
            </a:xfrm>
            <a:custGeom>
              <a:rect b="b" l="l" r="r" t="t"/>
              <a:pathLst>
                <a:path extrusionOk="0" h="844" w="991">
                  <a:moveTo>
                    <a:pt x="477" y="0"/>
                  </a:moveTo>
                  <a:cubicBezTo>
                    <a:pt x="0" y="74"/>
                    <a:pt x="0" y="770"/>
                    <a:pt x="477" y="843"/>
                  </a:cubicBezTo>
                  <a:cubicBezTo>
                    <a:pt x="990" y="770"/>
                    <a:pt x="990" y="74"/>
                    <a:pt x="4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 name="Google Shape;319;p8"/>
          <p:cNvSpPr/>
          <p:nvPr/>
        </p:nvSpPr>
        <p:spPr>
          <a:xfrm>
            <a:off x="7657052" y="-63248"/>
            <a:ext cx="1441024" cy="328543"/>
          </a:xfrm>
          <a:custGeom>
            <a:rect b="b" l="l" r="r" t="t"/>
            <a:pathLst>
              <a:path extrusionOk="0" h="10347" w="45383">
                <a:moveTo>
                  <a:pt x="0" y="0"/>
                </a:moveTo>
                <a:cubicBezTo>
                  <a:pt x="807" y="1173"/>
                  <a:pt x="1540" y="2347"/>
                  <a:pt x="2346" y="3520"/>
                </a:cubicBezTo>
                <a:cubicBezTo>
                  <a:pt x="2860" y="4326"/>
                  <a:pt x="3373" y="5133"/>
                  <a:pt x="3923" y="5902"/>
                </a:cubicBezTo>
                <a:cubicBezTo>
                  <a:pt x="5022" y="7552"/>
                  <a:pt x="6195" y="9275"/>
                  <a:pt x="8065" y="9971"/>
                </a:cubicBezTo>
                <a:cubicBezTo>
                  <a:pt x="8872" y="10265"/>
                  <a:pt x="9727" y="10346"/>
                  <a:pt x="10588" y="10346"/>
                </a:cubicBezTo>
                <a:cubicBezTo>
                  <a:pt x="11018" y="10346"/>
                  <a:pt x="11450" y="10326"/>
                  <a:pt x="11877" y="10301"/>
                </a:cubicBezTo>
                <a:cubicBezTo>
                  <a:pt x="23022" y="9751"/>
                  <a:pt x="34202" y="9055"/>
                  <a:pt x="45346" y="8285"/>
                </a:cubicBezTo>
                <a:lnTo>
                  <a:pt x="453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0" name="Google Shape;320;p8"/>
          <p:cNvSpPr/>
          <p:nvPr/>
        </p:nvSpPr>
        <p:spPr>
          <a:xfrm flipH="1" rot="-6741749">
            <a:off x="-338790" y="96693"/>
            <a:ext cx="1491548" cy="885622"/>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1" name="Google Shape;321;p8"/>
          <p:cNvGrpSpPr/>
          <p:nvPr/>
        </p:nvGrpSpPr>
        <p:grpSpPr>
          <a:xfrm rot="10800000">
            <a:off x="352914" y="2954837"/>
            <a:ext cx="978370" cy="1396625"/>
            <a:chOff x="10114118" y="-2671745"/>
            <a:chExt cx="978273" cy="1396485"/>
          </a:xfrm>
        </p:grpSpPr>
        <p:sp>
          <p:nvSpPr>
            <p:cNvPr id="322" name="Google Shape;322;p8"/>
            <p:cNvSpPr/>
            <p:nvPr/>
          </p:nvSpPr>
          <p:spPr>
            <a:xfrm rot="9372513">
              <a:off x="10443751" y="-2650100"/>
              <a:ext cx="392366" cy="1353196"/>
            </a:xfrm>
            <a:custGeom>
              <a:rect b="b" l="l" r="r" t="t"/>
              <a:pathLst>
                <a:path extrusionOk="0" h="54129" w="15695">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8"/>
            <p:cNvSpPr/>
            <p:nvPr/>
          </p:nvSpPr>
          <p:spPr>
            <a:xfrm rot="9372513">
              <a:off x="10401385" y="-1911213"/>
              <a:ext cx="105748" cy="68824"/>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8"/>
            <p:cNvSpPr/>
            <p:nvPr/>
          </p:nvSpPr>
          <p:spPr>
            <a:xfrm rot="9372513">
              <a:off x="10318982" y="-2065113"/>
              <a:ext cx="221820" cy="150497"/>
            </a:xfrm>
            <a:custGeom>
              <a:rect b="b" l="l" r="r" t="t"/>
              <a:pathLst>
                <a:path extrusionOk="0" h="6020" w="8873">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8"/>
            <p:cNvSpPr/>
            <p:nvPr/>
          </p:nvSpPr>
          <p:spPr>
            <a:xfrm rot="9372513">
              <a:off x="10515988" y="-2192301"/>
              <a:ext cx="94173" cy="404466"/>
            </a:xfrm>
            <a:custGeom>
              <a:rect b="b" l="l" r="r" t="t"/>
              <a:pathLst>
                <a:path extrusionOk="0" h="16179" w="3767">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8"/>
            <p:cNvSpPr/>
            <p:nvPr/>
          </p:nvSpPr>
          <p:spPr>
            <a:xfrm rot="9372513">
              <a:off x="10290735" y="-2244606"/>
              <a:ext cx="278769" cy="191096"/>
            </a:xfrm>
            <a:custGeom>
              <a:rect b="b" l="l" r="r" t="t"/>
              <a:pathLst>
                <a:path extrusionOk="0" h="7644" w="11151">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8"/>
            <p:cNvSpPr/>
            <p:nvPr/>
          </p:nvSpPr>
          <p:spPr>
            <a:xfrm rot="9372513">
              <a:off x="10200260" y="-1909338"/>
              <a:ext cx="410016" cy="513439"/>
            </a:xfrm>
            <a:custGeom>
              <a:rect b="b" l="l" r="r" t="t"/>
              <a:pathLst>
                <a:path extrusionOk="0" h="20538" w="16401">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8"/>
            <p:cNvSpPr/>
            <p:nvPr/>
          </p:nvSpPr>
          <p:spPr>
            <a:xfrm rot="9372513">
              <a:off x="10401385" y="-1911213"/>
              <a:ext cx="105748" cy="68824"/>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9" name="Google Shape;329;p8"/>
          <p:cNvSpPr/>
          <p:nvPr/>
        </p:nvSpPr>
        <p:spPr>
          <a:xfrm rot="-169204">
            <a:off x="3780390" y="-72204"/>
            <a:ext cx="2347076" cy="346454"/>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9050">
            <a:solidFill>
              <a:schemeClr val="l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2"/>
        </a:solidFill>
      </p:bgPr>
    </p:bg>
    <p:spTree>
      <p:nvGrpSpPr>
        <p:cNvPr id="330" name="Shape 330"/>
        <p:cNvGrpSpPr/>
        <p:nvPr/>
      </p:nvGrpSpPr>
      <p:grpSpPr>
        <a:xfrm>
          <a:off x="0" y="0"/>
          <a:ext cx="0" cy="0"/>
          <a:chOff x="0" y="0"/>
          <a:chExt cx="0" cy="0"/>
        </a:xfrm>
      </p:grpSpPr>
      <p:sp>
        <p:nvSpPr>
          <p:cNvPr id="331" name="Google Shape;331;p9"/>
          <p:cNvSpPr/>
          <p:nvPr/>
        </p:nvSpPr>
        <p:spPr>
          <a:xfrm rot="5720879">
            <a:off x="-318815" y="147723"/>
            <a:ext cx="1319663" cy="783563"/>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9"/>
          <p:cNvSpPr txBox="1"/>
          <p:nvPr>
            <p:ph type="ctrTitle"/>
          </p:nvPr>
        </p:nvSpPr>
        <p:spPr>
          <a:xfrm>
            <a:off x="1165188" y="1125150"/>
            <a:ext cx="3455400" cy="110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5500">
                <a:solidFill>
                  <a:schemeClr val="lt1"/>
                </a:solidFill>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p:txBody>
      </p:sp>
      <p:sp>
        <p:nvSpPr>
          <p:cNvPr id="333" name="Google Shape;333;p9"/>
          <p:cNvSpPr txBox="1"/>
          <p:nvPr>
            <p:ph idx="1" type="subTitle"/>
          </p:nvPr>
        </p:nvSpPr>
        <p:spPr>
          <a:xfrm>
            <a:off x="1165188" y="2187950"/>
            <a:ext cx="3455400" cy="115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grpSp>
        <p:nvGrpSpPr>
          <p:cNvPr id="334" name="Google Shape;334;p9"/>
          <p:cNvGrpSpPr/>
          <p:nvPr/>
        </p:nvGrpSpPr>
        <p:grpSpPr>
          <a:xfrm>
            <a:off x="7649286" y="144900"/>
            <a:ext cx="1386501" cy="673098"/>
            <a:chOff x="7601793" y="297300"/>
            <a:chExt cx="1386501" cy="673098"/>
          </a:xfrm>
        </p:grpSpPr>
        <p:sp>
          <p:nvSpPr>
            <p:cNvPr id="335" name="Google Shape;335;p9"/>
            <p:cNvSpPr/>
            <p:nvPr/>
          </p:nvSpPr>
          <p:spPr>
            <a:xfrm rot="-2993311">
              <a:off x="8080661" y="436346"/>
              <a:ext cx="49012" cy="45865"/>
            </a:xfrm>
            <a:custGeom>
              <a:rect b="b" l="l" r="r" t="t"/>
              <a:pathLst>
                <a:path extrusionOk="0" h="1064" w="1137">
                  <a:moveTo>
                    <a:pt x="184" y="587"/>
                  </a:moveTo>
                  <a:cubicBezTo>
                    <a:pt x="184" y="672"/>
                    <a:pt x="200" y="750"/>
                    <a:pt x="230" y="816"/>
                  </a:cubicBezTo>
                  <a:lnTo>
                    <a:pt x="230" y="816"/>
                  </a:lnTo>
                  <a:lnTo>
                    <a:pt x="220" y="807"/>
                  </a:lnTo>
                  <a:lnTo>
                    <a:pt x="184" y="697"/>
                  </a:lnTo>
                  <a:lnTo>
                    <a:pt x="184" y="587"/>
                  </a:lnTo>
                  <a:close/>
                  <a:moveTo>
                    <a:pt x="880" y="807"/>
                  </a:moveTo>
                  <a:lnTo>
                    <a:pt x="807" y="917"/>
                  </a:lnTo>
                  <a:lnTo>
                    <a:pt x="784" y="924"/>
                  </a:lnTo>
                  <a:lnTo>
                    <a:pt x="784" y="924"/>
                  </a:lnTo>
                  <a:cubicBezTo>
                    <a:pt x="820" y="891"/>
                    <a:pt x="850" y="852"/>
                    <a:pt x="880" y="807"/>
                  </a:cubicBezTo>
                  <a:close/>
                  <a:moveTo>
                    <a:pt x="657" y="1004"/>
                  </a:moveTo>
                  <a:lnTo>
                    <a:pt x="624" y="1027"/>
                  </a:lnTo>
                  <a:lnTo>
                    <a:pt x="587" y="1027"/>
                  </a:lnTo>
                  <a:cubicBezTo>
                    <a:pt x="613" y="1020"/>
                    <a:pt x="636" y="1013"/>
                    <a:pt x="657" y="1004"/>
                  </a:cubicBezTo>
                  <a:close/>
                  <a:moveTo>
                    <a:pt x="587" y="0"/>
                  </a:moveTo>
                  <a:cubicBezTo>
                    <a:pt x="440" y="0"/>
                    <a:pt x="257" y="74"/>
                    <a:pt x="147" y="147"/>
                  </a:cubicBezTo>
                  <a:cubicBezTo>
                    <a:pt x="110" y="220"/>
                    <a:pt x="37" y="294"/>
                    <a:pt x="37" y="404"/>
                  </a:cubicBezTo>
                  <a:cubicBezTo>
                    <a:pt x="0" y="477"/>
                    <a:pt x="0" y="587"/>
                    <a:pt x="37" y="697"/>
                  </a:cubicBezTo>
                  <a:cubicBezTo>
                    <a:pt x="37" y="807"/>
                    <a:pt x="110" y="917"/>
                    <a:pt x="220" y="953"/>
                  </a:cubicBezTo>
                  <a:cubicBezTo>
                    <a:pt x="293" y="1002"/>
                    <a:pt x="381" y="1034"/>
                    <a:pt x="464" y="1040"/>
                  </a:cubicBezTo>
                  <a:lnTo>
                    <a:pt x="464" y="1040"/>
                  </a:lnTo>
                  <a:cubicBezTo>
                    <a:pt x="491" y="1050"/>
                    <a:pt x="520" y="1058"/>
                    <a:pt x="550" y="1063"/>
                  </a:cubicBezTo>
                  <a:cubicBezTo>
                    <a:pt x="660" y="1063"/>
                    <a:pt x="770" y="1063"/>
                    <a:pt x="844" y="990"/>
                  </a:cubicBezTo>
                  <a:cubicBezTo>
                    <a:pt x="953" y="953"/>
                    <a:pt x="1027" y="843"/>
                    <a:pt x="1063" y="733"/>
                  </a:cubicBezTo>
                  <a:lnTo>
                    <a:pt x="1137" y="660"/>
                  </a:lnTo>
                  <a:cubicBezTo>
                    <a:pt x="1137" y="587"/>
                    <a:pt x="1137" y="477"/>
                    <a:pt x="1137" y="404"/>
                  </a:cubicBezTo>
                  <a:cubicBezTo>
                    <a:pt x="1100" y="294"/>
                    <a:pt x="1063" y="220"/>
                    <a:pt x="990" y="184"/>
                  </a:cubicBezTo>
                  <a:cubicBezTo>
                    <a:pt x="880" y="74"/>
                    <a:pt x="734" y="0"/>
                    <a:pt x="5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9"/>
            <p:cNvSpPr/>
            <p:nvPr/>
          </p:nvSpPr>
          <p:spPr>
            <a:xfrm rot="-2993311">
              <a:off x="7976532" y="448853"/>
              <a:ext cx="39529" cy="31640"/>
            </a:xfrm>
            <a:custGeom>
              <a:rect b="b" l="l" r="r" t="t"/>
              <a:pathLst>
                <a:path extrusionOk="0" h="734" w="917">
                  <a:moveTo>
                    <a:pt x="477" y="0"/>
                  </a:moveTo>
                  <a:cubicBezTo>
                    <a:pt x="0" y="37"/>
                    <a:pt x="0" y="697"/>
                    <a:pt x="477" y="733"/>
                  </a:cubicBezTo>
                  <a:cubicBezTo>
                    <a:pt x="917" y="697"/>
                    <a:pt x="917" y="37"/>
                    <a:pt x="4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9"/>
            <p:cNvSpPr/>
            <p:nvPr/>
          </p:nvSpPr>
          <p:spPr>
            <a:xfrm rot="-2993311">
              <a:off x="7972124" y="306830"/>
              <a:ext cx="41124" cy="34830"/>
            </a:xfrm>
            <a:custGeom>
              <a:rect b="b" l="l" r="r" t="t"/>
              <a:pathLst>
                <a:path extrusionOk="0" h="808" w="954">
                  <a:moveTo>
                    <a:pt x="477" y="1"/>
                  </a:moveTo>
                  <a:cubicBezTo>
                    <a:pt x="1" y="74"/>
                    <a:pt x="1" y="734"/>
                    <a:pt x="477" y="807"/>
                  </a:cubicBezTo>
                  <a:cubicBezTo>
                    <a:pt x="954" y="734"/>
                    <a:pt x="954" y="7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9"/>
            <p:cNvSpPr/>
            <p:nvPr/>
          </p:nvSpPr>
          <p:spPr>
            <a:xfrm rot="-2993311">
              <a:off x="7777367" y="418479"/>
              <a:ext cx="36382" cy="26898"/>
            </a:xfrm>
            <a:custGeom>
              <a:rect b="b" l="l" r="r" t="t"/>
              <a:pathLst>
                <a:path extrusionOk="0" h="624" w="844">
                  <a:moveTo>
                    <a:pt x="441" y="0"/>
                  </a:moveTo>
                  <a:cubicBezTo>
                    <a:pt x="1" y="0"/>
                    <a:pt x="1" y="623"/>
                    <a:pt x="441" y="623"/>
                  </a:cubicBezTo>
                  <a:cubicBezTo>
                    <a:pt x="844" y="623"/>
                    <a:pt x="844" y="0"/>
                    <a:pt x="4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9"/>
            <p:cNvSpPr/>
            <p:nvPr/>
          </p:nvSpPr>
          <p:spPr>
            <a:xfrm rot="-2993311">
              <a:off x="7607674" y="367309"/>
              <a:ext cx="55349" cy="41124"/>
            </a:xfrm>
            <a:custGeom>
              <a:rect b="b" l="l" r="r" t="t"/>
              <a:pathLst>
                <a:path extrusionOk="0" h="954" w="1284">
                  <a:moveTo>
                    <a:pt x="624" y="1"/>
                  </a:moveTo>
                  <a:cubicBezTo>
                    <a:pt x="1" y="1"/>
                    <a:pt x="1" y="954"/>
                    <a:pt x="624" y="954"/>
                  </a:cubicBezTo>
                  <a:cubicBezTo>
                    <a:pt x="1284" y="954"/>
                    <a:pt x="1284" y="1"/>
                    <a:pt x="6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9"/>
            <p:cNvSpPr/>
            <p:nvPr/>
          </p:nvSpPr>
          <p:spPr>
            <a:xfrm rot="-2993311">
              <a:off x="8312365" y="488123"/>
              <a:ext cx="50607" cy="42719"/>
            </a:xfrm>
            <a:custGeom>
              <a:rect b="b" l="l" r="r" t="t"/>
              <a:pathLst>
                <a:path extrusionOk="0" h="991" w="1174">
                  <a:moveTo>
                    <a:pt x="587" y="0"/>
                  </a:moveTo>
                  <a:cubicBezTo>
                    <a:pt x="0" y="74"/>
                    <a:pt x="0" y="954"/>
                    <a:pt x="587" y="990"/>
                  </a:cubicBezTo>
                  <a:cubicBezTo>
                    <a:pt x="1173" y="954"/>
                    <a:pt x="1173" y="74"/>
                    <a:pt x="5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9"/>
            <p:cNvSpPr/>
            <p:nvPr/>
          </p:nvSpPr>
          <p:spPr>
            <a:xfrm rot="-2993311">
              <a:off x="8265479" y="706809"/>
              <a:ext cx="53754" cy="53797"/>
            </a:xfrm>
            <a:custGeom>
              <a:rect b="b" l="l" r="r" t="t"/>
              <a:pathLst>
                <a:path extrusionOk="0" h="1248" w="1247">
                  <a:moveTo>
                    <a:pt x="587" y="1"/>
                  </a:moveTo>
                  <a:cubicBezTo>
                    <a:pt x="477" y="38"/>
                    <a:pt x="403" y="74"/>
                    <a:pt x="330" y="148"/>
                  </a:cubicBezTo>
                  <a:cubicBezTo>
                    <a:pt x="293" y="184"/>
                    <a:pt x="257" y="221"/>
                    <a:pt x="220" y="257"/>
                  </a:cubicBezTo>
                  <a:cubicBezTo>
                    <a:pt x="183" y="294"/>
                    <a:pt x="110" y="367"/>
                    <a:pt x="110" y="404"/>
                  </a:cubicBezTo>
                  <a:cubicBezTo>
                    <a:pt x="55" y="477"/>
                    <a:pt x="28" y="551"/>
                    <a:pt x="19" y="624"/>
                  </a:cubicBezTo>
                  <a:lnTo>
                    <a:pt x="19" y="624"/>
                  </a:lnTo>
                  <a:lnTo>
                    <a:pt x="0" y="661"/>
                  </a:lnTo>
                  <a:cubicBezTo>
                    <a:pt x="0" y="697"/>
                    <a:pt x="0" y="771"/>
                    <a:pt x="0" y="844"/>
                  </a:cubicBezTo>
                  <a:cubicBezTo>
                    <a:pt x="0" y="917"/>
                    <a:pt x="74" y="1027"/>
                    <a:pt x="147" y="1101"/>
                  </a:cubicBezTo>
                  <a:cubicBezTo>
                    <a:pt x="183" y="1174"/>
                    <a:pt x="257" y="1211"/>
                    <a:pt x="330" y="1247"/>
                  </a:cubicBezTo>
                  <a:cubicBezTo>
                    <a:pt x="440" y="1247"/>
                    <a:pt x="530" y="1247"/>
                    <a:pt x="614" y="1216"/>
                  </a:cubicBezTo>
                  <a:lnTo>
                    <a:pt x="614" y="1216"/>
                  </a:lnTo>
                  <a:cubicBezTo>
                    <a:pt x="685" y="1203"/>
                    <a:pt x="751" y="1175"/>
                    <a:pt x="807" y="1137"/>
                  </a:cubicBezTo>
                  <a:cubicBezTo>
                    <a:pt x="880" y="1101"/>
                    <a:pt x="917" y="1064"/>
                    <a:pt x="990" y="1027"/>
                  </a:cubicBezTo>
                  <a:cubicBezTo>
                    <a:pt x="1027" y="991"/>
                    <a:pt x="1063" y="954"/>
                    <a:pt x="1100" y="917"/>
                  </a:cubicBezTo>
                  <a:cubicBezTo>
                    <a:pt x="1173" y="807"/>
                    <a:pt x="1247" y="661"/>
                    <a:pt x="1247" y="551"/>
                  </a:cubicBezTo>
                  <a:cubicBezTo>
                    <a:pt x="1247" y="221"/>
                    <a:pt x="990" y="1"/>
                    <a:pt x="6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9"/>
            <p:cNvSpPr/>
            <p:nvPr/>
          </p:nvSpPr>
          <p:spPr>
            <a:xfrm rot="-2993311">
              <a:off x="8458056" y="622411"/>
              <a:ext cx="52159" cy="39529"/>
            </a:xfrm>
            <a:custGeom>
              <a:rect b="b" l="l" r="r" t="t"/>
              <a:pathLst>
                <a:path extrusionOk="0" h="917" w="1210">
                  <a:moveTo>
                    <a:pt x="513" y="0"/>
                  </a:moveTo>
                  <a:cubicBezTo>
                    <a:pt x="367" y="0"/>
                    <a:pt x="257" y="74"/>
                    <a:pt x="183" y="147"/>
                  </a:cubicBezTo>
                  <a:cubicBezTo>
                    <a:pt x="0" y="330"/>
                    <a:pt x="0" y="624"/>
                    <a:pt x="183" y="770"/>
                  </a:cubicBezTo>
                  <a:cubicBezTo>
                    <a:pt x="257" y="880"/>
                    <a:pt x="367" y="917"/>
                    <a:pt x="513" y="917"/>
                  </a:cubicBezTo>
                  <a:lnTo>
                    <a:pt x="770" y="880"/>
                  </a:lnTo>
                  <a:cubicBezTo>
                    <a:pt x="880" y="880"/>
                    <a:pt x="990" y="843"/>
                    <a:pt x="1063" y="770"/>
                  </a:cubicBezTo>
                  <a:cubicBezTo>
                    <a:pt x="1137" y="697"/>
                    <a:pt x="1173" y="587"/>
                    <a:pt x="1210" y="477"/>
                  </a:cubicBezTo>
                  <a:cubicBezTo>
                    <a:pt x="1173" y="367"/>
                    <a:pt x="1137" y="257"/>
                    <a:pt x="1063" y="184"/>
                  </a:cubicBezTo>
                  <a:lnTo>
                    <a:pt x="990" y="110"/>
                  </a:lnTo>
                  <a:cubicBezTo>
                    <a:pt x="917" y="74"/>
                    <a:pt x="843" y="37"/>
                    <a:pt x="770" y="37"/>
                  </a:cubicBezTo>
                  <a:lnTo>
                    <a:pt x="5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9"/>
            <p:cNvSpPr/>
            <p:nvPr/>
          </p:nvSpPr>
          <p:spPr>
            <a:xfrm rot="-2993311">
              <a:off x="8462073" y="828558"/>
              <a:ext cx="58495" cy="44313"/>
            </a:xfrm>
            <a:custGeom>
              <a:rect b="b" l="l" r="r" t="t"/>
              <a:pathLst>
                <a:path extrusionOk="0" h="1028" w="1357">
                  <a:moveTo>
                    <a:pt x="660" y="1"/>
                  </a:moveTo>
                  <a:cubicBezTo>
                    <a:pt x="0" y="1"/>
                    <a:pt x="0" y="1027"/>
                    <a:pt x="660" y="1027"/>
                  </a:cubicBezTo>
                  <a:cubicBezTo>
                    <a:pt x="1357" y="1027"/>
                    <a:pt x="1357" y="1"/>
                    <a:pt x="6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9"/>
            <p:cNvSpPr/>
            <p:nvPr/>
          </p:nvSpPr>
          <p:spPr>
            <a:xfrm rot="-2993311">
              <a:off x="8599926" y="792949"/>
              <a:ext cx="56901" cy="42719"/>
            </a:xfrm>
            <a:custGeom>
              <a:rect b="b" l="l" r="r" t="t"/>
              <a:pathLst>
                <a:path extrusionOk="0" h="991" w="1320">
                  <a:moveTo>
                    <a:pt x="660" y="1"/>
                  </a:moveTo>
                  <a:cubicBezTo>
                    <a:pt x="0" y="1"/>
                    <a:pt x="0" y="991"/>
                    <a:pt x="660" y="991"/>
                  </a:cubicBezTo>
                  <a:cubicBezTo>
                    <a:pt x="1320" y="991"/>
                    <a:pt x="1320" y="1"/>
                    <a:pt x="6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9"/>
            <p:cNvSpPr/>
            <p:nvPr/>
          </p:nvSpPr>
          <p:spPr>
            <a:xfrm rot="-2993311">
              <a:off x="8721613" y="848605"/>
              <a:ext cx="34787" cy="26898"/>
            </a:xfrm>
            <a:custGeom>
              <a:rect b="b" l="l" r="r" t="t"/>
              <a:pathLst>
                <a:path extrusionOk="0" h="624" w="807">
                  <a:moveTo>
                    <a:pt x="403" y="0"/>
                  </a:moveTo>
                  <a:cubicBezTo>
                    <a:pt x="0" y="0"/>
                    <a:pt x="0" y="623"/>
                    <a:pt x="403" y="623"/>
                  </a:cubicBezTo>
                  <a:cubicBezTo>
                    <a:pt x="807" y="623"/>
                    <a:pt x="807" y="0"/>
                    <a:pt x="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9"/>
            <p:cNvSpPr/>
            <p:nvPr/>
          </p:nvSpPr>
          <p:spPr>
            <a:xfrm rot="-2993311">
              <a:off x="8939261" y="924152"/>
              <a:ext cx="42719" cy="36382"/>
            </a:xfrm>
            <a:custGeom>
              <a:rect b="b" l="l" r="r" t="t"/>
              <a:pathLst>
                <a:path extrusionOk="0" h="844" w="991">
                  <a:moveTo>
                    <a:pt x="477" y="0"/>
                  </a:moveTo>
                  <a:cubicBezTo>
                    <a:pt x="0" y="74"/>
                    <a:pt x="0" y="770"/>
                    <a:pt x="477" y="843"/>
                  </a:cubicBezTo>
                  <a:cubicBezTo>
                    <a:pt x="990" y="770"/>
                    <a:pt x="990" y="74"/>
                    <a:pt x="4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7" name="Google Shape;347;p9"/>
          <p:cNvSpPr/>
          <p:nvPr/>
        </p:nvSpPr>
        <p:spPr>
          <a:xfrm>
            <a:off x="-37050" y="4355125"/>
            <a:ext cx="6799568" cy="788473"/>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9"/>
          <p:cNvSpPr/>
          <p:nvPr/>
        </p:nvSpPr>
        <p:spPr>
          <a:xfrm flipH="1">
            <a:off x="2392450" y="4317273"/>
            <a:ext cx="6757025" cy="826302"/>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9"/>
          <p:cNvSpPr/>
          <p:nvPr/>
        </p:nvSpPr>
        <p:spPr>
          <a:xfrm rot="7110921">
            <a:off x="5341721" y="811026"/>
            <a:ext cx="1722624" cy="994328"/>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9"/>
          <p:cNvSpPr/>
          <p:nvPr/>
        </p:nvSpPr>
        <p:spPr>
          <a:xfrm flipH="1" rot="-1883114">
            <a:off x="-1613018" y="-136238"/>
            <a:ext cx="4339240" cy="1555278"/>
          </a:xfrm>
          <a:custGeom>
            <a:rect b="b" l="l" r="r" t="t"/>
            <a:pathLst>
              <a:path extrusionOk="0" h="62210" w="85084">
                <a:moveTo>
                  <a:pt x="1" y="1"/>
                </a:moveTo>
                <a:lnTo>
                  <a:pt x="1" y="221"/>
                </a:lnTo>
                <a:lnTo>
                  <a:pt x="1064" y="1430"/>
                </a:lnTo>
                <a:cubicBezTo>
                  <a:pt x="3740" y="4400"/>
                  <a:pt x="6489" y="7479"/>
                  <a:pt x="8432" y="11035"/>
                </a:cubicBezTo>
                <a:cubicBezTo>
                  <a:pt x="10265" y="14444"/>
                  <a:pt x="11401" y="18256"/>
                  <a:pt x="12464" y="21886"/>
                </a:cubicBezTo>
                <a:cubicBezTo>
                  <a:pt x="14774" y="29987"/>
                  <a:pt x="17193" y="38345"/>
                  <a:pt x="18146" y="46850"/>
                </a:cubicBezTo>
                <a:cubicBezTo>
                  <a:pt x="18220" y="47290"/>
                  <a:pt x="18256" y="47803"/>
                  <a:pt x="18330" y="48279"/>
                </a:cubicBezTo>
                <a:cubicBezTo>
                  <a:pt x="18623" y="51065"/>
                  <a:pt x="18916" y="53961"/>
                  <a:pt x="20089" y="56527"/>
                </a:cubicBezTo>
                <a:cubicBezTo>
                  <a:pt x="20749" y="58067"/>
                  <a:pt x="21775" y="59423"/>
                  <a:pt x="23095" y="60523"/>
                </a:cubicBezTo>
                <a:cubicBezTo>
                  <a:pt x="24342" y="61549"/>
                  <a:pt x="25918" y="62136"/>
                  <a:pt x="27531" y="62209"/>
                </a:cubicBezTo>
                <a:lnTo>
                  <a:pt x="27604" y="62209"/>
                </a:lnTo>
                <a:cubicBezTo>
                  <a:pt x="31930" y="62136"/>
                  <a:pt x="34789" y="58030"/>
                  <a:pt x="37062" y="53998"/>
                </a:cubicBezTo>
                <a:cubicBezTo>
                  <a:pt x="39005" y="50515"/>
                  <a:pt x="41021" y="46886"/>
                  <a:pt x="42451" y="43001"/>
                </a:cubicBezTo>
                <a:cubicBezTo>
                  <a:pt x="43770" y="39371"/>
                  <a:pt x="44540" y="35522"/>
                  <a:pt x="45310" y="31783"/>
                </a:cubicBezTo>
                <a:cubicBezTo>
                  <a:pt x="45750" y="29620"/>
                  <a:pt x="46226" y="27348"/>
                  <a:pt x="46740" y="25148"/>
                </a:cubicBezTo>
                <a:cubicBezTo>
                  <a:pt x="46960" y="24085"/>
                  <a:pt x="47399" y="23059"/>
                  <a:pt x="48059" y="22179"/>
                </a:cubicBezTo>
                <a:cubicBezTo>
                  <a:pt x="48792" y="21336"/>
                  <a:pt x="49892" y="20859"/>
                  <a:pt x="50845" y="20419"/>
                </a:cubicBezTo>
                <a:lnTo>
                  <a:pt x="85047" y="5316"/>
                </a:lnTo>
                <a:lnTo>
                  <a:pt x="85084" y="5170"/>
                </a:lnTo>
                <a:lnTo>
                  <a:pt x="85084" y="5170"/>
                </a:lnTo>
                <a:lnTo>
                  <a:pt x="50809" y="20309"/>
                </a:lnTo>
                <a:cubicBezTo>
                  <a:pt x="49819" y="20749"/>
                  <a:pt x="48719" y="21226"/>
                  <a:pt x="47949" y="22105"/>
                </a:cubicBezTo>
                <a:cubicBezTo>
                  <a:pt x="47289" y="22985"/>
                  <a:pt x="46850" y="24012"/>
                  <a:pt x="46630" y="25111"/>
                </a:cubicBezTo>
                <a:cubicBezTo>
                  <a:pt x="46080" y="27311"/>
                  <a:pt x="45603" y="29584"/>
                  <a:pt x="45163" y="31747"/>
                </a:cubicBezTo>
                <a:cubicBezTo>
                  <a:pt x="44430" y="35486"/>
                  <a:pt x="43660" y="39335"/>
                  <a:pt x="42304" y="42964"/>
                </a:cubicBezTo>
                <a:cubicBezTo>
                  <a:pt x="40948" y="46813"/>
                  <a:pt x="38895" y="50405"/>
                  <a:pt x="36952" y="53925"/>
                </a:cubicBezTo>
                <a:cubicBezTo>
                  <a:pt x="34716" y="57920"/>
                  <a:pt x="31856" y="61989"/>
                  <a:pt x="27604" y="62026"/>
                </a:cubicBezTo>
                <a:lnTo>
                  <a:pt x="27567" y="62026"/>
                </a:lnTo>
                <a:cubicBezTo>
                  <a:pt x="25111" y="62026"/>
                  <a:pt x="21922" y="60303"/>
                  <a:pt x="20236" y="56454"/>
                </a:cubicBezTo>
                <a:cubicBezTo>
                  <a:pt x="19099" y="53888"/>
                  <a:pt x="18769" y="50992"/>
                  <a:pt x="18476" y="48206"/>
                </a:cubicBezTo>
                <a:cubicBezTo>
                  <a:pt x="18440" y="47766"/>
                  <a:pt x="18366" y="47253"/>
                  <a:pt x="18330" y="46776"/>
                </a:cubicBezTo>
                <a:cubicBezTo>
                  <a:pt x="17340" y="38272"/>
                  <a:pt x="14920" y="29914"/>
                  <a:pt x="12611" y="21812"/>
                </a:cubicBezTo>
                <a:cubicBezTo>
                  <a:pt x="11548" y="18146"/>
                  <a:pt x="10448" y="14371"/>
                  <a:pt x="8579" y="10925"/>
                </a:cubicBezTo>
                <a:cubicBezTo>
                  <a:pt x="6636" y="7369"/>
                  <a:pt x="3886" y="4290"/>
                  <a:pt x="1210" y="1320"/>
                </a:cubicBezTo>
                <a:lnTo>
                  <a:pt x="1"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9"/>
          <p:cNvSpPr/>
          <p:nvPr/>
        </p:nvSpPr>
        <p:spPr>
          <a:xfrm flipH="1">
            <a:off x="7770216" y="4239350"/>
            <a:ext cx="1572056" cy="933424"/>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2" name="Google Shape;352;p9"/>
          <p:cNvGrpSpPr/>
          <p:nvPr/>
        </p:nvGrpSpPr>
        <p:grpSpPr>
          <a:xfrm>
            <a:off x="3327437" y="3279884"/>
            <a:ext cx="1395308" cy="1361806"/>
            <a:chOff x="3307387" y="6347934"/>
            <a:chExt cx="1395308" cy="1361806"/>
          </a:xfrm>
        </p:grpSpPr>
        <p:sp>
          <p:nvSpPr>
            <p:cNvPr id="353" name="Google Shape;353;p9"/>
            <p:cNvSpPr/>
            <p:nvPr/>
          </p:nvSpPr>
          <p:spPr>
            <a:xfrm rot="3361624">
              <a:off x="3539441" y="6501314"/>
              <a:ext cx="931198" cy="1055048"/>
            </a:xfrm>
            <a:custGeom>
              <a:rect b="b" l="l" r="r" t="t"/>
              <a:pathLst>
                <a:path extrusionOk="0" h="42202" w="37248">
                  <a:moveTo>
                    <a:pt x="2456" y="1880"/>
                  </a:moveTo>
                  <a:lnTo>
                    <a:pt x="10047" y="6560"/>
                  </a:lnTo>
                  <a:lnTo>
                    <a:pt x="14885" y="9529"/>
                  </a:lnTo>
                  <a:cubicBezTo>
                    <a:pt x="16425" y="10482"/>
                    <a:pt x="18001" y="11362"/>
                    <a:pt x="19468" y="12425"/>
                  </a:cubicBezTo>
                  <a:cubicBezTo>
                    <a:pt x="20170" y="12905"/>
                    <a:pt x="20817" y="13451"/>
                    <a:pt x="21402" y="14058"/>
                  </a:cubicBezTo>
                  <a:lnTo>
                    <a:pt x="21402" y="14058"/>
                  </a:lnTo>
                  <a:cubicBezTo>
                    <a:pt x="18808" y="12956"/>
                    <a:pt x="16269" y="11697"/>
                    <a:pt x="13822" y="10299"/>
                  </a:cubicBezTo>
                  <a:cubicBezTo>
                    <a:pt x="10743" y="8502"/>
                    <a:pt x="7810" y="6450"/>
                    <a:pt x="5061" y="4177"/>
                  </a:cubicBezTo>
                  <a:cubicBezTo>
                    <a:pt x="4159" y="3442"/>
                    <a:pt x="3293" y="2672"/>
                    <a:pt x="2456" y="1880"/>
                  </a:cubicBezTo>
                  <a:close/>
                  <a:moveTo>
                    <a:pt x="415" y="1"/>
                  </a:moveTo>
                  <a:cubicBezTo>
                    <a:pt x="179" y="1"/>
                    <a:pt x="0" y="295"/>
                    <a:pt x="186" y="511"/>
                  </a:cubicBezTo>
                  <a:cubicBezTo>
                    <a:pt x="2752" y="3040"/>
                    <a:pt x="5501" y="5350"/>
                    <a:pt x="8434" y="7476"/>
                  </a:cubicBezTo>
                  <a:cubicBezTo>
                    <a:pt x="11366" y="9565"/>
                    <a:pt x="14482" y="11435"/>
                    <a:pt x="17745" y="13011"/>
                  </a:cubicBezTo>
                  <a:cubicBezTo>
                    <a:pt x="19190" y="13719"/>
                    <a:pt x="20684" y="14380"/>
                    <a:pt x="22205" y="14974"/>
                  </a:cubicBezTo>
                  <a:lnTo>
                    <a:pt x="22205" y="14974"/>
                  </a:lnTo>
                  <a:cubicBezTo>
                    <a:pt x="22470" y="15307"/>
                    <a:pt x="22718" y="15655"/>
                    <a:pt x="22950" y="16017"/>
                  </a:cubicBezTo>
                  <a:cubicBezTo>
                    <a:pt x="23903" y="17484"/>
                    <a:pt x="24673" y="19097"/>
                    <a:pt x="25480" y="20673"/>
                  </a:cubicBezTo>
                  <a:cubicBezTo>
                    <a:pt x="27276" y="24045"/>
                    <a:pt x="29036" y="27381"/>
                    <a:pt x="30832" y="30754"/>
                  </a:cubicBezTo>
                  <a:cubicBezTo>
                    <a:pt x="32628" y="34126"/>
                    <a:pt x="34388" y="37499"/>
                    <a:pt x="36221" y="40871"/>
                  </a:cubicBezTo>
                  <a:lnTo>
                    <a:pt x="36917" y="42118"/>
                  </a:lnTo>
                  <a:cubicBezTo>
                    <a:pt x="36941" y="42177"/>
                    <a:pt x="36988" y="42202"/>
                    <a:pt x="37037" y="42202"/>
                  </a:cubicBezTo>
                  <a:cubicBezTo>
                    <a:pt x="37138" y="42202"/>
                    <a:pt x="37248" y="42095"/>
                    <a:pt x="37174" y="41971"/>
                  </a:cubicBezTo>
                  <a:lnTo>
                    <a:pt x="37174" y="41971"/>
                  </a:lnTo>
                  <a:lnTo>
                    <a:pt x="37174" y="42008"/>
                  </a:lnTo>
                  <a:cubicBezTo>
                    <a:pt x="35451" y="38562"/>
                    <a:pt x="33691" y="35153"/>
                    <a:pt x="31932" y="31744"/>
                  </a:cubicBezTo>
                  <a:cubicBezTo>
                    <a:pt x="30135" y="28298"/>
                    <a:pt x="28376" y="24925"/>
                    <a:pt x="26579" y="21516"/>
                  </a:cubicBezTo>
                  <a:cubicBezTo>
                    <a:pt x="25736" y="19866"/>
                    <a:pt x="24930" y="18253"/>
                    <a:pt x="24050" y="16640"/>
                  </a:cubicBezTo>
                  <a:cubicBezTo>
                    <a:pt x="23811" y="16205"/>
                    <a:pt x="23549" y="15783"/>
                    <a:pt x="23266" y="15375"/>
                  </a:cubicBezTo>
                  <a:lnTo>
                    <a:pt x="23266" y="15375"/>
                  </a:lnTo>
                  <a:cubicBezTo>
                    <a:pt x="23283" y="15382"/>
                    <a:pt x="23300" y="15388"/>
                    <a:pt x="23317" y="15394"/>
                  </a:cubicBezTo>
                  <a:cubicBezTo>
                    <a:pt x="23345" y="15405"/>
                    <a:pt x="23372" y="15409"/>
                    <a:pt x="23397" y="15409"/>
                  </a:cubicBezTo>
                  <a:cubicBezTo>
                    <a:pt x="23634" y="15409"/>
                    <a:pt x="23725" y="14980"/>
                    <a:pt x="23427" y="14881"/>
                  </a:cubicBezTo>
                  <a:cubicBezTo>
                    <a:pt x="23176" y="14783"/>
                    <a:pt x="22926" y="14684"/>
                    <a:pt x="22676" y="14584"/>
                  </a:cubicBezTo>
                  <a:lnTo>
                    <a:pt x="22676" y="14584"/>
                  </a:lnTo>
                  <a:cubicBezTo>
                    <a:pt x="22149" y="13924"/>
                    <a:pt x="21565" y="13311"/>
                    <a:pt x="20934" y="12755"/>
                  </a:cubicBezTo>
                  <a:cubicBezTo>
                    <a:pt x="19504" y="11692"/>
                    <a:pt x="18038" y="10739"/>
                    <a:pt x="16498" y="9859"/>
                  </a:cubicBezTo>
                  <a:lnTo>
                    <a:pt x="11586" y="6816"/>
                  </a:lnTo>
                  <a:lnTo>
                    <a:pt x="1762" y="804"/>
                  </a:lnTo>
                  <a:lnTo>
                    <a:pt x="651" y="97"/>
                  </a:lnTo>
                  <a:lnTo>
                    <a:pt x="651" y="97"/>
                  </a:lnTo>
                  <a:cubicBezTo>
                    <a:pt x="643" y="89"/>
                    <a:pt x="634" y="80"/>
                    <a:pt x="625" y="71"/>
                  </a:cubicBezTo>
                  <a:lnTo>
                    <a:pt x="621" y="78"/>
                  </a:lnTo>
                  <a:lnTo>
                    <a:pt x="552" y="34"/>
                  </a:lnTo>
                  <a:cubicBezTo>
                    <a:pt x="506" y="11"/>
                    <a:pt x="459" y="1"/>
                    <a:pt x="4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9"/>
            <p:cNvSpPr/>
            <p:nvPr/>
          </p:nvSpPr>
          <p:spPr>
            <a:xfrm rot="3361624">
              <a:off x="4210729" y="6959053"/>
              <a:ext cx="33025" cy="118625"/>
            </a:xfrm>
            <a:custGeom>
              <a:rect b="b" l="l" r="r" t="t"/>
              <a:pathLst>
                <a:path extrusionOk="0" h="4745" w="1321">
                  <a:moveTo>
                    <a:pt x="639" y="1472"/>
                  </a:moveTo>
                  <a:lnTo>
                    <a:pt x="639" y="1472"/>
                  </a:lnTo>
                  <a:cubicBezTo>
                    <a:pt x="735" y="2324"/>
                    <a:pt x="667" y="3191"/>
                    <a:pt x="435" y="4014"/>
                  </a:cubicBezTo>
                  <a:lnTo>
                    <a:pt x="435" y="4014"/>
                  </a:lnTo>
                  <a:cubicBezTo>
                    <a:pt x="431" y="3162"/>
                    <a:pt x="499" y="2312"/>
                    <a:pt x="639" y="1472"/>
                  </a:cubicBezTo>
                  <a:close/>
                  <a:moveTo>
                    <a:pt x="661" y="0"/>
                  </a:moveTo>
                  <a:cubicBezTo>
                    <a:pt x="569" y="0"/>
                    <a:pt x="477" y="55"/>
                    <a:pt x="441" y="165"/>
                  </a:cubicBezTo>
                  <a:cubicBezTo>
                    <a:pt x="74" y="1558"/>
                    <a:pt x="1" y="2988"/>
                    <a:pt x="184" y="4381"/>
                  </a:cubicBezTo>
                  <a:cubicBezTo>
                    <a:pt x="198" y="4449"/>
                    <a:pt x="236" y="4487"/>
                    <a:pt x="281" y="4498"/>
                  </a:cubicBezTo>
                  <a:lnTo>
                    <a:pt x="281" y="4498"/>
                  </a:lnTo>
                  <a:cubicBezTo>
                    <a:pt x="250" y="4652"/>
                    <a:pt x="378" y="4745"/>
                    <a:pt x="517" y="4745"/>
                  </a:cubicBezTo>
                  <a:cubicBezTo>
                    <a:pt x="613" y="4745"/>
                    <a:pt x="714" y="4700"/>
                    <a:pt x="771" y="4601"/>
                  </a:cubicBezTo>
                  <a:cubicBezTo>
                    <a:pt x="1284" y="3171"/>
                    <a:pt x="1320" y="1595"/>
                    <a:pt x="880" y="165"/>
                  </a:cubicBezTo>
                  <a:cubicBezTo>
                    <a:pt x="844" y="55"/>
                    <a:pt x="752" y="0"/>
                    <a:pt x="6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9"/>
            <p:cNvSpPr/>
            <p:nvPr/>
          </p:nvSpPr>
          <p:spPr>
            <a:xfrm rot="3361624">
              <a:off x="4182524" y="7000753"/>
              <a:ext cx="38525" cy="261799"/>
            </a:xfrm>
            <a:custGeom>
              <a:rect b="b" l="l" r="r" t="t"/>
              <a:pathLst>
                <a:path extrusionOk="0" h="10472" w="1541">
                  <a:moveTo>
                    <a:pt x="757" y="1375"/>
                  </a:moveTo>
                  <a:lnTo>
                    <a:pt x="757" y="1375"/>
                  </a:lnTo>
                  <a:cubicBezTo>
                    <a:pt x="970" y="2562"/>
                    <a:pt x="1029" y="3765"/>
                    <a:pt x="917" y="4968"/>
                  </a:cubicBezTo>
                  <a:cubicBezTo>
                    <a:pt x="844" y="5738"/>
                    <a:pt x="697" y="6544"/>
                    <a:pt x="514" y="7314"/>
                  </a:cubicBezTo>
                  <a:cubicBezTo>
                    <a:pt x="513" y="7317"/>
                    <a:pt x="512" y="7320"/>
                    <a:pt x="510" y="7323"/>
                  </a:cubicBezTo>
                  <a:lnTo>
                    <a:pt x="510" y="7323"/>
                  </a:lnTo>
                  <a:cubicBezTo>
                    <a:pt x="464" y="6662"/>
                    <a:pt x="441" y="5968"/>
                    <a:pt x="441" y="5298"/>
                  </a:cubicBezTo>
                  <a:cubicBezTo>
                    <a:pt x="441" y="3984"/>
                    <a:pt x="552" y="2671"/>
                    <a:pt x="757" y="1375"/>
                  </a:cubicBezTo>
                  <a:close/>
                  <a:moveTo>
                    <a:pt x="734" y="1"/>
                  </a:moveTo>
                  <a:cubicBezTo>
                    <a:pt x="642" y="1"/>
                    <a:pt x="551" y="56"/>
                    <a:pt x="514" y="166"/>
                  </a:cubicBezTo>
                  <a:cubicBezTo>
                    <a:pt x="148" y="1852"/>
                    <a:pt x="1" y="3575"/>
                    <a:pt x="38" y="5298"/>
                  </a:cubicBezTo>
                  <a:cubicBezTo>
                    <a:pt x="38" y="6141"/>
                    <a:pt x="74" y="7021"/>
                    <a:pt x="184" y="7864"/>
                  </a:cubicBezTo>
                  <a:cubicBezTo>
                    <a:pt x="197" y="8014"/>
                    <a:pt x="211" y="8163"/>
                    <a:pt x="228" y="8311"/>
                  </a:cubicBezTo>
                  <a:lnTo>
                    <a:pt x="228" y="8311"/>
                  </a:lnTo>
                  <a:cubicBezTo>
                    <a:pt x="152" y="8732"/>
                    <a:pt x="127" y="9159"/>
                    <a:pt x="148" y="9587"/>
                  </a:cubicBezTo>
                  <a:cubicBezTo>
                    <a:pt x="148" y="9752"/>
                    <a:pt x="267" y="9834"/>
                    <a:pt x="386" y="9834"/>
                  </a:cubicBezTo>
                  <a:cubicBezTo>
                    <a:pt x="424" y="9834"/>
                    <a:pt x="461" y="9826"/>
                    <a:pt x="495" y="9809"/>
                  </a:cubicBezTo>
                  <a:lnTo>
                    <a:pt x="495" y="9809"/>
                  </a:lnTo>
                  <a:cubicBezTo>
                    <a:pt x="545" y="10006"/>
                    <a:pt x="600" y="10201"/>
                    <a:pt x="661" y="10393"/>
                  </a:cubicBezTo>
                  <a:cubicBezTo>
                    <a:pt x="678" y="10444"/>
                    <a:pt x="726" y="10472"/>
                    <a:pt x="774" y="10472"/>
                  </a:cubicBezTo>
                  <a:cubicBezTo>
                    <a:pt x="828" y="10472"/>
                    <a:pt x="881" y="10435"/>
                    <a:pt x="881" y="10357"/>
                  </a:cubicBezTo>
                  <a:lnTo>
                    <a:pt x="881" y="10320"/>
                  </a:lnTo>
                  <a:cubicBezTo>
                    <a:pt x="822" y="9889"/>
                    <a:pt x="753" y="9449"/>
                    <a:pt x="690" y="9003"/>
                  </a:cubicBezTo>
                  <a:lnTo>
                    <a:pt x="690" y="9003"/>
                  </a:lnTo>
                  <a:cubicBezTo>
                    <a:pt x="773" y="8393"/>
                    <a:pt x="897" y="7788"/>
                    <a:pt x="1064" y="7204"/>
                  </a:cubicBezTo>
                  <a:cubicBezTo>
                    <a:pt x="1247" y="6434"/>
                    <a:pt x="1357" y="5664"/>
                    <a:pt x="1431" y="4858"/>
                  </a:cubicBezTo>
                  <a:cubicBezTo>
                    <a:pt x="1541" y="3282"/>
                    <a:pt x="1357" y="1705"/>
                    <a:pt x="954" y="166"/>
                  </a:cubicBezTo>
                  <a:cubicBezTo>
                    <a:pt x="917" y="56"/>
                    <a:pt x="826" y="1"/>
                    <a:pt x="7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9"/>
            <p:cNvSpPr/>
            <p:nvPr/>
          </p:nvSpPr>
          <p:spPr>
            <a:xfrm rot="3361624">
              <a:off x="3895942" y="6954372"/>
              <a:ext cx="336899" cy="244375"/>
            </a:xfrm>
            <a:custGeom>
              <a:rect b="b" l="l" r="r" t="t"/>
              <a:pathLst>
                <a:path extrusionOk="0" h="9775" w="13476">
                  <a:moveTo>
                    <a:pt x="1793" y="925"/>
                  </a:moveTo>
                  <a:cubicBezTo>
                    <a:pt x="5163" y="1974"/>
                    <a:pt x="8204" y="3873"/>
                    <a:pt x="10574" y="6498"/>
                  </a:cubicBezTo>
                  <a:cubicBezTo>
                    <a:pt x="11302" y="7259"/>
                    <a:pt x="11940" y="8080"/>
                    <a:pt x="12516" y="8961"/>
                  </a:cubicBezTo>
                  <a:lnTo>
                    <a:pt x="12516" y="8961"/>
                  </a:lnTo>
                  <a:cubicBezTo>
                    <a:pt x="8852" y="7596"/>
                    <a:pt x="6232" y="4636"/>
                    <a:pt x="3315" y="2136"/>
                  </a:cubicBezTo>
                  <a:cubicBezTo>
                    <a:pt x="2828" y="1710"/>
                    <a:pt x="2319" y="1306"/>
                    <a:pt x="1793" y="925"/>
                  </a:cubicBezTo>
                  <a:close/>
                  <a:moveTo>
                    <a:pt x="12920" y="9101"/>
                  </a:moveTo>
                  <a:lnTo>
                    <a:pt x="12923" y="9105"/>
                  </a:lnTo>
                  <a:lnTo>
                    <a:pt x="12923" y="9105"/>
                  </a:lnTo>
                  <a:cubicBezTo>
                    <a:pt x="12923" y="9104"/>
                    <a:pt x="12922" y="9104"/>
                    <a:pt x="12921" y="9104"/>
                  </a:cubicBezTo>
                  <a:lnTo>
                    <a:pt x="12921" y="9104"/>
                  </a:lnTo>
                  <a:cubicBezTo>
                    <a:pt x="12921" y="9103"/>
                    <a:pt x="12920" y="9102"/>
                    <a:pt x="12920" y="9101"/>
                  </a:cubicBezTo>
                  <a:close/>
                  <a:moveTo>
                    <a:pt x="386" y="1"/>
                  </a:moveTo>
                  <a:cubicBezTo>
                    <a:pt x="136" y="1"/>
                    <a:pt x="1" y="355"/>
                    <a:pt x="236" y="523"/>
                  </a:cubicBezTo>
                  <a:cubicBezTo>
                    <a:pt x="3829" y="2686"/>
                    <a:pt x="6321" y="6132"/>
                    <a:pt x="9877" y="8331"/>
                  </a:cubicBezTo>
                  <a:cubicBezTo>
                    <a:pt x="10830" y="8954"/>
                    <a:pt x="11857" y="9431"/>
                    <a:pt x="12956" y="9761"/>
                  </a:cubicBezTo>
                  <a:cubicBezTo>
                    <a:pt x="12991" y="9770"/>
                    <a:pt x="13023" y="9774"/>
                    <a:pt x="13054" y="9774"/>
                  </a:cubicBezTo>
                  <a:cubicBezTo>
                    <a:pt x="13381" y="9774"/>
                    <a:pt x="13475" y="9275"/>
                    <a:pt x="13140" y="9174"/>
                  </a:cubicBezTo>
                  <a:cubicBezTo>
                    <a:pt x="13073" y="9153"/>
                    <a:pt x="13007" y="9132"/>
                    <a:pt x="12941" y="9110"/>
                  </a:cubicBezTo>
                  <a:lnTo>
                    <a:pt x="12941" y="9110"/>
                  </a:lnTo>
                  <a:cubicBezTo>
                    <a:pt x="10851" y="5494"/>
                    <a:pt x="7631" y="2682"/>
                    <a:pt x="3792" y="1073"/>
                  </a:cubicBezTo>
                  <a:cubicBezTo>
                    <a:pt x="2692" y="633"/>
                    <a:pt x="1592" y="266"/>
                    <a:pt x="456" y="10"/>
                  </a:cubicBezTo>
                  <a:cubicBezTo>
                    <a:pt x="432" y="4"/>
                    <a:pt x="409" y="1"/>
                    <a:pt x="3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9"/>
            <p:cNvSpPr/>
            <p:nvPr/>
          </p:nvSpPr>
          <p:spPr>
            <a:xfrm rot="3361624">
              <a:off x="4114507" y="7112597"/>
              <a:ext cx="52250" cy="329399"/>
            </a:xfrm>
            <a:custGeom>
              <a:rect b="b" l="l" r="r" t="t"/>
              <a:pathLst>
                <a:path extrusionOk="0" h="13176" w="2090">
                  <a:moveTo>
                    <a:pt x="897" y="1697"/>
                  </a:moveTo>
                  <a:cubicBezTo>
                    <a:pt x="1435" y="4326"/>
                    <a:pt x="1524" y="7020"/>
                    <a:pt x="1210" y="9687"/>
                  </a:cubicBezTo>
                  <a:cubicBezTo>
                    <a:pt x="1147" y="10271"/>
                    <a:pt x="1049" y="10854"/>
                    <a:pt x="936" y="11438"/>
                  </a:cubicBezTo>
                  <a:lnTo>
                    <a:pt x="936" y="11438"/>
                  </a:lnTo>
                  <a:cubicBezTo>
                    <a:pt x="827" y="10793"/>
                    <a:pt x="729" y="10148"/>
                    <a:pt x="660" y="9504"/>
                  </a:cubicBezTo>
                  <a:cubicBezTo>
                    <a:pt x="587" y="8514"/>
                    <a:pt x="513" y="7488"/>
                    <a:pt x="513" y="6461"/>
                  </a:cubicBezTo>
                  <a:cubicBezTo>
                    <a:pt x="513" y="4862"/>
                    <a:pt x="647" y="3262"/>
                    <a:pt x="897" y="1697"/>
                  </a:cubicBezTo>
                  <a:close/>
                  <a:moveTo>
                    <a:pt x="880" y="0"/>
                  </a:moveTo>
                  <a:cubicBezTo>
                    <a:pt x="770" y="0"/>
                    <a:pt x="660" y="64"/>
                    <a:pt x="623" y="193"/>
                  </a:cubicBezTo>
                  <a:cubicBezTo>
                    <a:pt x="184" y="2246"/>
                    <a:pt x="0" y="4335"/>
                    <a:pt x="0" y="6461"/>
                  </a:cubicBezTo>
                  <a:cubicBezTo>
                    <a:pt x="0" y="8514"/>
                    <a:pt x="212" y="10566"/>
                    <a:pt x="706" y="12550"/>
                  </a:cubicBezTo>
                  <a:lnTo>
                    <a:pt x="706" y="12550"/>
                  </a:lnTo>
                  <a:cubicBezTo>
                    <a:pt x="691" y="12622"/>
                    <a:pt x="676" y="12694"/>
                    <a:pt x="660" y="12766"/>
                  </a:cubicBezTo>
                  <a:cubicBezTo>
                    <a:pt x="593" y="13012"/>
                    <a:pt x="784" y="13176"/>
                    <a:pt x="969" y="13176"/>
                  </a:cubicBezTo>
                  <a:cubicBezTo>
                    <a:pt x="1087" y="13176"/>
                    <a:pt x="1204" y="13108"/>
                    <a:pt x="1247" y="12950"/>
                  </a:cubicBezTo>
                  <a:cubicBezTo>
                    <a:pt x="1833" y="10860"/>
                    <a:pt x="2090" y="8697"/>
                    <a:pt x="2016" y="6571"/>
                  </a:cubicBezTo>
                  <a:cubicBezTo>
                    <a:pt x="1980" y="4408"/>
                    <a:pt x="1686" y="2282"/>
                    <a:pt x="1137" y="193"/>
                  </a:cubicBezTo>
                  <a:cubicBezTo>
                    <a:pt x="1100" y="64"/>
                    <a:pt x="990" y="0"/>
                    <a:pt x="8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9"/>
            <p:cNvSpPr/>
            <p:nvPr/>
          </p:nvSpPr>
          <p:spPr>
            <a:xfrm rot="3361624">
              <a:off x="4235994" y="6515414"/>
              <a:ext cx="236050" cy="617999"/>
            </a:xfrm>
            <a:custGeom>
              <a:rect b="b" l="l" r="r" t="t"/>
              <a:pathLst>
                <a:path extrusionOk="0" h="24720" w="9442">
                  <a:moveTo>
                    <a:pt x="1334" y="1388"/>
                  </a:moveTo>
                  <a:cubicBezTo>
                    <a:pt x="2725" y="4292"/>
                    <a:pt x="4104" y="7184"/>
                    <a:pt x="5096" y="10225"/>
                  </a:cubicBezTo>
                  <a:cubicBezTo>
                    <a:pt x="5645" y="11875"/>
                    <a:pt x="6049" y="13598"/>
                    <a:pt x="6342" y="15358"/>
                  </a:cubicBezTo>
                  <a:cubicBezTo>
                    <a:pt x="6546" y="16787"/>
                    <a:pt x="6624" y="18248"/>
                    <a:pt x="6839" y="19681"/>
                  </a:cubicBezTo>
                  <a:lnTo>
                    <a:pt x="6839" y="19681"/>
                  </a:lnTo>
                  <a:cubicBezTo>
                    <a:pt x="6595" y="19180"/>
                    <a:pt x="6306" y="18693"/>
                    <a:pt x="6012" y="18217"/>
                  </a:cubicBezTo>
                  <a:cubicBezTo>
                    <a:pt x="5169" y="16934"/>
                    <a:pt x="4436" y="15614"/>
                    <a:pt x="3776" y="14221"/>
                  </a:cubicBezTo>
                  <a:cubicBezTo>
                    <a:pt x="2456" y="11472"/>
                    <a:pt x="1613" y="8502"/>
                    <a:pt x="1320" y="5497"/>
                  </a:cubicBezTo>
                  <a:cubicBezTo>
                    <a:pt x="1173" y="4121"/>
                    <a:pt x="1191" y="2745"/>
                    <a:pt x="1334" y="1388"/>
                  </a:cubicBezTo>
                  <a:close/>
                  <a:moveTo>
                    <a:pt x="1153" y="0"/>
                  </a:moveTo>
                  <a:cubicBezTo>
                    <a:pt x="1009" y="0"/>
                    <a:pt x="864" y="75"/>
                    <a:pt x="843" y="218"/>
                  </a:cubicBezTo>
                  <a:cubicBezTo>
                    <a:pt x="0" y="6266"/>
                    <a:pt x="1760" y="12498"/>
                    <a:pt x="5059" y="17630"/>
                  </a:cubicBezTo>
                  <a:cubicBezTo>
                    <a:pt x="5975" y="19060"/>
                    <a:pt x="7185" y="20490"/>
                    <a:pt x="7295" y="22286"/>
                  </a:cubicBezTo>
                  <a:cubicBezTo>
                    <a:pt x="7295" y="22359"/>
                    <a:pt x="7350" y="22396"/>
                    <a:pt x="7405" y="22396"/>
                  </a:cubicBezTo>
                  <a:cubicBezTo>
                    <a:pt x="7425" y="22396"/>
                    <a:pt x="7444" y="22391"/>
                    <a:pt x="7462" y="22382"/>
                  </a:cubicBezTo>
                  <a:lnTo>
                    <a:pt x="7462" y="22382"/>
                  </a:lnTo>
                  <a:cubicBezTo>
                    <a:pt x="7467" y="22399"/>
                    <a:pt x="7473" y="22416"/>
                    <a:pt x="7478" y="22433"/>
                  </a:cubicBezTo>
                  <a:cubicBezTo>
                    <a:pt x="7808" y="23239"/>
                    <a:pt x="8248" y="23972"/>
                    <a:pt x="8798" y="24632"/>
                  </a:cubicBezTo>
                  <a:cubicBezTo>
                    <a:pt x="8851" y="24693"/>
                    <a:pt x="8918" y="24719"/>
                    <a:pt x="8987" y="24719"/>
                  </a:cubicBezTo>
                  <a:cubicBezTo>
                    <a:pt x="9206" y="24719"/>
                    <a:pt x="9442" y="24461"/>
                    <a:pt x="9275" y="24265"/>
                  </a:cubicBezTo>
                  <a:cubicBezTo>
                    <a:pt x="8432" y="23019"/>
                    <a:pt x="7882" y="21626"/>
                    <a:pt x="7662" y="20123"/>
                  </a:cubicBezTo>
                  <a:cubicBezTo>
                    <a:pt x="7368" y="18620"/>
                    <a:pt x="7295" y="17080"/>
                    <a:pt x="7075" y="15577"/>
                  </a:cubicBezTo>
                  <a:cubicBezTo>
                    <a:pt x="6525" y="12132"/>
                    <a:pt x="5499" y="8759"/>
                    <a:pt x="3996" y="5570"/>
                  </a:cubicBezTo>
                  <a:cubicBezTo>
                    <a:pt x="3189" y="3737"/>
                    <a:pt x="2310" y="1941"/>
                    <a:pt x="1430" y="144"/>
                  </a:cubicBezTo>
                  <a:cubicBezTo>
                    <a:pt x="1381" y="47"/>
                    <a:pt x="1268" y="0"/>
                    <a:pt x="1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9" name="Google Shape;359;p9"/>
          <p:cNvSpPr/>
          <p:nvPr/>
        </p:nvSpPr>
        <p:spPr>
          <a:xfrm rot="-4540936">
            <a:off x="-370382" y="3494483"/>
            <a:ext cx="1853967" cy="932609"/>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9"/>
          <p:cNvSpPr/>
          <p:nvPr/>
        </p:nvSpPr>
        <p:spPr>
          <a:xfrm flipH="1" rot="3224944">
            <a:off x="6925087" y="-1169803"/>
            <a:ext cx="2701490" cy="2155502"/>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61" name="Shape 361"/>
        <p:cNvGrpSpPr/>
        <p:nvPr/>
      </p:nvGrpSpPr>
      <p:grpSpPr>
        <a:xfrm>
          <a:off x="0" y="0"/>
          <a:ext cx="0" cy="0"/>
          <a:chOff x="0" y="0"/>
          <a:chExt cx="0" cy="0"/>
        </a:xfrm>
      </p:grpSpPr>
      <p:sp>
        <p:nvSpPr>
          <p:cNvPr id="362" name="Google Shape;362;p10"/>
          <p:cNvSpPr txBox="1"/>
          <p:nvPr>
            <p:ph type="title"/>
          </p:nvPr>
        </p:nvSpPr>
        <p:spPr>
          <a:xfrm>
            <a:off x="713225" y="1611049"/>
            <a:ext cx="3646800" cy="16452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solidFill>
                  <a:schemeClr val="lt1"/>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61" Type="http://schemas.openxmlformats.org/officeDocument/2006/relationships/theme" Target="../theme/theme2.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60" Type="http://schemas.openxmlformats.org/officeDocument/2006/relationships/slideLayout" Target="../slideLayouts/slideLayout60.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38762"/>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Calistoga"/>
              <a:buNone/>
              <a:defRPr sz="3600">
                <a:solidFill>
                  <a:schemeClr val="accent1"/>
                </a:solidFill>
                <a:latin typeface="Calistoga"/>
                <a:ea typeface="Calistoga"/>
                <a:cs typeface="Calistoga"/>
                <a:sym typeface="Calistoga"/>
              </a:defRPr>
            </a:lvl1pPr>
            <a:lvl2pPr lvl="1">
              <a:spcBef>
                <a:spcPts val="0"/>
              </a:spcBef>
              <a:spcAft>
                <a:spcPts val="0"/>
              </a:spcAft>
              <a:buClr>
                <a:schemeClr val="accent1"/>
              </a:buClr>
              <a:buSzPts val="3600"/>
              <a:buFont typeface="Calistoga"/>
              <a:buNone/>
              <a:defRPr sz="3600">
                <a:solidFill>
                  <a:schemeClr val="accent1"/>
                </a:solidFill>
                <a:latin typeface="Calistoga"/>
                <a:ea typeface="Calistoga"/>
                <a:cs typeface="Calistoga"/>
                <a:sym typeface="Calistoga"/>
              </a:defRPr>
            </a:lvl2pPr>
            <a:lvl3pPr lvl="2">
              <a:spcBef>
                <a:spcPts val="0"/>
              </a:spcBef>
              <a:spcAft>
                <a:spcPts val="0"/>
              </a:spcAft>
              <a:buClr>
                <a:schemeClr val="accent1"/>
              </a:buClr>
              <a:buSzPts val="3600"/>
              <a:buFont typeface="Calistoga"/>
              <a:buNone/>
              <a:defRPr sz="3600">
                <a:solidFill>
                  <a:schemeClr val="accent1"/>
                </a:solidFill>
                <a:latin typeface="Calistoga"/>
                <a:ea typeface="Calistoga"/>
                <a:cs typeface="Calistoga"/>
                <a:sym typeface="Calistoga"/>
              </a:defRPr>
            </a:lvl3pPr>
            <a:lvl4pPr lvl="3">
              <a:spcBef>
                <a:spcPts val="0"/>
              </a:spcBef>
              <a:spcAft>
                <a:spcPts val="0"/>
              </a:spcAft>
              <a:buClr>
                <a:schemeClr val="accent1"/>
              </a:buClr>
              <a:buSzPts val="3600"/>
              <a:buFont typeface="Calistoga"/>
              <a:buNone/>
              <a:defRPr sz="3600">
                <a:solidFill>
                  <a:schemeClr val="accent1"/>
                </a:solidFill>
                <a:latin typeface="Calistoga"/>
                <a:ea typeface="Calistoga"/>
                <a:cs typeface="Calistoga"/>
                <a:sym typeface="Calistoga"/>
              </a:defRPr>
            </a:lvl4pPr>
            <a:lvl5pPr lvl="4">
              <a:spcBef>
                <a:spcPts val="0"/>
              </a:spcBef>
              <a:spcAft>
                <a:spcPts val="0"/>
              </a:spcAft>
              <a:buClr>
                <a:schemeClr val="accent1"/>
              </a:buClr>
              <a:buSzPts val="3600"/>
              <a:buFont typeface="Calistoga"/>
              <a:buNone/>
              <a:defRPr sz="3600">
                <a:solidFill>
                  <a:schemeClr val="accent1"/>
                </a:solidFill>
                <a:latin typeface="Calistoga"/>
                <a:ea typeface="Calistoga"/>
                <a:cs typeface="Calistoga"/>
                <a:sym typeface="Calistoga"/>
              </a:defRPr>
            </a:lvl5pPr>
            <a:lvl6pPr lvl="5">
              <a:spcBef>
                <a:spcPts val="0"/>
              </a:spcBef>
              <a:spcAft>
                <a:spcPts val="0"/>
              </a:spcAft>
              <a:buClr>
                <a:schemeClr val="accent1"/>
              </a:buClr>
              <a:buSzPts val="3600"/>
              <a:buFont typeface="Calistoga"/>
              <a:buNone/>
              <a:defRPr sz="3600">
                <a:solidFill>
                  <a:schemeClr val="accent1"/>
                </a:solidFill>
                <a:latin typeface="Calistoga"/>
                <a:ea typeface="Calistoga"/>
                <a:cs typeface="Calistoga"/>
                <a:sym typeface="Calistoga"/>
              </a:defRPr>
            </a:lvl6pPr>
            <a:lvl7pPr lvl="6">
              <a:spcBef>
                <a:spcPts val="0"/>
              </a:spcBef>
              <a:spcAft>
                <a:spcPts val="0"/>
              </a:spcAft>
              <a:buClr>
                <a:schemeClr val="accent1"/>
              </a:buClr>
              <a:buSzPts val="3600"/>
              <a:buFont typeface="Calistoga"/>
              <a:buNone/>
              <a:defRPr sz="3600">
                <a:solidFill>
                  <a:schemeClr val="accent1"/>
                </a:solidFill>
                <a:latin typeface="Calistoga"/>
                <a:ea typeface="Calistoga"/>
                <a:cs typeface="Calistoga"/>
                <a:sym typeface="Calistoga"/>
              </a:defRPr>
            </a:lvl7pPr>
            <a:lvl8pPr lvl="7">
              <a:spcBef>
                <a:spcPts val="0"/>
              </a:spcBef>
              <a:spcAft>
                <a:spcPts val="0"/>
              </a:spcAft>
              <a:buClr>
                <a:schemeClr val="accent1"/>
              </a:buClr>
              <a:buSzPts val="3600"/>
              <a:buFont typeface="Calistoga"/>
              <a:buNone/>
              <a:defRPr sz="3600">
                <a:solidFill>
                  <a:schemeClr val="accent1"/>
                </a:solidFill>
                <a:latin typeface="Calistoga"/>
                <a:ea typeface="Calistoga"/>
                <a:cs typeface="Calistoga"/>
                <a:sym typeface="Calistoga"/>
              </a:defRPr>
            </a:lvl8pPr>
            <a:lvl9pPr lvl="8">
              <a:spcBef>
                <a:spcPts val="0"/>
              </a:spcBef>
              <a:spcAft>
                <a:spcPts val="0"/>
              </a:spcAft>
              <a:buClr>
                <a:schemeClr val="accent1"/>
              </a:buClr>
              <a:buSzPts val="3600"/>
              <a:buFont typeface="Calistoga"/>
              <a:buNone/>
              <a:defRPr sz="3600">
                <a:solidFill>
                  <a:schemeClr val="accent1"/>
                </a:solidFill>
                <a:latin typeface="Calistoga"/>
                <a:ea typeface="Calistoga"/>
                <a:cs typeface="Calistoga"/>
                <a:sym typeface="Calistog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dk1"/>
              </a:buClr>
              <a:buSzPts val="1600"/>
              <a:buFont typeface="Voces"/>
              <a:buChar char="●"/>
              <a:defRPr sz="1600">
                <a:solidFill>
                  <a:schemeClr val="dk1"/>
                </a:solidFill>
                <a:latin typeface="Voces"/>
                <a:ea typeface="Voces"/>
                <a:cs typeface="Voces"/>
                <a:sym typeface="Voces"/>
              </a:defRPr>
            </a:lvl1pPr>
            <a:lvl2pPr indent="-330200" lvl="1" marL="914400">
              <a:lnSpc>
                <a:spcPct val="100000"/>
              </a:lnSpc>
              <a:spcBef>
                <a:spcPts val="0"/>
              </a:spcBef>
              <a:spcAft>
                <a:spcPts val="0"/>
              </a:spcAft>
              <a:buClr>
                <a:schemeClr val="dk1"/>
              </a:buClr>
              <a:buSzPts val="1600"/>
              <a:buFont typeface="Voces"/>
              <a:buChar char="○"/>
              <a:defRPr sz="1600">
                <a:solidFill>
                  <a:schemeClr val="dk1"/>
                </a:solidFill>
                <a:latin typeface="Voces"/>
                <a:ea typeface="Voces"/>
                <a:cs typeface="Voces"/>
                <a:sym typeface="Voces"/>
              </a:defRPr>
            </a:lvl2pPr>
            <a:lvl3pPr indent="-330200" lvl="2" marL="1371600">
              <a:lnSpc>
                <a:spcPct val="100000"/>
              </a:lnSpc>
              <a:spcBef>
                <a:spcPts val="0"/>
              </a:spcBef>
              <a:spcAft>
                <a:spcPts val="0"/>
              </a:spcAft>
              <a:buClr>
                <a:schemeClr val="dk1"/>
              </a:buClr>
              <a:buSzPts val="1600"/>
              <a:buFont typeface="Voces"/>
              <a:buChar char="■"/>
              <a:defRPr sz="1600">
                <a:solidFill>
                  <a:schemeClr val="dk1"/>
                </a:solidFill>
                <a:latin typeface="Voces"/>
                <a:ea typeface="Voces"/>
                <a:cs typeface="Voces"/>
                <a:sym typeface="Voces"/>
              </a:defRPr>
            </a:lvl3pPr>
            <a:lvl4pPr indent="-330200" lvl="3" marL="1828800">
              <a:lnSpc>
                <a:spcPct val="100000"/>
              </a:lnSpc>
              <a:spcBef>
                <a:spcPts val="0"/>
              </a:spcBef>
              <a:spcAft>
                <a:spcPts val="0"/>
              </a:spcAft>
              <a:buClr>
                <a:schemeClr val="dk1"/>
              </a:buClr>
              <a:buSzPts val="1600"/>
              <a:buFont typeface="Voces"/>
              <a:buChar char="●"/>
              <a:defRPr sz="1600">
                <a:solidFill>
                  <a:schemeClr val="dk1"/>
                </a:solidFill>
                <a:latin typeface="Voces"/>
                <a:ea typeface="Voces"/>
                <a:cs typeface="Voces"/>
                <a:sym typeface="Voces"/>
              </a:defRPr>
            </a:lvl4pPr>
            <a:lvl5pPr indent="-330200" lvl="4" marL="2286000">
              <a:lnSpc>
                <a:spcPct val="100000"/>
              </a:lnSpc>
              <a:spcBef>
                <a:spcPts val="0"/>
              </a:spcBef>
              <a:spcAft>
                <a:spcPts val="0"/>
              </a:spcAft>
              <a:buClr>
                <a:schemeClr val="dk1"/>
              </a:buClr>
              <a:buSzPts val="1600"/>
              <a:buFont typeface="Voces"/>
              <a:buChar char="○"/>
              <a:defRPr sz="1600">
                <a:solidFill>
                  <a:schemeClr val="dk1"/>
                </a:solidFill>
                <a:latin typeface="Voces"/>
                <a:ea typeface="Voces"/>
                <a:cs typeface="Voces"/>
                <a:sym typeface="Voces"/>
              </a:defRPr>
            </a:lvl5pPr>
            <a:lvl6pPr indent="-330200" lvl="5" marL="2743200">
              <a:lnSpc>
                <a:spcPct val="100000"/>
              </a:lnSpc>
              <a:spcBef>
                <a:spcPts val="0"/>
              </a:spcBef>
              <a:spcAft>
                <a:spcPts val="0"/>
              </a:spcAft>
              <a:buClr>
                <a:schemeClr val="dk1"/>
              </a:buClr>
              <a:buSzPts val="1600"/>
              <a:buFont typeface="Voces"/>
              <a:buChar char="■"/>
              <a:defRPr sz="1600">
                <a:solidFill>
                  <a:schemeClr val="dk1"/>
                </a:solidFill>
                <a:latin typeface="Voces"/>
                <a:ea typeface="Voces"/>
                <a:cs typeface="Voces"/>
                <a:sym typeface="Voces"/>
              </a:defRPr>
            </a:lvl6pPr>
            <a:lvl7pPr indent="-330200" lvl="6" marL="3200400">
              <a:lnSpc>
                <a:spcPct val="100000"/>
              </a:lnSpc>
              <a:spcBef>
                <a:spcPts val="0"/>
              </a:spcBef>
              <a:spcAft>
                <a:spcPts val="0"/>
              </a:spcAft>
              <a:buClr>
                <a:schemeClr val="dk1"/>
              </a:buClr>
              <a:buSzPts val="1600"/>
              <a:buFont typeface="Voces"/>
              <a:buChar char="●"/>
              <a:defRPr sz="1600">
                <a:solidFill>
                  <a:schemeClr val="dk1"/>
                </a:solidFill>
                <a:latin typeface="Voces"/>
                <a:ea typeface="Voces"/>
                <a:cs typeface="Voces"/>
                <a:sym typeface="Voces"/>
              </a:defRPr>
            </a:lvl7pPr>
            <a:lvl8pPr indent="-330200" lvl="7" marL="3657600">
              <a:lnSpc>
                <a:spcPct val="100000"/>
              </a:lnSpc>
              <a:spcBef>
                <a:spcPts val="0"/>
              </a:spcBef>
              <a:spcAft>
                <a:spcPts val="0"/>
              </a:spcAft>
              <a:buClr>
                <a:schemeClr val="dk1"/>
              </a:buClr>
              <a:buSzPts val="1600"/>
              <a:buFont typeface="Voces"/>
              <a:buChar char="○"/>
              <a:defRPr sz="1600">
                <a:solidFill>
                  <a:schemeClr val="dk1"/>
                </a:solidFill>
                <a:latin typeface="Voces"/>
                <a:ea typeface="Voces"/>
                <a:cs typeface="Voces"/>
                <a:sym typeface="Voces"/>
              </a:defRPr>
            </a:lvl8pPr>
            <a:lvl9pPr indent="-330200" lvl="8" marL="4114800">
              <a:lnSpc>
                <a:spcPct val="100000"/>
              </a:lnSpc>
              <a:spcBef>
                <a:spcPts val="0"/>
              </a:spcBef>
              <a:spcAft>
                <a:spcPts val="0"/>
              </a:spcAft>
              <a:buClr>
                <a:schemeClr val="dk1"/>
              </a:buClr>
              <a:buSzPts val="1600"/>
              <a:buFont typeface="Voces"/>
              <a:buChar char="■"/>
              <a:defRPr sz="1600">
                <a:solidFill>
                  <a:schemeClr val="dk1"/>
                </a:solidFill>
                <a:latin typeface="Voces"/>
                <a:ea typeface="Voces"/>
                <a:cs typeface="Voces"/>
                <a:sym typeface="Voce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8.xml"/><Relationship Id="rId3" Type="http://schemas.openxmlformats.org/officeDocument/2006/relationships/hyperlink" Target="https://www.usda.gov/nutrition-security" TargetMode="External"/><Relationship Id="rId4" Type="http://schemas.openxmlformats.org/officeDocument/2006/relationships/hyperlink" Target="https://www.ars.usda.gov/northeast-area/beltsville-md-bhnrc/beltsville-human-nutrition-research-center/" TargetMode="External"/><Relationship Id="rId5" Type="http://schemas.openxmlformats.org/officeDocument/2006/relationships/hyperlink" Target="https://www.ers.usda.gov/data-products/food-price-outlook/"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509" name="Shape 2509"/>
        <p:cNvGrpSpPr/>
        <p:nvPr/>
      </p:nvGrpSpPr>
      <p:grpSpPr>
        <a:xfrm>
          <a:off x="0" y="0"/>
          <a:ext cx="0" cy="0"/>
          <a:chOff x="0" y="0"/>
          <a:chExt cx="0" cy="0"/>
        </a:xfrm>
      </p:grpSpPr>
      <p:sp>
        <p:nvSpPr>
          <p:cNvPr id="2510" name="Google Shape;2510;p62"/>
          <p:cNvSpPr txBox="1"/>
          <p:nvPr>
            <p:ph type="ctrTitle"/>
          </p:nvPr>
        </p:nvSpPr>
        <p:spPr>
          <a:xfrm>
            <a:off x="573000" y="1267588"/>
            <a:ext cx="7998000" cy="192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Impacts of Nutrition Change in the U.S</a:t>
            </a:r>
            <a:endParaRPr/>
          </a:p>
          <a:p>
            <a:pPr indent="0" lvl="0" marL="0" rtl="0" algn="ctr">
              <a:spcBef>
                <a:spcPts val="0"/>
              </a:spcBef>
              <a:spcAft>
                <a:spcPts val="0"/>
              </a:spcAft>
              <a:buNone/>
            </a:pPr>
            <a:r>
              <a:rPr lang="en" sz="2400"/>
              <a:t>Source: USDA’s Agricultural Research Service and Food Data Central</a:t>
            </a:r>
            <a:endParaRPr/>
          </a:p>
        </p:txBody>
      </p:sp>
      <p:sp>
        <p:nvSpPr>
          <p:cNvPr id="2511" name="Google Shape;2511;p62"/>
          <p:cNvSpPr txBox="1"/>
          <p:nvPr>
            <p:ph idx="1" type="subTitle"/>
          </p:nvPr>
        </p:nvSpPr>
        <p:spPr>
          <a:xfrm>
            <a:off x="1053600" y="4087138"/>
            <a:ext cx="70422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29 - United States Naval Academy</a:t>
            </a:r>
            <a:endParaRPr/>
          </a:p>
          <a:p>
            <a:pPr indent="0" lvl="0" marL="0" rtl="0" algn="l">
              <a:spcBef>
                <a:spcPts val="0"/>
              </a:spcBef>
              <a:spcAft>
                <a:spcPts val="0"/>
              </a:spcAft>
              <a:buNone/>
            </a:pPr>
            <a:r>
              <a:rPr lang="en"/>
              <a:t>Emma </a:t>
            </a:r>
            <a:r>
              <a:rPr lang="en"/>
              <a:t>Dear, Seungjae Hong, Matt Jao, Aaron Song</a:t>
            </a:r>
            <a:endParaRPr/>
          </a:p>
        </p:txBody>
      </p:sp>
      <p:pic>
        <p:nvPicPr>
          <p:cNvPr id="2512" name="Google Shape;2512;p62"/>
          <p:cNvPicPr preferRelativeResize="0"/>
          <p:nvPr/>
        </p:nvPicPr>
        <p:blipFill>
          <a:blip r:embed="rId3">
            <a:alphaModFix/>
          </a:blip>
          <a:stretch>
            <a:fillRect/>
          </a:stretch>
        </p:blipFill>
        <p:spPr>
          <a:xfrm>
            <a:off x="7526025" y="0"/>
            <a:ext cx="1400725" cy="1400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699" name="Shape 2699"/>
        <p:cNvGrpSpPr/>
        <p:nvPr/>
      </p:nvGrpSpPr>
      <p:grpSpPr>
        <a:xfrm>
          <a:off x="0" y="0"/>
          <a:ext cx="0" cy="0"/>
          <a:chOff x="0" y="0"/>
          <a:chExt cx="0" cy="0"/>
        </a:xfrm>
      </p:grpSpPr>
      <p:pic>
        <p:nvPicPr>
          <p:cNvPr id="2700" name="Google Shape;2700;p71"/>
          <p:cNvPicPr preferRelativeResize="0"/>
          <p:nvPr/>
        </p:nvPicPr>
        <p:blipFill>
          <a:blip r:embed="rId3">
            <a:alphaModFix/>
          </a:blip>
          <a:stretch>
            <a:fillRect/>
          </a:stretch>
        </p:blipFill>
        <p:spPr>
          <a:xfrm>
            <a:off x="1196951" y="0"/>
            <a:ext cx="6750109" cy="5143499"/>
          </a:xfrm>
          <a:prstGeom prst="rect">
            <a:avLst/>
          </a:prstGeom>
          <a:noFill/>
          <a:ln>
            <a:noFill/>
          </a:ln>
        </p:spPr>
      </p:pic>
      <p:sp>
        <p:nvSpPr>
          <p:cNvPr id="2701" name="Google Shape;2701;p71"/>
          <p:cNvSpPr/>
          <p:nvPr/>
        </p:nvSpPr>
        <p:spPr>
          <a:xfrm>
            <a:off x="1352425" y="330725"/>
            <a:ext cx="5348700" cy="967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Voces"/>
              <a:ea typeface="Voces"/>
              <a:cs typeface="Voces"/>
              <a:sym typeface="Voce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705" name="Shape 2705"/>
        <p:cNvGrpSpPr/>
        <p:nvPr/>
      </p:nvGrpSpPr>
      <p:grpSpPr>
        <a:xfrm>
          <a:off x="0" y="0"/>
          <a:ext cx="0" cy="0"/>
          <a:chOff x="0" y="0"/>
          <a:chExt cx="0" cy="0"/>
        </a:xfrm>
      </p:grpSpPr>
      <p:pic>
        <p:nvPicPr>
          <p:cNvPr id="2706" name="Google Shape;2706;p72"/>
          <p:cNvPicPr preferRelativeResize="0"/>
          <p:nvPr/>
        </p:nvPicPr>
        <p:blipFill>
          <a:blip r:embed="rId3">
            <a:alphaModFix/>
          </a:blip>
          <a:stretch>
            <a:fillRect/>
          </a:stretch>
        </p:blipFill>
        <p:spPr>
          <a:xfrm>
            <a:off x="1199637" y="0"/>
            <a:ext cx="6750114" cy="5143499"/>
          </a:xfrm>
          <a:prstGeom prst="rect">
            <a:avLst/>
          </a:prstGeom>
          <a:noFill/>
          <a:ln>
            <a:noFill/>
          </a:ln>
        </p:spPr>
      </p:pic>
      <p:sp>
        <p:nvSpPr>
          <p:cNvPr id="2707" name="Google Shape;2707;p72"/>
          <p:cNvSpPr/>
          <p:nvPr/>
        </p:nvSpPr>
        <p:spPr>
          <a:xfrm>
            <a:off x="1352425" y="272100"/>
            <a:ext cx="4865100" cy="556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Voces"/>
              <a:ea typeface="Voces"/>
              <a:cs typeface="Voces"/>
              <a:sym typeface="Voce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711" name="Shape 2711"/>
        <p:cNvGrpSpPr/>
        <p:nvPr/>
      </p:nvGrpSpPr>
      <p:grpSpPr>
        <a:xfrm>
          <a:off x="0" y="0"/>
          <a:ext cx="0" cy="0"/>
          <a:chOff x="0" y="0"/>
          <a:chExt cx="0" cy="0"/>
        </a:xfrm>
      </p:grpSpPr>
      <p:pic>
        <p:nvPicPr>
          <p:cNvPr id="2712" name="Google Shape;2712;p73"/>
          <p:cNvPicPr preferRelativeResize="0"/>
          <p:nvPr/>
        </p:nvPicPr>
        <p:blipFill>
          <a:blip r:embed="rId3">
            <a:alphaModFix/>
          </a:blip>
          <a:stretch>
            <a:fillRect/>
          </a:stretch>
        </p:blipFill>
        <p:spPr>
          <a:xfrm>
            <a:off x="1040352" y="0"/>
            <a:ext cx="6750120" cy="5143499"/>
          </a:xfrm>
          <a:prstGeom prst="rect">
            <a:avLst/>
          </a:prstGeom>
          <a:noFill/>
          <a:ln>
            <a:noFill/>
          </a:ln>
        </p:spPr>
      </p:pic>
      <p:sp>
        <p:nvSpPr>
          <p:cNvPr id="2713" name="Google Shape;2713;p73"/>
          <p:cNvSpPr/>
          <p:nvPr/>
        </p:nvSpPr>
        <p:spPr>
          <a:xfrm>
            <a:off x="1352425" y="3379200"/>
            <a:ext cx="5119800" cy="556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Voces"/>
              <a:ea typeface="Voces"/>
              <a:cs typeface="Voces"/>
              <a:sym typeface="Voce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717" name="Shape 2717"/>
        <p:cNvGrpSpPr/>
        <p:nvPr/>
      </p:nvGrpSpPr>
      <p:grpSpPr>
        <a:xfrm>
          <a:off x="0" y="0"/>
          <a:ext cx="0" cy="0"/>
          <a:chOff x="0" y="0"/>
          <a:chExt cx="0" cy="0"/>
        </a:xfrm>
      </p:grpSpPr>
      <p:sp>
        <p:nvSpPr>
          <p:cNvPr id="2718" name="Google Shape;2718;p74"/>
          <p:cNvSpPr txBox="1"/>
          <p:nvPr>
            <p:ph type="title"/>
          </p:nvPr>
        </p:nvSpPr>
        <p:spPr>
          <a:xfrm>
            <a:off x="837200" y="1029925"/>
            <a:ext cx="7469700" cy="164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956,790</a:t>
            </a:r>
            <a:endParaRPr/>
          </a:p>
        </p:txBody>
      </p:sp>
      <p:sp>
        <p:nvSpPr>
          <p:cNvPr id="2719" name="Google Shape;2719;p74"/>
          <p:cNvSpPr txBox="1"/>
          <p:nvPr>
            <p:ph idx="1" type="subTitle"/>
          </p:nvPr>
        </p:nvSpPr>
        <p:spPr>
          <a:xfrm>
            <a:off x="1957400" y="2966150"/>
            <a:ext cx="4965900" cy="7644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Big numbers catch your audience’s attention</a:t>
            </a:r>
            <a:endParaRPr/>
          </a:p>
        </p:txBody>
      </p:sp>
      <p:pic>
        <p:nvPicPr>
          <p:cNvPr id="2720" name="Google Shape;2720;p74"/>
          <p:cNvPicPr preferRelativeResize="0"/>
          <p:nvPr/>
        </p:nvPicPr>
        <p:blipFill>
          <a:blip r:embed="rId3">
            <a:alphaModFix/>
          </a:blip>
          <a:stretch>
            <a:fillRect/>
          </a:stretch>
        </p:blipFill>
        <p:spPr>
          <a:xfrm>
            <a:off x="1196939" y="0"/>
            <a:ext cx="6750120" cy="5143499"/>
          </a:xfrm>
          <a:prstGeom prst="rect">
            <a:avLst/>
          </a:prstGeom>
          <a:noFill/>
          <a:ln>
            <a:noFill/>
          </a:ln>
        </p:spPr>
      </p:pic>
      <p:sp>
        <p:nvSpPr>
          <p:cNvPr id="2721" name="Google Shape;2721;p74"/>
          <p:cNvSpPr/>
          <p:nvPr/>
        </p:nvSpPr>
        <p:spPr>
          <a:xfrm>
            <a:off x="1271900" y="936425"/>
            <a:ext cx="4777500" cy="342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Voces"/>
              <a:ea typeface="Voces"/>
              <a:cs typeface="Voces"/>
              <a:sym typeface="Voces"/>
            </a:endParaRPr>
          </a:p>
        </p:txBody>
      </p:sp>
      <p:sp>
        <p:nvSpPr>
          <p:cNvPr id="2722" name="Google Shape;2722;p74"/>
          <p:cNvSpPr/>
          <p:nvPr/>
        </p:nvSpPr>
        <p:spPr>
          <a:xfrm>
            <a:off x="1271900" y="4022475"/>
            <a:ext cx="5561100" cy="3963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Voces"/>
              <a:ea typeface="Voces"/>
              <a:cs typeface="Voces"/>
              <a:sym typeface="Voce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6" name="Shape 2726"/>
        <p:cNvGrpSpPr/>
        <p:nvPr/>
      </p:nvGrpSpPr>
      <p:grpSpPr>
        <a:xfrm>
          <a:off x="0" y="0"/>
          <a:ext cx="0" cy="0"/>
          <a:chOff x="0" y="0"/>
          <a:chExt cx="0" cy="0"/>
        </a:xfrm>
      </p:grpSpPr>
      <p:pic>
        <p:nvPicPr>
          <p:cNvPr id="2727" name="Google Shape;2727;p75"/>
          <p:cNvPicPr preferRelativeResize="0"/>
          <p:nvPr/>
        </p:nvPicPr>
        <p:blipFill>
          <a:blip r:embed="rId3">
            <a:alphaModFix/>
          </a:blip>
          <a:stretch>
            <a:fillRect/>
          </a:stretch>
        </p:blipFill>
        <p:spPr>
          <a:xfrm>
            <a:off x="1199650" y="0"/>
            <a:ext cx="6750106" cy="5143499"/>
          </a:xfrm>
          <a:prstGeom prst="rect">
            <a:avLst/>
          </a:prstGeom>
          <a:noFill/>
          <a:ln>
            <a:noFill/>
          </a:ln>
        </p:spPr>
      </p:pic>
      <p:sp>
        <p:nvSpPr>
          <p:cNvPr id="2728" name="Google Shape;2728;p75"/>
          <p:cNvSpPr/>
          <p:nvPr/>
        </p:nvSpPr>
        <p:spPr>
          <a:xfrm>
            <a:off x="1594000" y="4438900"/>
            <a:ext cx="4868100" cy="302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Voces"/>
              <a:ea typeface="Voces"/>
              <a:cs typeface="Voces"/>
              <a:sym typeface="Voce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732" name="Shape 2732"/>
        <p:cNvGrpSpPr/>
        <p:nvPr/>
      </p:nvGrpSpPr>
      <p:grpSpPr>
        <a:xfrm>
          <a:off x="0" y="0"/>
          <a:ext cx="0" cy="0"/>
          <a:chOff x="0" y="0"/>
          <a:chExt cx="0" cy="0"/>
        </a:xfrm>
      </p:grpSpPr>
      <p:pic>
        <p:nvPicPr>
          <p:cNvPr id="2733" name="Google Shape;2733;p76"/>
          <p:cNvPicPr preferRelativeResize="0"/>
          <p:nvPr/>
        </p:nvPicPr>
        <p:blipFill>
          <a:blip r:embed="rId3">
            <a:alphaModFix/>
          </a:blip>
          <a:stretch>
            <a:fillRect/>
          </a:stretch>
        </p:blipFill>
        <p:spPr>
          <a:xfrm>
            <a:off x="1102489" y="0"/>
            <a:ext cx="6750120" cy="5143499"/>
          </a:xfrm>
          <a:prstGeom prst="rect">
            <a:avLst/>
          </a:prstGeom>
          <a:noFill/>
          <a:ln>
            <a:noFill/>
          </a:ln>
        </p:spPr>
      </p:pic>
      <p:sp>
        <p:nvSpPr>
          <p:cNvPr id="2734" name="Google Shape;2734;p76"/>
          <p:cNvSpPr/>
          <p:nvPr/>
        </p:nvSpPr>
        <p:spPr>
          <a:xfrm>
            <a:off x="1342375" y="1972850"/>
            <a:ext cx="6045900" cy="3423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Voces"/>
              <a:ea typeface="Voces"/>
              <a:cs typeface="Voces"/>
              <a:sym typeface="Voce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8" name="Shape 2738"/>
        <p:cNvGrpSpPr/>
        <p:nvPr/>
      </p:nvGrpSpPr>
      <p:grpSpPr>
        <a:xfrm>
          <a:off x="0" y="0"/>
          <a:ext cx="0" cy="0"/>
          <a:chOff x="0" y="0"/>
          <a:chExt cx="0" cy="0"/>
        </a:xfrm>
      </p:grpSpPr>
      <p:grpSp>
        <p:nvGrpSpPr>
          <p:cNvPr id="2739" name="Google Shape;2739;p77"/>
          <p:cNvGrpSpPr/>
          <p:nvPr/>
        </p:nvGrpSpPr>
        <p:grpSpPr>
          <a:xfrm>
            <a:off x="3063073" y="1266002"/>
            <a:ext cx="2370814" cy="2598073"/>
            <a:chOff x="3063073" y="1266002"/>
            <a:chExt cx="2370814" cy="2598073"/>
          </a:xfrm>
        </p:grpSpPr>
        <p:sp>
          <p:nvSpPr>
            <p:cNvPr id="2740" name="Google Shape;2740;p77"/>
            <p:cNvSpPr/>
            <p:nvPr/>
          </p:nvSpPr>
          <p:spPr>
            <a:xfrm>
              <a:off x="3706188" y="2136375"/>
              <a:ext cx="1727700" cy="17277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77"/>
            <p:cNvSpPr/>
            <p:nvPr/>
          </p:nvSpPr>
          <p:spPr>
            <a:xfrm rot="-5400000">
              <a:off x="2962626" y="1366449"/>
              <a:ext cx="1114700" cy="913805"/>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2" name="Google Shape;2742;p77"/>
          <p:cNvSpPr txBox="1"/>
          <p:nvPr>
            <p:ph type="ctrTitle"/>
          </p:nvPr>
        </p:nvSpPr>
        <p:spPr>
          <a:xfrm>
            <a:off x="713250" y="420624"/>
            <a:ext cx="77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Analysis</a:t>
            </a:r>
            <a:endParaRPr/>
          </a:p>
        </p:txBody>
      </p:sp>
      <p:sp>
        <p:nvSpPr>
          <p:cNvPr id="2743" name="Google Shape;2743;p77"/>
          <p:cNvSpPr txBox="1"/>
          <p:nvPr>
            <p:ph idx="4294967295" type="ctrTitle"/>
          </p:nvPr>
        </p:nvSpPr>
        <p:spPr>
          <a:xfrm>
            <a:off x="1108400" y="2417575"/>
            <a:ext cx="1966500" cy="46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Correlations</a:t>
            </a:r>
            <a:endParaRPr b="0" sz="2400">
              <a:latin typeface="Calistoga"/>
              <a:ea typeface="Calistoga"/>
              <a:cs typeface="Calistoga"/>
              <a:sym typeface="Calistoga"/>
            </a:endParaRPr>
          </a:p>
        </p:txBody>
      </p:sp>
      <p:sp>
        <p:nvSpPr>
          <p:cNvPr id="2744" name="Google Shape;2744;p77"/>
          <p:cNvSpPr txBox="1"/>
          <p:nvPr>
            <p:ph idx="4294967295" type="body"/>
          </p:nvPr>
        </p:nvSpPr>
        <p:spPr>
          <a:xfrm>
            <a:off x="1108400" y="2872725"/>
            <a:ext cx="1966500" cy="778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t>Decrease in obesity-mitigating nutrients correlate with an increase in obesity rates</a:t>
            </a:r>
            <a:endParaRPr sz="1400">
              <a:latin typeface="Voces"/>
              <a:ea typeface="Voces"/>
              <a:cs typeface="Voces"/>
              <a:sym typeface="Voces"/>
            </a:endParaRPr>
          </a:p>
        </p:txBody>
      </p:sp>
      <p:sp>
        <p:nvSpPr>
          <p:cNvPr id="2745" name="Google Shape;2745;p77"/>
          <p:cNvSpPr txBox="1"/>
          <p:nvPr>
            <p:ph idx="4294967295" type="ctrTitle"/>
          </p:nvPr>
        </p:nvSpPr>
        <p:spPr>
          <a:xfrm>
            <a:off x="6069075" y="3052430"/>
            <a:ext cx="1966500" cy="46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Nutrients</a:t>
            </a:r>
            <a:endParaRPr b="0" sz="2400">
              <a:latin typeface="Calistoga"/>
              <a:ea typeface="Calistoga"/>
              <a:cs typeface="Calistoga"/>
              <a:sym typeface="Calistoga"/>
            </a:endParaRPr>
          </a:p>
        </p:txBody>
      </p:sp>
      <p:sp>
        <p:nvSpPr>
          <p:cNvPr id="2746" name="Google Shape;2746;p77"/>
          <p:cNvSpPr txBox="1"/>
          <p:nvPr>
            <p:ph idx="4294967295" type="body"/>
          </p:nvPr>
        </p:nvSpPr>
        <p:spPr>
          <a:xfrm>
            <a:off x="6069075" y="3507575"/>
            <a:ext cx="1966500" cy="7788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sz="1400"/>
              <a:t>Nutrient Content overall decreases from SR to FF data </a:t>
            </a:r>
            <a:endParaRPr sz="1400"/>
          </a:p>
        </p:txBody>
      </p:sp>
      <p:sp>
        <p:nvSpPr>
          <p:cNvPr id="2747" name="Google Shape;2747;p77"/>
          <p:cNvSpPr txBox="1"/>
          <p:nvPr>
            <p:ph idx="4294967295" type="ctrTitle"/>
          </p:nvPr>
        </p:nvSpPr>
        <p:spPr>
          <a:xfrm>
            <a:off x="6069075" y="1532625"/>
            <a:ext cx="1966500" cy="464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2400"/>
              <a:t>The Data</a:t>
            </a:r>
            <a:endParaRPr b="0" sz="2400">
              <a:latin typeface="Calistoga"/>
              <a:ea typeface="Calistoga"/>
              <a:cs typeface="Calistoga"/>
              <a:sym typeface="Calistoga"/>
            </a:endParaRPr>
          </a:p>
        </p:txBody>
      </p:sp>
      <p:sp>
        <p:nvSpPr>
          <p:cNvPr id="2748" name="Google Shape;2748;p77"/>
          <p:cNvSpPr txBox="1"/>
          <p:nvPr>
            <p:ph idx="4294967295" type="body"/>
          </p:nvPr>
        </p:nvSpPr>
        <p:spPr>
          <a:xfrm>
            <a:off x="6069075" y="1987776"/>
            <a:ext cx="1965900" cy="7788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400"/>
              <a:t>Significant changes between the SR and FF data</a:t>
            </a:r>
            <a:endParaRPr sz="1400">
              <a:latin typeface="Voces"/>
              <a:ea typeface="Voces"/>
              <a:cs typeface="Voces"/>
              <a:sym typeface="Voces"/>
            </a:endParaRPr>
          </a:p>
        </p:txBody>
      </p:sp>
      <p:grpSp>
        <p:nvGrpSpPr>
          <p:cNvPr id="2749" name="Google Shape;2749;p77"/>
          <p:cNvGrpSpPr/>
          <p:nvPr/>
        </p:nvGrpSpPr>
        <p:grpSpPr>
          <a:xfrm>
            <a:off x="3424692" y="2553370"/>
            <a:ext cx="1109614" cy="1310484"/>
            <a:chOff x="3424692" y="2530345"/>
            <a:chExt cx="1109614" cy="1310484"/>
          </a:xfrm>
        </p:grpSpPr>
        <p:sp>
          <p:nvSpPr>
            <p:cNvPr id="2750" name="Google Shape;2750;p77"/>
            <p:cNvSpPr/>
            <p:nvPr/>
          </p:nvSpPr>
          <p:spPr>
            <a:xfrm flipH="1" rot="1272160">
              <a:off x="3513887" y="3027485"/>
              <a:ext cx="931223" cy="667542"/>
            </a:xfrm>
            <a:custGeom>
              <a:rect b="b" l="l" r="r" t="t"/>
              <a:pathLst>
                <a:path extrusionOk="0" h="14848" w="20713">
                  <a:moveTo>
                    <a:pt x="6709" y="1"/>
                  </a:moveTo>
                  <a:cubicBezTo>
                    <a:pt x="4656" y="3887"/>
                    <a:pt x="2420" y="7699"/>
                    <a:pt x="0" y="11365"/>
                  </a:cubicBezTo>
                  <a:cubicBezTo>
                    <a:pt x="5111" y="13675"/>
                    <a:pt x="10630" y="14847"/>
                    <a:pt x="16201" y="14847"/>
                  </a:cubicBezTo>
                  <a:cubicBezTo>
                    <a:pt x="17703" y="14847"/>
                    <a:pt x="19210" y="14762"/>
                    <a:pt x="20712" y="14591"/>
                  </a:cubicBezTo>
                  <a:lnTo>
                    <a:pt x="20712" y="6086"/>
                  </a:lnTo>
                  <a:cubicBezTo>
                    <a:pt x="17596" y="6013"/>
                    <a:pt x="14554" y="5206"/>
                    <a:pt x="11804" y="3777"/>
                  </a:cubicBezTo>
                  <a:cubicBezTo>
                    <a:pt x="9898" y="2824"/>
                    <a:pt x="8175" y="1541"/>
                    <a:pt x="67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77"/>
            <p:cNvSpPr/>
            <p:nvPr/>
          </p:nvSpPr>
          <p:spPr>
            <a:xfrm>
              <a:off x="3521343" y="2530345"/>
              <a:ext cx="935700" cy="935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2" name="Google Shape;2752;p77"/>
          <p:cNvGrpSpPr/>
          <p:nvPr/>
        </p:nvGrpSpPr>
        <p:grpSpPr>
          <a:xfrm>
            <a:off x="4686968" y="2734830"/>
            <a:ext cx="1152330" cy="1465290"/>
            <a:chOff x="4686968" y="2711805"/>
            <a:chExt cx="1152330" cy="1465290"/>
          </a:xfrm>
        </p:grpSpPr>
        <p:sp>
          <p:nvSpPr>
            <p:cNvPr id="2753" name="Google Shape;2753;p77"/>
            <p:cNvSpPr/>
            <p:nvPr/>
          </p:nvSpPr>
          <p:spPr>
            <a:xfrm flipH="1" rot="-7449452">
              <a:off x="4836077" y="2950726"/>
              <a:ext cx="931212" cy="667534"/>
            </a:xfrm>
            <a:custGeom>
              <a:rect b="b" l="l" r="r" t="t"/>
              <a:pathLst>
                <a:path extrusionOk="0" h="14848" w="20713">
                  <a:moveTo>
                    <a:pt x="6709" y="1"/>
                  </a:moveTo>
                  <a:cubicBezTo>
                    <a:pt x="4656" y="3887"/>
                    <a:pt x="2420" y="7699"/>
                    <a:pt x="0" y="11365"/>
                  </a:cubicBezTo>
                  <a:cubicBezTo>
                    <a:pt x="5111" y="13675"/>
                    <a:pt x="10630" y="14847"/>
                    <a:pt x="16201" y="14847"/>
                  </a:cubicBezTo>
                  <a:cubicBezTo>
                    <a:pt x="17703" y="14847"/>
                    <a:pt x="19210" y="14762"/>
                    <a:pt x="20712" y="14591"/>
                  </a:cubicBezTo>
                  <a:lnTo>
                    <a:pt x="20712" y="6086"/>
                  </a:lnTo>
                  <a:cubicBezTo>
                    <a:pt x="17596" y="6013"/>
                    <a:pt x="14554" y="5206"/>
                    <a:pt x="11804" y="3777"/>
                  </a:cubicBezTo>
                  <a:cubicBezTo>
                    <a:pt x="9898" y="2824"/>
                    <a:pt x="8175" y="1541"/>
                    <a:pt x="67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77"/>
            <p:cNvSpPr/>
            <p:nvPr/>
          </p:nvSpPr>
          <p:spPr>
            <a:xfrm>
              <a:off x="4686968" y="3241395"/>
              <a:ext cx="935700" cy="935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5" name="Google Shape;2755;p77"/>
          <p:cNvGrpSpPr/>
          <p:nvPr/>
        </p:nvGrpSpPr>
        <p:grpSpPr>
          <a:xfrm>
            <a:off x="4492194" y="1606135"/>
            <a:ext cx="1130474" cy="1135172"/>
            <a:chOff x="4492194" y="1583110"/>
            <a:chExt cx="1130474" cy="1135172"/>
          </a:xfrm>
        </p:grpSpPr>
        <p:sp>
          <p:nvSpPr>
            <p:cNvPr id="2756" name="Google Shape;2756;p77"/>
            <p:cNvSpPr/>
            <p:nvPr/>
          </p:nvSpPr>
          <p:spPr>
            <a:xfrm flipH="1" rot="10800000">
              <a:off x="4492194" y="1583110"/>
              <a:ext cx="931205" cy="667529"/>
            </a:xfrm>
            <a:custGeom>
              <a:rect b="b" l="l" r="r" t="t"/>
              <a:pathLst>
                <a:path extrusionOk="0" h="14848" w="20713">
                  <a:moveTo>
                    <a:pt x="6709" y="1"/>
                  </a:moveTo>
                  <a:cubicBezTo>
                    <a:pt x="4656" y="3887"/>
                    <a:pt x="2420" y="7699"/>
                    <a:pt x="0" y="11365"/>
                  </a:cubicBezTo>
                  <a:cubicBezTo>
                    <a:pt x="5111" y="13675"/>
                    <a:pt x="10630" y="14847"/>
                    <a:pt x="16201" y="14847"/>
                  </a:cubicBezTo>
                  <a:cubicBezTo>
                    <a:pt x="17703" y="14847"/>
                    <a:pt x="19210" y="14762"/>
                    <a:pt x="20712" y="14591"/>
                  </a:cubicBezTo>
                  <a:lnTo>
                    <a:pt x="20712" y="6086"/>
                  </a:lnTo>
                  <a:cubicBezTo>
                    <a:pt x="17596" y="6013"/>
                    <a:pt x="14554" y="5206"/>
                    <a:pt x="11804" y="3777"/>
                  </a:cubicBezTo>
                  <a:cubicBezTo>
                    <a:pt x="9898" y="2824"/>
                    <a:pt x="8175" y="1541"/>
                    <a:pt x="67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77"/>
            <p:cNvSpPr/>
            <p:nvPr/>
          </p:nvSpPr>
          <p:spPr>
            <a:xfrm>
              <a:off x="4686968" y="1782583"/>
              <a:ext cx="935700" cy="935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8" name="Google Shape;2758;p77"/>
          <p:cNvGrpSpPr/>
          <p:nvPr/>
        </p:nvGrpSpPr>
        <p:grpSpPr>
          <a:xfrm>
            <a:off x="4986512" y="3626788"/>
            <a:ext cx="351432" cy="345938"/>
            <a:chOff x="4019788" y="3117150"/>
            <a:chExt cx="336750" cy="321325"/>
          </a:xfrm>
        </p:grpSpPr>
        <p:sp>
          <p:nvSpPr>
            <p:cNvPr id="2759" name="Google Shape;2759;p77"/>
            <p:cNvSpPr/>
            <p:nvPr/>
          </p:nvSpPr>
          <p:spPr>
            <a:xfrm>
              <a:off x="4089713" y="3167450"/>
              <a:ext cx="9875" cy="12150"/>
            </a:xfrm>
            <a:custGeom>
              <a:rect b="b" l="l" r="r" t="t"/>
              <a:pathLst>
                <a:path extrusionOk="0" h="486" w="395">
                  <a:moveTo>
                    <a:pt x="199" y="1"/>
                  </a:moveTo>
                  <a:cubicBezTo>
                    <a:pt x="93" y="1"/>
                    <a:pt x="8" y="83"/>
                    <a:pt x="5" y="188"/>
                  </a:cubicBezTo>
                  <a:lnTo>
                    <a:pt x="5" y="287"/>
                  </a:lnTo>
                  <a:cubicBezTo>
                    <a:pt x="1" y="396"/>
                    <a:pt x="89" y="486"/>
                    <a:pt x="199" y="486"/>
                  </a:cubicBezTo>
                  <a:cubicBezTo>
                    <a:pt x="308" y="486"/>
                    <a:pt x="395" y="396"/>
                    <a:pt x="392" y="287"/>
                  </a:cubicBezTo>
                  <a:lnTo>
                    <a:pt x="392" y="188"/>
                  </a:lnTo>
                  <a:cubicBezTo>
                    <a:pt x="389" y="83"/>
                    <a:pt x="304" y="1"/>
                    <a:pt x="19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77"/>
            <p:cNvSpPr/>
            <p:nvPr/>
          </p:nvSpPr>
          <p:spPr>
            <a:xfrm>
              <a:off x="4074413" y="3180975"/>
              <a:ext cx="9725" cy="12150"/>
            </a:xfrm>
            <a:custGeom>
              <a:rect b="b" l="l" r="r" t="t"/>
              <a:pathLst>
                <a:path extrusionOk="0" h="486" w="389">
                  <a:moveTo>
                    <a:pt x="195" y="1"/>
                  </a:moveTo>
                  <a:cubicBezTo>
                    <a:pt x="87" y="1"/>
                    <a:pt x="1" y="88"/>
                    <a:pt x="1" y="196"/>
                  </a:cubicBezTo>
                  <a:lnTo>
                    <a:pt x="1" y="292"/>
                  </a:lnTo>
                  <a:cubicBezTo>
                    <a:pt x="0" y="400"/>
                    <a:pt x="87" y="486"/>
                    <a:pt x="195" y="486"/>
                  </a:cubicBezTo>
                  <a:cubicBezTo>
                    <a:pt x="302" y="486"/>
                    <a:pt x="389" y="400"/>
                    <a:pt x="389" y="292"/>
                  </a:cubicBezTo>
                  <a:lnTo>
                    <a:pt x="389" y="196"/>
                  </a:lnTo>
                  <a:cubicBezTo>
                    <a:pt x="389" y="88"/>
                    <a:pt x="302" y="1"/>
                    <a:pt x="19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77"/>
            <p:cNvSpPr/>
            <p:nvPr/>
          </p:nvSpPr>
          <p:spPr>
            <a:xfrm>
              <a:off x="4237713" y="3217575"/>
              <a:ext cx="9900" cy="12175"/>
            </a:xfrm>
            <a:custGeom>
              <a:rect b="b" l="l" r="r" t="t"/>
              <a:pathLst>
                <a:path extrusionOk="0" h="487" w="396">
                  <a:moveTo>
                    <a:pt x="198" y="1"/>
                  </a:moveTo>
                  <a:cubicBezTo>
                    <a:pt x="88" y="1"/>
                    <a:pt x="0" y="91"/>
                    <a:pt x="4" y="201"/>
                  </a:cubicBezTo>
                  <a:lnTo>
                    <a:pt x="4" y="298"/>
                  </a:lnTo>
                  <a:cubicBezTo>
                    <a:pt x="7" y="403"/>
                    <a:pt x="93" y="486"/>
                    <a:pt x="198" y="486"/>
                  </a:cubicBezTo>
                  <a:cubicBezTo>
                    <a:pt x="303" y="486"/>
                    <a:pt x="389" y="403"/>
                    <a:pt x="391" y="298"/>
                  </a:cubicBezTo>
                  <a:lnTo>
                    <a:pt x="391" y="201"/>
                  </a:lnTo>
                  <a:cubicBezTo>
                    <a:pt x="396" y="91"/>
                    <a:pt x="307" y="1"/>
                    <a:pt x="1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77"/>
            <p:cNvSpPr/>
            <p:nvPr/>
          </p:nvSpPr>
          <p:spPr>
            <a:xfrm>
              <a:off x="4071213" y="3337525"/>
              <a:ext cx="9875" cy="12175"/>
            </a:xfrm>
            <a:custGeom>
              <a:rect b="b" l="l" r="r" t="t"/>
              <a:pathLst>
                <a:path extrusionOk="0" h="487" w="395">
                  <a:moveTo>
                    <a:pt x="198" y="0"/>
                  </a:moveTo>
                  <a:cubicBezTo>
                    <a:pt x="93" y="0"/>
                    <a:pt x="7" y="84"/>
                    <a:pt x="5" y="190"/>
                  </a:cubicBezTo>
                  <a:lnTo>
                    <a:pt x="5" y="286"/>
                  </a:lnTo>
                  <a:cubicBezTo>
                    <a:pt x="0" y="396"/>
                    <a:pt x="89" y="487"/>
                    <a:pt x="198" y="487"/>
                  </a:cubicBezTo>
                  <a:cubicBezTo>
                    <a:pt x="308" y="487"/>
                    <a:pt x="395" y="396"/>
                    <a:pt x="392" y="286"/>
                  </a:cubicBezTo>
                  <a:lnTo>
                    <a:pt x="392" y="190"/>
                  </a:lnTo>
                  <a:cubicBezTo>
                    <a:pt x="389" y="84"/>
                    <a:pt x="303" y="0"/>
                    <a:pt x="19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77"/>
            <p:cNvSpPr/>
            <p:nvPr/>
          </p:nvSpPr>
          <p:spPr>
            <a:xfrm>
              <a:off x="4086538" y="3204725"/>
              <a:ext cx="162375" cy="150250"/>
            </a:xfrm>
            <a:custGeom>
              <a:rect b="b" l="l" r="r" t="t"/>
              <a:pathLst>
                <a:path extrusionOk="0" h="6010" w="6495">
                  <a:moveTo>
                    <a:pt x="2921" y="389"/>
                  </a:moveTo>
                  <a:cubicBezTo>
                    <a:pt x="3875" y="389"/>
                    <a:pt x="4747" y="923"/>
                    <a:pt x="5179" y="1771"/>
                  </a:cubicBezTo>
                  <a:cubicBezTo>
                    <a:pt x="5061" y="1858"/>
                    <a:pt x="4991" y="1996"/>
                    <a:pt x="4991" y="2142"/>
                  </a:cubicBezTo>
                  <a:lnTo>
                    <a:pt x="4991" y="4384"/>
                  </a:lnTo>
                  <a:cubicBezTo>
                    <a:pt x="4516" y="5056"/>
                    <a:pt x="3745" y="5455"/>
                    <a:pt x="2921" y="5457"/>
                  </a:cubicBezTo>
                  <a:cubicBezTo>
                    <a:pt x="1525" y="5457"/>
                    <a:pt x="387" y="4319"/>
                    <a:pt x="387" y="2923"/>
                  </a:cubicBezTo>
                  <a:cubicBezTo>
                    <a:pt x="387" y="1526"/>
                    <a:pt x="1525" y="389"/>
                    <a:pt x="2921" y="389"/>
                  </a:cubicBezTo>
                  <a:close/>
                  <a:moveTo>
                    <a:pt x="2925" y="0"/>
                  </a:moveTo>
                  <a:cubicBezTo>
                    <a:pt x="2924" y="0"/>
                    <a:pt x="2923" y="0"/>
                    <a:pt x="2921" y="0"/>
                  </a:cubicBezTo>
                  <a:cubicBezTo>
                    <a:pt x="1310" y="0"/>
                    <a:pt x="0" y="1311"/>
                    <a:pt x="0" y="2923"/>
                  </a:cubicBezTo>
                  <a:cubicBezTo>
                    <a:pt x="0" y="4533"/>
                    <a:pt x="1310" y="5844"/>
                    <a:pt x="2921" y="5844"/>
                  </a:cubicBezTo>
                  <a:cubicBezTo>
                    <a:pt x="3698" y="5844"/>
                    <a:pt x="4443" y="5535"/>
                    <a:pt x="4991" y="4985"/>
                  </a:cubicBezTo>
                  <a:lnTo>
                    <a:pt x="4991" y="5809"/>
                  </a:lnTo>
                  <a:cubicBezTo>
                    <a:pt x="4988" y="5918"/>
                    <a:pt x="5075" y="6009"/>
                    <a:pt x="5185" y="6009"/>
                  </a:cubicBezTo>
                  <a:cubicBezTo>
                    <a:pt x="5294" y="6009"/>
                    <a:pt x="5382" y="5918"/>
                    <a:pt x="5380" y="5809"/>
                  </a:cubicBezTo>
                  <a:lnTo>
                    <a:pt x="5380" y="2142"/>
                  </a:lnTo>
                  <a:cubicBezTo>
                    <a:pt x="5380" y="2101"/>
                    <a:pt x="5412" y="2069"/>
                    <a:pt x="5453" y="2069"/>
                  </a:cubicBezTo>
                  <a:lnTo>
                    <a:pt x="6295" y="2069"/>
                  </a:lnTo>
                  <a:cubicBezTo>
                    <a:pt x="6297" y="2069"/>
                    <a:pt x="6299" y="2069"/>
                    <a:pt x="6300" y="2069"/>
                  </a:cubicBezTo>
                  <a:cubicBezTo>
                    <a:pt x="6408" y="2069"/>
                    <a:pt x="6494" y="1983"/>
                    <a:pt x="6494" y="1875"/>
                  </a:cubicBezTo>
                  <a:cubicBezTo>
                    <a:pt x="6494" y="1767"/>
                    <a:pt x="6407" y="1680"/>
                    <a:pt x="6300" y="1680"/>
                  </a:cubicBezTo>
                  <a:cubicBezTo>
                    <a:pt x="6299" y="1680"/>
                    <a:pt x="6297" y="1680"/>
                    <a:pt x="6295" y="1680"/>
                  </a:cubicBezTo>
                  <a:lnTo>
                    <a:pt x="5568" y="1680"/>
                  </a:lnTo>
                  <a:cubicBezTo>
                    <a:pt x="5087" y="656"/>
                    <a:pt x="4057" y="0"/>
                    <a:pt x="292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77"/>
            <p:cNvSpPr/>
            <p:nvPr/>
          </p:nvSpPr>
          <p:spPr>
            <a:xfrm>
              <a:off x="4115288" y="3253050"/>
              <a:ext cx="97375" cy="57125"/>
            </a:xfrm>
            <a:custGeom>
              <a:rect b="b" l="l" r="r" t="t"/>
              <a:pathLst>
                <a:path extrusionOk="0" h="2285" w="3895">
                  <a:moveTo>
                    <a:pt x="761" y="389"/>
                  </a:moveTo>
                  <a:cubicBezTo>
                    <a:pt x="1070" y="389"/>
                    <a:pt x="1361" y="539"/>
                    <a:pt x="1537" y="793"/>
                  </a:cubicBezTo>
                  <a:cubicBezTo>
                    <a:pt x="1564" y="831"/>
                    <a:pt x="1588" y="872"/>
                    <a:pt x="1609" y="914"/>
                  </a:cubicBezTo>
                  <a:cubicBezTo>
                    <a:pt x="1523" y="1166"/>
                    <a:pt x="1518" y="1438"/>
                    <a:pt x="1589" y="1696"/>
                  </a:cubicBezTo>
                  <a:cubicBezTo>
                    <a:pt x="922" y="1687"/>
                    <a:pt x="471" y="1008"/>
                    <a:pt x="724" y="389"/>
                  </a:cubicBezTo>
                  <a:cubicBezTo>
                    <a:pt x="736" y="389"/>
                    <a:pt x="749" y="389"/>
                    <a:pt x="761" y="389"/>
                  </a:cubicBezTo>
                  <a:close/>
                  <a:moveTo>
                    <a:pt x="763" y="1"/>
                  </a:moveTo>
                  <a:cubicBezTo>
                    <a:pt x="740" y="1"/>
                    <a:pt x="717" y="1"/>
                    <a:pt x="694" y="2"/>
                  </a:cubicBezTo>
                  <a:cubicBezTo>
                    <a:pt x="553" y="9"/>
                    <a:pt x="427" y="98"/>
                    <a:pt x="370" y="230"/>
                  </a:cubicBezTo>
                  <a:cubicBezTo>
                    <a:pt x="0" y="1107"/>
                    <a:pt x="644" y="2081"/>
                    <a:pt x="1597" y="2085"/>
                  </a:cubicBezTo>
                  <a:lnTo>
                    <a:pt x="1599" y="2085"/>
                  </a:lnTo>
                  <a:cubicBezTo>
                    <a:pt x="1665" y="2083"/>
                    <a:pt x="1729" y="2079"/>
                    <a:pt x="1795" y="2069"/>
                  </a:cubicBezTo>
                  <a:cubicBezTo>
                    <a:pt x="1804" y="2068"/>
                    <a:pt x="1811" y="2067"/>
                    <a:pt x="1819" y="2065"/>
                  </a:cubicBezTo>
                  <a:cubicBezTo>
                    <a:pt x="1827" y="2067"/>
                    <a:pt x="1836" y="2068"/>
                    <a:pt x="1843" y="2069"/>
                  </a:cubicBezTo>
                  <a:cubicBezTo>
                    <a:pt x="1909" y="2079"/>
                    <a:pt x="1975" y="2083"/>
                    <a:pt x="2039" y="2085"/>
                  </a:cubicBezTo>
                  <a:cubicBezTo>
                    <a:pt x="2118" y="2084"/>
                    <a:pt x="2195" y="2078"/>
                    <a:pt x="2269" y="2065"/>
                  </a:cubicBezTo>
                  <a:lnTo>
                    <a:pt x="2269" y="2065"/>
                  </a:lnTo>
                  <a:cubicBezTo>
                    <a:pt x="2442" y="2208"/>
                    <a:pt x="2658" y="2284"/>
                    <a:pt x="2877" y="2284"/>
                  </a:cubicBezTo>
                  <a:cubicBezTo>
                    <a:pt x="3019" y="2284"/>
                    <a:pt x="3163" y="2252"/>
                    <a:pt x="3297" y="2186"/>
                  </a:cubicBezTo>
                  <a:cubicBezTo>
                    <a:pt x="3686" y="1994"/>
                    <a:pt x="3894" y="1562"/>
                    <a:pt x="3803" y="1138"/>
                  </a:cubicBezTo>
                  <a:cubicBezTo>
                    <a:pt x="3746" y="870"/>
                    <a:pt x="3577" y="648"/>
                    <a:pt x="3352" y="517"/>
                  </a:cubicBezTo>
                  <a:lnTo>
                    <a:pt x="3352" y="517"/>
                  </a:lnTo>
                  <a:cubicBezTo>
                    <a:pt x="3481" y="1234"/>
                    <a:pt x="2996" y="1938"/>
                    <a:pt x="2269" y="2065"/>
                  </a:cubicBezTo>
                  <a:lnTo>
                    <a:pt x="2269" y="2065"/>
                  </a:lnTo>
                  <a:cubicBezTo>
                    <a:pt x="2229" y="2031"/>
                    <a:pt x="2192" y="1995"/>
                    <a:pt x="2157" y="1954"/>
                  </a:cubicBezTo>
                  <a:cubicBezTo>
                    <a:pt x="1875" y="1626"/>
                    <a:pt x="1851" y="1148"/>
                    <a:pt x="2101" y="793"/>
                  </a:cubicBezTo>
                  <a:cubicBezTo>
                    <a:pt x="2277" y="539"/>
                    <a:pt x="2566" y="389"/>
                    <a:pt x="2872" y="389"/>
                  </a:cubicBezTo>
                  <a:cubicBezTo>
                    <a:pt x="2886" y="389"/>
                    <a:pt x="2899" y="389"/>
                    <a:pt x="2913" y="389"/>
                  </a:cubicBezTo>
                  <a:cubicBezTo>
                    <a:pt x="3072" y="396"/>
                    <a:pt x="3221" y="441"/>
                    <a:pt x="3352" y="517"/>
                  </a:cubicBezTo>
                  <a:lnTo>
                    <a:pt x="3352" y="517"/>
                  </a:lnTo>
                  <a:cubicBezTo>
                    <a:pt x="3334" y="421"/>
                    <a:pt x="3306" y="325"/>
                    <a:pt x="3266" y="230"/>
                  </a:cubicBezTo>
                  <a:cubicBezTo>
                    <a:pt x="3212" y="98"/>
                    <a:pt x="3085" y="9"/>
                    <a:pt x="2944" y="2"/>
                  </a:cubicBezTo>
                  <a:cubicBezTo>
                    <a:pt x="2921" y="1"/>
                    <a:pt x="2898" y="1"/>
                    <a:pt x="2875" y="1"/>
                  </a:cubicBezTo>
                  <a:cubicBezTo>
                    <a:pt x="2463" y="1"/>
                    <a:pt x="2072" y="192"/>
                    <a:pt x="1819" y="521"/>
                  </a:cubicBezTo>
                  <a:cubicBezTo>
                    <a:pt x="1567" y="192"/>
                    <a:pt x="1175" y="1"/>
                    <a:pt x="76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77"/>
            <p:cNvSpPr/>
            <p:nvPr/>
          </p:nvSpPr>
          <p:spPr>
            <a:xfrm>
              <a:off x="4233813" y="3310950"/>
              <a:ext cx="104175" cy="100225"/>
            </a:xfrm>
            <a:custGeom>
              <a:rect b="b" l="l" r="r" t="t"/>
              <a:pathLst>
                <a:path extrusionOk="0" h="4009" w="4167">
                  <a:moveTo>
                    <a:pt x="2004" y="389"/>
                  </a:moveTo>
                  <a:cubicBezTo>
                    <a:pt x="2896" y="389"/>
                    <a:pt x="3620" y="1112"/>
                    <a:pt x="3621" y="2004"/>
                  </a:cubicBezTo>
                  <a:cubicBezTo>
                    <a:pt x="3621" y="2658"/>
                    <a:pt x="3227" y="3248"/>
                    <a:pt x="2623" y="3498"/>
                  </a:cubicBezTo>
                  <a:cubicBezTo>
                    <a:pt x="2423" y="3580"/>
                    <a:pt x="2213" y="3621"/>
                    <a:pt x="2004" y="3621"/>
                  </a:cubicBezTo>
                  <a:cubicBezTo>
                    <a:pt x="1584" y="3621"/>
                    <a:pt x="1171" y="3457"/>
                    <a:pt x="862" y="3147"/>
                  </a:cubicBezTo>
                  <a:cubicBezTo>
                    <a:pt x="399" y="2686"/>
                    <a:pt x="261" y="1990"/>
                    <a:pt x="511" y="1386"/>
                  </a:cubicBezTo>
                  <a:cubicBezTo>
                    <a:pt x="762" y="781"/>
                    <a:pt x="1351" y="389"/>
                    <a:pt x="2004" y="389"/>
                  </a:cubicBezTo>
                  <a:close/>
                  <a:moveTo>
                    <a:pt x="2004" y="0"/>
                  </a:moveTo>
                  <a:cubicBezTo>
                    <a:pt x="898" y="2"/>
                    <a:pt x="2" y="898"/>
                    <a:pt x="0" y="2004"/>
                  </a:cubicBezTo>
                  <a:cubicBezTo>
                    <a:pt x="0" y="2815"/>
                    <a:pt x="488" y="3545"/>
                    <a:pt x="1237" y="3855"/>
                  </a:cubicBezTo>
                  <a:cubicBezTo>
                    <a:pt x="1485" y="3958"/>
                    <a:pt x="1746" y="4008"/>
                    <a:pt x="2004" y="4008"/>
                  </a:cubicBezTo>
                  <a:cubicBezTo>
                    <a:pt x="2526" y="4008"/>
                    <a:pt x="3039" y="3805"/>
                    <a:pt x="3422" y="3422"/>
                  </a:cubicBezTo>
                  <a:cubicBezTo>
                    <a:pt x="3994" y="2848"/>
                    <a:pt x="4167" y="1986"/>
                    <a:pt x="3855" y="1237"/>
                  </a:cubicBezTo>
                  <a:cubicBezTo>
                    <a:pt x="3546" y="488"/>
                    <a:pt x="2815" y="0"/>
                    <a:pt x="200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77"/>
            <p:cNvSpPr/>
            <p:nvPr/>
          </p:nvSpPr>
          <p:spPr>
            <a:xfrm>
              <a:off x="4019788" y="3117150"/>
              <a:ext cx="336750" cy="321325"/>
            </a:xfrm>
            <a:custGeom>
              <a:rect b="b" l="l" r="r" t="t"/>
              <a:pathLst>
                <a:path extrusionOk="0" h="12853" w="13470">
                  <a:moveTo>
                    <a:pt x="1319" y="1"/>
                  </a:moveTo>
                  <a:cubicBezTo>
                    <a:pt x="1109" y="1"/>
                    <a:pt x="910" y="73"/>
                    <a:pt x="763" y="220"/>
                  </a:cubicBezTo>
                  <a:cubicBezTo>
                    <a:pt x="595" y="389"/>
                    <a:pt x="519" y="624"/>
                    <a:pt x="549" y="884"/>
                  </a:cubicBezTo>
                  <a:cubicBezTo>
                    <a:pt x="577" y="1128"/>
                    <a:pt x="696" y="1366"/>
                    <a:pt x="884" y="1553"/>
                  </a:cubicBezTo>
                  <a:lnTo>
                    <a:pt x="888" y="1558"/>
                  </a:lnTo>
                  <a:cubicBezTo>
                    <a:pt x="1027" y="1693"/>
                    <a:pt x="1073" y="1895"/>
                    <a:pt x="1009" y="2077"/>
                  </a:cubicBezTo>
                  <a:cubicBezTo>
                    <a:pt x="913" y="2331"/>
                    <a:pt x="825" y="2593"/>
                    <a:pt x="748" y="2855"/>
                  </a:cubicBezTo>
                  <a:cubicBezTo>
                    <a:pt x="717" y="2958"/>
                    <a:pt x="774" y="3066"/>
                    <a:pt x="877" y="3097"/>
                  </a:cubicBezTo>
                  <a:cubicBezTo>
                    <a:pt x="895" y="3102"/>
                    <a:pt x="914" y="3105"/>
                    <a:pt x="933" y="3105"/>
                  </a:cubicBezTo>
                  <a:cubicBezTo>
                    <a:pt x="1017" y="3105"/>
                    <a:pt x="1094" y="3050"/>
                    <a:pt x="1119" y="2966"/>
                  </a:cubicBezTo>
                  <a:cubicBezTo>
                    <a:pt x="1195" y="2712"/>
                    <a:pt x="1279" y="2458"/>
                    <a:pt x="1372" y="2212"/>
                  </a:cubicBezTo>
                  <a:cubicBezTo>
                    <a:pt x="1490" y="1888"/>
                    <a:pt x="1407" y="1524"/>
                    <a:pt x="1161" y="1283"/>
                  </a:cubicBezTo>
                  <a:lnTo>
                    <a:pt x="1159" y="1279"/>
                  </a:lnTo>
                  <a:cubicBezTo>
                    <a:pt x="913" y="1034"/>
                    <a:pt x="857" y="675"/>
                    <a:pt x="1037" y="495"/>
                  </a:cubicBezTo>
                  <a:cubicBezTo>
                    <a:pt x="1109" y="424"/>
                    <a:pt x="1209" y="389"/>
                    <a:pt x="1319" y="389"/>
                  </a:cubicBezTo>
                  <a:cubicBezTo>
                    <a:pt x="1485" y="389"/>
                    <a:pt x="1674" y="468"/>
                    <a:pt x="1822" y="616"/>
                  </a:cubicBezTo>
                  <a:lnTo>
                    <a:pt x="1826" y="620"/>
                  </a:lnTo>
                  <a:cubicBezTo>
                    <a:pt x="2233" y="1032"/>
                    <a:pt x="2764" y="1258"/>
                    <a:pt x="3325" y="1258"/>
                  </a:cubicBezTo>
                  <a:lnTo>
                    <a:pt x="7859" y="1258"/>
                  </a:lnTo>
                  <a:cubicBezTo>
                    <a:pt x="8418" y="1258"/>
                    <a:pt x="8951" y="1032"/>
                    <a:pt x="9358" y="620"/>
                  </a:cubicBezTo>
                  <a:lnTo>
                    <a:pt x="9361" y="616"/>
                  </a:lnTo>
                  <a:cubicBezTo>
                    <a:pt x="9509" y="468"/>
                    <a:pt x="9697" y="389"/>
                    <a:pt x="9864" y="389"/>
                  </a:cubicBezTo>
                  <a:cubicBezTo>
                    <a:pt x="9974" y="389"/>
                    <a:pt x="10074" y="424"/>
                    <a:pt x="10146" y="495"/>
                  </a:cubicBezTo>
                  <a:cubicBezTo>
                    <a:pt x="10326" y="675"/>
                    <a:pt x="10270" y="1034"/>
                    <a:pt x="10024" y="1280"/>
                  </a:cubicBezTo>
                  <a:lnTo>
                    <a:pt x="10023" y="1282"/>
                  </a:lnTo>
                  <a:cubicBezTo>
                    <a:pt x="9776" y="1524"/>
                    <a:pt x="9693" y="1888"/>
                    <a:pt x="9812" y="2213"/>
                  </a:cubicBezTo>
                  <a:cubicBezTo>
                    <a:pt x="10169" y="3169"/>
                    <a:pt x="10401" y="4168"/>
                    <a:pt x="10505" y="5185"/>
                  </a:cubicBezTo>
                  <a:lnTo>
                    <a:pt x="9810" y="5185"/>
                  </a:lnTo>
                  <a:cubicBezTo>
                    <a:pt x="9703" y="5185"/>
                    <a:pt x="9616" y="5272"/>
                    <a:pt x="9616" y="5378"/>
                  </a:cubicBezTo>
                  <a:cubicBezTo>
                    <a:pt x="9616" y="5485"/>
                    <a:pt x="9703" y="5572"/>
                    <a:pt x="9810" y="5572"/>
                  </a:cubicBezTo>
                  <a:lnTo>
                    <a:pt x="13008" y="5572"/>
                  </a:lnTo>
                  <a:cubicBezTo>
                    <a:pt x="13049" y="5572"/>
                    <a:pt x="13081" y="5604"/>
                    <a:pt x="13083" y="5645"/>
                  </a:cubicBezTo>
                  <a:lnTo>
                    <a:pt x="13083" y="12390"/>
                  </a:lnTo>
                  <a:cubicBezTo>
                    <a:pt x="13083" y="12430"/>
                    <a:pt x="13049" y="12463"/>
                    <a:pt x="13010" y="12463"/>
                  </a:cubicBezTo>
                  <a:lnTo>
                    <a:pt x="8123" y="12463"/>
                  </a:lnTo>
                  <a:cubicBezTo>
                    <a:pt x="8082" y="12463"/>
                    <a:pt x="8050" y="12430"/>
                    <a:pt x="8050" y="12390"/>
                  </a:cubicBezTo>
                  <a:lnTo>
                    <a:pt x="8050" y="10156"/>
                  </a:lnTo>
                  <a:cubicBezTo>
                    <a:pt x="8052" y="10046"/>
                    <a:pt x="7964" y="9955"/>
                    <a:pt x="7855" y="9955"/>
                  </a:cubicBezTo>
                  <a:cubicBezTo>
                    <a:pt x="7745" y="9955"/>
                    <a:pt x="7658" y="10046"/>
                    <a:pt x="7661" y="10156"/>
                  </a:cubicBezTo>
                  <a:lnTo>
                    <a:pt x="7661" y="11593"/>
                  </a:lnTo>
                  <a:lnTo>
                    <a:pt x="3325" y="11593"/>
                  </a:lnTo>
                  <a:cubicBezTo>
                    <a:pt x="2764" y="11593"/>
                    <a:pt x="2233" y="11820"/>
                    <a:pt x="1826" y="12231"/>
                  </a:cubicBezTo>
                  <a:lnTo>
                    <a:pt x="1825" y="12233"/>
                  </a:lnTo>
                  <a:lnTo>
                    <a:pt x="1822" y="12235"/>
                  </a:lnTo>
                  <a:cubicBezTo>
                    <a:pt x="1674" y="12383"/>
                    <a:pt x="1485" y="12462"/>
                    <a:pt x="1319" y="12462"/>
                  </a:cubicBezTo>
                  <a:cubicBezTo>
                    <a:pt x="1209" y="12462"/>
                    <a:pt x="1109" y="12428"/>
                    <a:pt x="1038" y="12356"/>
                  </a:cubicBezTo>
                  <a:cubicBezTo>
                    <a:pt x="857" y="12177"/>
                    <a:pt x="913" y="11818"/>
                    <a:pt x="1159" y="11571"/>
                  </a:cubicBezTo>
                  <a:lnTo>
                    <a:pt x="1021" y="11435"/>
                  </a:lnTo>
                  <a:lnTo>
                    <a:pt x="1161" y="11569"/>
                  </a:lnTo>
                  <a:cubicBezTo>
                    <a:pt x="1407" y="11328"/>
                    <a:pt x="1490" y="10965"/>
                    <a:pt x="1372" y="10640"/>
                  </a:cubicBezTo>
                  <a:cubicBezTo>
                    <a:pt x="556" y="8444"/>
                    <a:pt x="396" y="6058"/>
                    <a:pt x="908" y="3771"/>
                  </a:cubicBezTo>
                  <a:cubicBezTo>
                    <a:pt x="931" y="3667"/>
                    <a:pt x="865" y="3563"/>
                    <a:pt x="762" y="3540"/>
                  </a:cubicBezTo>
                  <a:cubicBezTo>
                    <a:pt x="747" y="3536"/>
                    <a:pt x="733" y="3535"/>
                    <a:pt x="718" y="3535"/>
                  </a:cubicBezTo>
                  <a:cubicBezTo>
                    <a:pt x="629" y="3535"/>
                    <a:pt x="549" y="3596"/>
                    <a:pt x="529" y="3687"/>
                  </a:cubicBezTo>
                  <a:cubicBezTo>
                    <a:pt x="0" y="6046"/>
                    <a:pt x="166" y="8508"/>
                    <a:pt x="1009" y="10776"/>
                  </a:cubicBezTo>
                  <a:cubicBezTo>
                    <a:pt x="1073" y="10958"/>
                    <a:pt x="1025" y="11161"/>
                    <a:pt x="887" y="11296"/>
                  </a:cubicBezTo>
                  <a:lnTo>
                    <a:pt x="884" y="11299"/>
                  </a:lnTo>
                  <a:cubicBezTo>
                    <a:pt x="483" y="11700"/>
                    <a:pt x="428" y="12297"/>
                    <a:pt x="763" y="12632"/>
                  </a:cubicBezTo>
                  <a:cubicBezTo>
                    <a:pt x="910" y="12780"/>
                    <a:pt x="1108" y="12851"/>
                    <a:pt x="1318" y="12851"/>
                  </a:cubicBezTo>
                  <a:cubicBezTo>
                    <a:pt x="1586" y="12851"/>
                    <a:pt x="1872" y="12735"/>
                    <a:pt x="2097" y="12510"/>
                  </a:cubicBezTo>
                  <a:lnTo>
                    <a:pt x="2100" y="12506"/>
                  </a:lnTo>
                  <a:lnTo>
                    <a:pt x="2102" y="12505"/>
                  </a:lnTo>
                  <a:cubicBezTo>
                    <a:pt x="2435" y="12168"/>
                    <a:pt x="2869" y="11982"/>
                    <a:pt x="3325" y="11982"/>
                  </a:cubicBezTo>
                  <a:lnTo>
                    <a:pt x="7661" y="11982"/>
                  </a:lnTo>
                  <a:lnTo>
                    <a:pt x="7661" y="12391"/>
                  </a:lnTo>
                  <a:cubicBezTo>
                    <a:pt x="7661" y="12646"/>
                    <a:pt x="7867" y="12852"/>
                    <a:pt x="8123" y="12852"/>
                  </a:cubicBezTo>
                  <a:lnTo>
                    <a:pt x="13008" y="12852"/>
                  </a:lnTo>
                  <a:cubicBezTo>
                    <a:pt x="13263" y="12852"/>
                    <a:pt x="13470" y="12646"/>
                    <a:pt x="13470" y="12391"/>
                  </a:cubicBezTo>
                  <a:lnTo>
                    <a:pt x="13470" y="5645"/>
                  </a:lnTo>
                  <a:cubicBezTo>
                    <a:pt x="13470" y="5391"/>
                    <a:pt x="13263" y="5183"/>
                    <a:pt x="13008" y="5183"/>
                  </a:cubicBezTo>
                  <a:lnTo>
                    <a:pt x="13008" y="5185"/>
                  </a:lnTo>
                  <a:lnTo>
                    <a:pt x="10895" y="5185"/>
                  </a:lnTo>
                  <a:cubicBezTo>
                    <a:pt x="10790" y="4122"/>
                    <a:pt x="10547" y="3077"/>
                    <a:pt x="10176" y="2077"/>
                  </a:cubicBezTo>
                  <a:cubicBezTo>
                    <a:pt x="10110" y="1896"/>
                    <a:pt x="10156" y="1693"/>
                    <a:pt x="10295" y="1558"/>
                  </a:cubicBezTo>
                  <a:lnTo>
                    <a:pt x="10299" y="1554"/>
                  </a:lnTo>
                  <a:cubicBezTo>
                    <a:pt x="10487" y="1366"/>
                    <a:pt x="10606" y="1128"/>
                    <a:pt x="10634" y="884"/>
                  </a:cubicBezTo>
                  <a:cubicBezTo>
                    <a:pt x="10664" y="624"/>
                    <a:pt x="10588" y="389"/>
                    <a:pt x="10420" y="220"/>
                  </a:cubicBezTo>
                  <a:cubicBezTo>
                    <a:pt x="10272" y="73"/>
                    <a:pt x="10074" y="1"/>
                    <a:pt x="9863" y="1"/>
                  </a:cubicBezTo>
                  <a:cubicBezTo>
                    <a:pt x="9596" y="1"/>
                    <a:pt x="9310" y="117"/>
                    <a:pt x="9086" y="341"/>
                  </a:cubicBezTo>
                  <a:lnTo>
                    <a:pt x="9080" y="348"/>
                  </a:lnTo>
                  <a:cubicBezTo>
                    <a:pt x="8748" y="685"/>
                    <a:pt x="8313" y="871"/>
                    <a:pt x="7859" y="871"/>
                  </a:cubicBezTo>
                  <a:lnTo>
                    <a:pt x="3325" y="871"/>
                  </a:lnTo>
                  <a:cubicBezTo>
                    <a:pt x="2869" y="871"/>
                    <a:pt x="2435" y="685"/>
                    <a:pt x="2102" y="348"/>
                  </a:cubicBezTo>
                  <a:lnTo>
                    <a:pt x="2101" y="345"/>
                  </a:lnTo>
                  <a:lnTo>
                    <a:pt x="2097" y="341"/>
                  </a:lnTo>
                  <a:cubicBezTo>
                    <a:pt x="1872" y="117"/>
                    <a:pt x="1586" y="1"/>
                    <a:pt x="13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77"/>
            <p:cNvSpPr/>
            <p:nvPr/>
          </p:nvSpPr>
          <p:spPr>
            <a:xfrm>
              <a:off x="4227988" y="3267675"/>
              <a:ext cx="111875" cy="9700"/>
            </a:xfrm>
            <a:custGeom>
              <a:rect b="b" l="l" r="r" t="t"/>
              <a:pathLst>
                <a:path extrusionOk="0" h="388" w="4475">
                  <a:moveTo>
                    <a:pt x="196" y="1"/>
                  </a:moveTo>
                  <a:cubicBezTo>
                    <a:pt x="88" y="1"/>
                    <a:pt x="1" y="86"/>
                    <a:pt x="1" y="194"/>
                  </a:cubicBezTo>
                  <a:cubicBezTo>
                    <a:pt x="1" y="301"/>
                    <a:pt x="88" y="388"/>
                    <a:pt x="196" y="388"/>
                  </a:cubicBezTo>
                  <a:lnTo>
                    <a:pt x="4281" y="388"/>
                  </a:lnTo>
                  <a:cubicBezTo>
                    <a:pt x="4387" y="388"/>
                    <a:pt x="4474" y="301"/>
                    <a:pt x="4474" y="194"/>
                  </a:cubicBezTo>
                  <a:cubicBezTo>
                    <a:pt x="4474" y="86"/>
                    <a:pt x="4387" y="1"/>
                    <a:pt x="428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77"/>
            <p:cNvSpPr/>
            <p:nvPr/>
          </p:nvSpPr>
          <p:spPr>
            <a:xfrm>
              <a:off x="4247263" y="3342875"/>
              <a:ext cx="73300" cy="42700"/>
            </a:xfrm>
            <a:custGeom>
              <a:rect b="b" l="l" r="r" t="t"/>
              <a:pathLst>
                <a:path extrusionOk="0" h="1708" w="2932">
                  <a:moveTo>
                    <a:pt x="851" y="324"/>
                  </a:moveTo>
                  <a:cubicBezTo>
                    <a:pt x="1038" y="324"/>
                    <a:pt x="1213" y="472"/>
                    <a:pt x="1213" y="685"/>
                  </a:cubicBezTo>
                  <a:cubicBezTo>
                    <a:pt x="1229" y="709"/>
                    <a:pt x="1243" y="733"/>
                    <a:pt x="1257" y="758"/>
                  </a:cubicBezTo>
                  <a:cubicBezTo>
                    <a:pt x="1200" y="939"/>
                    <a:pt x="1192" y="1131"/>
                    <a:pt x="1232" y="1316"/>
                  </a:cubicBezTo>
                  <a:cubicBezTo>
                    <a:pt x="1030" y="1297"/>
                    <a:pt x="845" y="1190"/>
                    <a:pt x="730" y="1023"/>
                  </a:cubicBezTo>
                  <a:cubicBezTo>
                    <a:pt x="455" y="923"/>
                    <a:pt x="408" y="556"/>
                    <a:pt x="646" y="389"/>
                  </a:cubicBezTo>
                  <a:cubicBezTo>
                    <a:pt x="711" y="344"/>
                    <a:pt x="782" y="324"/>
                    <a:pt x="851" y="324"/>
                  </a:cubicBezTo>
                  <a:close/>
                  <a:moveTo>
                    <a:pt x="1844" y="663"/>
                  </a:moveTo>
                  <a:cubicBezTo>
                    <a:pt x="2051" y="663"/>
                    <a:pt x="2229" y="847"/>
                    <a:pt x="2200" y="1071"/>
                  </a:cubicBezTo>
                  <a:cubicBezTo>
                    <a:pt x="2175" y="1261"/>
                    <a:pt x="2013" y="1384"/>
                    <a:pt x="1842" y="1384"/>
                  </a:cubicBezTo>
                  <a:cubicBezTo>
                    <a:pt x="1772" y="1384"/>
                    <a:pt x="1701" y="1364"/>
                    <a:pt x="1637" y="1319"/>
                  </a:cubicBezTo>
                  <a:cubicBezTo>
                    <a:pt x="1559" y="1106"/>
                    <a:pt x="1591" y="870"/>
                    <a:pt x="1722" y="685"/>
                  </a:cubicBezTo>
                  <a:lnTo>
                    <a:pt x="1720" y="685"/>
                  </a:lnTo>
                  <a:cubicBezTo>
                    <a:pt x="1762" y="670"/>
                    <a:pt x="1803" y="663"/>
                    <a:pt x="1844" y="663"/>
                  </a:cubicBezTo>
                  <a:close/>
                  <a:moveTo>
                    <a:pt x="645" y="1"/>
                  </a:moveTo>
                  <a:cubicBezTo>
                    <a:pt x="626" y="1"/>
                    <a:pt x="608" y="1"/>
                    <a:pt x="590" y="2"/>
                  </a:cubicBezTo>
                  <a:lnTo>
                    <a:pt x="591" y="2"/>
                  </a:lnTo>
                  <a:cubicBezTo>
                    <a:pt x="464" y="9"/>
                    <a:pt x="352" y="88"/>
                    <a:pt x="301" y="205"/>
                  </a:cubicBezTo>
                  <a:cubicBezTo>
                    <a:pt x="1" y="916"/>
                    <a:pt x="523" y="1705"/>
                    <a:pt x="1295" y="1707"/>
                  </a:cubicBezTo>
                  <a:cubicBezTo>
                    <a:pt x="1349" y="1707"/>
                    <a:pt x="1402" y="1703"/>
                    <a:pt x="1454" y="1696"/>
                  </a:cubicBezTo>
                  <a:cubicBezTo>
                    <a:pt x="1458" y="1696"/>
                    <a:pt x="1462" y="1693"/>
                    <a:pt x="1466" y="1693"/>
                  </a:cubicBezTo>
                  <a:cubicBezTo>
                    <a:pt x="1467" y="1693"/>
                    <a:pt x="1468" y="1693"/>
                    <a:pt x="1469" y="1693"/>
                  </a:cubicBezTo>
                  <a:cubicBezTo>
                    <a:pt x="1472" y="1693"/>
                    <a:pt x="1476" y="1695"/>
                    <a:pt x="1479" y="1696"/>
                  </a:cubicBezTo>
                  <a:cubicBezTo>
                    <a:pt x="1532" y="1703"/>
                    <a:pt x="1584" y="1707"/>
                    <a:pt x="1637" y="1707"/>
                  </a:cubicBezTo>
                  <a:cubicBezTo>
                    <a:pt x="2410" y="1705"/>
                    <a:pt x="2932" y="916"/>
                    <a:pt x="2632" y="205"/>
                  </a:cubicBezTo>
                  <a:cubicBezTo>
                    <a:pt x="2581" y="88"/>
                    <a:pt x="2469" y="9"/>
                    <a:pt x="2343" y="2"/>
                  </a:cubicBezTo>
                  <a:cubicBezTo>
                    <a:pt x="2325" y="1"/>
                    <a:pt x="2306" y="1"/>
                    <a:pt x="2288" y="1"/>
                  </a:cubicBezTo>
                  <a:cubicBezTo>
                    <a:pt x="1973" y="1"/>
                    <a:pt x="1672" y="138"/>
                    <a:pt x="1466" y="381"/>
                  </a:cubicBezTo>
                  <a:cubicBezTo>
                    <a:pt x="1261" y="138"/>
                    <a:pt x="960" y="1"/>
                    <a:pt x="64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9" name="Google Shape;2769;p77"/>
          <p:cNvGrpSpPr/>
          <p:nvPr/>
        </p:nvGrpSpPr>
        <p:grpSpPr>
          <a:xfrm>
            <a:off x="4953896" y="2148918"/>
            <a:ext cx="416649" cy="325597"/>
            <a:chOff x="5626763" y="2013829"/>
            <a:chExt cx="351722" cy="274788"/>
          </a:xfrm>
        </p:grpSpPr>
        <p:sp>
          <p:nvSpPr>
            <p:cNvPr id="2770" name="Google Shape;2770;p77"/>
            <p:cNvSpPr/>
            <p:nvPr/>
          </p:nvSpPr>
          <p:spPr>
            <a:xfrm>
              <a:off x="5626763" y="2013829"/>
              <a:ext cx="351722" cy="274788"/>
            </a:xfrm>
            <a:custGeom>
              <a:rect b="b" l="l" r="r" t="t"/>
              <a:pathLst>
                <a:path extrusionOk="0" h="8633" w="11050">
                  <a:moveTo>
                    <a:pt x="10657" y="345"/>
                  </a:moveTo>
                  <a:lnTo>
                    <a:pt x="10681" y="714"/>
                  </a:lnTo>
                  <a:lnTo>
                    <a:pt x="9395" y="714"/>
                  </a:lnTo>
                  <a:cubicBezTo>
                    <a:pt x="9312" y="714"/>
                    <a:pt x="9216" y="786"/>
                    <a:pt x="9216" y="893"/>
                  </a:cubicBezTo>
                  <a:cubicBezTo>
                    <a:pt x="9216" y="1000"/>
                    <a:pt x="9288" y="1072"/>
                    <a:pt x="9395" y="1072"/>
                  </a:cubicBezTo>
                  <a:lnTo>
                    <a:pt x="10383" y="1072"/>
                  </a:lnTo>
                  <a:lnTo>
                    <a:pt x="10383" y="6191"/>
                  </a:lnTo>
                  <a:lnTo>
                    <a:pt x="4466" y="6191"/>
                  </a:lnTo>
                  <a:lnTo>
                    <a:pt x="4466" y="6025"/>
                  </a:lnTo>
                  <a:cubicBezTo>
                    <a:pt x="4466" y="5929"/>
                    <a:pt x="4394" y="5846"/>
                    <a:pt x="4287" y="5846"/>
                  </a:cubicBezTo>
                  <a:lnTo>
                    <a:pt x="4001" y="5846"/>
                  </a:lnTo>
                  <a:cubicBezTo>
                    <a:pt x="3978" y="5739"/>
                    <a:pt x="3930" y="5644"/>
                    <a:pt x="3871" y="5536"/>
                  </a:cubicBezTo>
                  <a:lnTo>
                    <a:pt x="4085" y="5322"/>
                  </a:lnTo>
                  <a:cubicBezTo>
                    <a:pt x="4156" y="5251"/>
                    <a:pt x="4156" y="5144"/>
                    <a:pt x="4085" y="5072"/>
                  </a:cubicBezTo>
                  <a:lnTo>
                    <a:pt x="3549" y="4536"/>
                  </a:lnTo>
                  <a:cubicBezTo>
                    <a:pt x="3513" y="4512"/>
                    <a:pt x="3478" y="4489"/>
                    <a:pt x="3430" y="4489"/>
                  </a:cubicBezTo>
                  <a:cubicBezTo>
                    <a:pt x="3382" y="4489"/>
                    <a:pt x="3335" y="4512"/>
                    <a:pt x="3311" y="4536"/>
                  </a:cubicBezTo>
                  <a:lnTo>
                    <a:pt x="3097" y="4739"/>
                  </a:lnTo>
                  <a:cubicBezTo>
                    <a:pt x="2989" y="4679"/>
                    <a:pt x="2894" y="4643"/>
                    <a:pt x="2787" y="4608"/>
                  </a:cubicBezTo>
                  <a:lnTo>
                    <a:pt x="2787" y="4334"/>
                  </a:lnTo>
                  <a:cubicBezTo>
                    <a:pt x="2787" y="4239"/>
                    <a:pt x="2716" y="4155"/>
                    <a:pt x="2608" y="4155"/>
                  </a:cubicBezTo>
                  <a:lnTo>
                    <a:pt x="2180" y="4155"/>
                  </a:lnTo>
                  <a:lnTo>
                    <a:pt x="2180" y="1060"/>
                  </a:lnTo>
                  <a:lnTo>
                    <a:pt x="8788" y="1060"/>
                  </a:lnTo>
                  <a:cubicBezTo>
                    <a:pt x="8871" y="1060"/>
                    <a:pt x="8966" y="976"/>
                    <a:pt x="8966" y="881"/>
                  </a:cubicBezTo>
                  <a:cubicBezTo>
                    <a:pt x="8966" y="786"/>
                    <a:pt x="8895" y="702"/>
                    <a:pt x="8788" y="702"/>
                  </a:cubicBezTo>
                  <a:lnTo>
                    <a:pt x="1894" y="702"/>
                  </a:lnTo>
                  <a:lnTo>
                    <a:pt x="1894" y="345"/>
                  </a:lnTo>
                  <a:close/>
                  <a:moveTo>
                    <a:pt x="10681" y="6537"/>
                  </a:moveTo>
                  <a:lnTo>
                    <a:pt x="10681" y="6870"/>
                  </a:lnTo>
                  <a:lnTo>
                    <a:pt x="4430" y="6870"/>
                  </a:lnTo>
                  <a:cubicBezTo>
                    <a:pt x="4454" y="6846"/>
                    <a:pt x="4466" y="6798"/>
                    <a:pt x="4466" y="6751"/>
                  </a:cubicBezTo>
                  <a:lnTo>
                    <a:pt x="4466" y="6560"/>
                  </a:lnTo>
                  <a:lnTo>
                    <a:pt x="10562" y="6560"/>
                  </a:lnTo>
                  <a:cubicBezTo>
                    <a:pt x="10598" y="6560"/>
                    <a:pt x="10633" y="6548"/>
                    <a:pt x="10657" y="6537"/>
                  </a:cubicBezTo>
                  <a:close/>
                  <a:moveTo>
                    <a:pt x="2477" y="4524"/>
                  </a:moveTo>
                  <a:lnTo>
                    <a:pt x="2477" y="4763"/>
                  </a:lnTo>
                  <a:cubicBezTo>
                    <a:pt x="2477" y="4834"/>
                    <a:pt x="2537" y="4905"/>
                    <a:pt x="2608" y="4929"/>
                  </a:cubicBezTo>
                  <a:cubicBezTo>
                    <a:pt x="2775" y="4965"/>
                    <a:pt x="2942" y="5024"/>
                    <a:pt x="3073" y="5120"/>
                  </a:cubicBezTo>
                  <a:cubicBezTo>
                    <a:pt x="3099" y="5137"/>
                    <a:pt x="3128" y="5145"/>
                    <a:pt x="3157" y="5145"/>
                  </a:cubicBezTo>
                  <a:cubicBezTo>
                    <a:pt x="3206" y="5145"/>
                    <a:pt x="3253" y="5122"/>
                    <a:pt x="3275" y="5084"/>
                  </a:cubicBezTo>
                  <a:lnTo>
                    <a:pt x="3454" y="4905"/>
                  </a:lnTo>
                  <a:lnTo>
                    <a:pt x="3740" y="5191"/>
                  </a:lnTo>
                  <a:lnTo>
                    <a:pt x="3561" y="5370"/>
                  </a:lnTo>
                  <a:cubicBezTo>
                    <a:pt x="3501" y="5429"/>
                    <a:pt x="3490" y="5525"/>
                    <a:pt x="3537" y="5584"/>
                  </a:cubicBezTo>
                  <a:cubicBezTo>
                    <a:pt x="3620" y="5727"/>
                    <a:pt x="3680" y="5882"/>
                    <a:pt x="3728" y="6036"/>
                  </a:cubicBezTo>
                  <a:cubicBezTo>
                    <a:pt x="3740" y="6120"/>
                    <a:pt x="3811" y="6179"/>
                    <a:pt x="3894" y="6179"/>
                  </a:cubicBezTo>
                  <a:lnTo>
                    <a:pt x="4132" y="6179"/>
                  </a:lnTo>
                  <a:lnTo>
                    <a:pt x="4132" y="6572"/>
                  </a:lnTo>
                  <a:lnTo>
                    <a:pt x="3894" y="6572"/>
                  </a:lnTo>
                  <a:cubicBezTo>
                    <a:pt x="3811" y="6572"/>
                    <a:pt x="3740" y="6632"/>
                    <a:pt x="3728" y="6715"/>
                  </a:cubicBezTo>
                  <a:cubicBezTo>
                    <a:pt x="3680" y="6870"/>
                    <a:pt x="3620" y="7037"/>
                    <a:pt x="3537" y="7168"/>
                  </a:cubicBezTo>
                  <a:cubicBezTo>
                    <a:pt x="3490" y="7251"/>
                    <a:pt x="3501" y="7334"/>
                    <a:pt x="3561" y="7382"/>
                  </a:cubicBezTo>
                  <a:lnTo>
                    <a:pt x="3740" y="7560"/>
                  </a:lnTo>
                  <a:lnTo>
                    <a:pt x="3454" y="7834"/>
                  </a:lnTo>
                  <a:lnTo>
                    <a:pt x="3275" y="7656"/>
                  </a:lnTo>
                  <a:cubicBezTo>
                    <a:pt x="3238" y="7626"/>
                    <a:pt x="3193" y="7606"/>
                    <a:pt x="3149" y="7606"/>
                  </a:cubicBezTo>
                  <a:cubicBezTo>
                    <a:pt x="3122" y="7606"/>
                    <a:pt x="3096" y="7614"/>
                    <a:pt x="3073" y="7632"/>
                  </a:cubicBezTo>
                  <a:cubicBezTo>
                    <a:pt x="2918" y="7727"/>
                    <a:pt x="2775" y="7787"/>
                    <a:pt x="2608" y="7822"/>
                  </a:cubicBezTo>
                  <a:cubicBezTo>
                    <a:pt x="2537" y="7846"/>
                    <a:pt x="2477" y="7918"/>
                    <a:pt x="2477" y="7989"/>
                  </a:cubicBezTo>
                  <a:lnTo>
                    <a:pt x="2477" y="8227"/>
                  </a:lnTo>
                  <a:lnTo>
                    <a:pt x="2073" y="8227"/>
                  </a:lnTo>
                  <a:lnTo>
                    <a:pt x="2073" y="7989"/>
                  </a:lnTo>
                  <a:cubicBezTo>
                    <a:pt x="2073" y="7918"/>
                    <a:pt x="2013" y="7846"/>
                    <a:pt x="1942" y="7822"/>
                  </a:cubicBezTo>
                  <a:cubicBezTo>
                    <a:pt x="1775" y="7787"/>
                    <a:pt x="1608" y="7727"/>
                    <a:pt x="1477" y="7632"/>
                  </a:cubicBezTo>
                  <a:cubicBezTo>
                    <a:pt x="1450" y="7614"/>
                    <a:pt x="1419" y="7606"/>
                    <a:pt x="1390" y="7606"/>
                  </a:cubicBezTo>
                  <a:cubicBezTo>
                    <a:pt x="1342" y="7606"/>
                    <a:pt x="1297" y="7626"/>
                    <a:pt x="1275" y="7656"/>
                  </a:cubicBezTo>
                  <a:lnTo>
                    <a:pt x="1096" y="7834"/>
                  </a:lnTo>
                  <a:lnTo>
                    <a:pt x="811" y="7560"/>
                  </a:lnTo>
                  <a:lnTo>
                    <a:pt x="989" y="7382"/>
                  </a:lnTo>
                  <a:cubicBezTo>
                    <a:pt x="1049" y="7322"/>
                    <a:pt x="1061" y="7227"/>
                    <a:pt x="1013" y="7168"/>
                  </a:cubicBezTo>
                  <a:cubicBezTo>
                    <a:pt x="930" y="7025"/>
                    <a:pt x="870" y="6870"/>
                    <a:pt x="823" y="6715"/>
                  </a:cubicBezTo>
                  <a:cubicBezTo>
                    <a:pt x="811" y="6632"/>
                    <a:pt x="739" y="6572"/>
                    <a:pt x="656" y="6572"/>
                  </a:cubicBezTo>
                  <a:lnTo>
                    <a:pt x="418" y="6572"/>
                  </a:lnTo>
                  <a:lnTo>
                    <a:pt x="418" y="6179"/>
                  </a:lnTo>
                  <a:lnTo>
                    <a:pt x="656" y="6179"/>
                  </a:lnTo>
                  <a:cubicBezTo>
                    <a:pt x="739" y="6179"/>
                    <a:pt x="811" y="6120"/>
                    <a:pt x="823" y="6036"/>
                  </a:cubicBezTo>
                  <a:cubicBezTo>
                    <a:pt x="870" y="5882"/>
                    <a:pt x="930" y="5715"/>
                    <a:pt x="1013" y="5584"/>
                  </a:cubicBezTo>
                  <a:cubicBezTo>
                    <a:pt x="1061" y="5501"/>
                    <a:pt x="1049" y="5417"/>
                    <a:pt x="989" y="5370"/>
                  </a:cubicBezTo>
                  <a:lnTo>
                    <a:pt x="811" y="5191"/>
                  </a:lnTo>
                  <a:lnTo>
                    <a:pt x="1096" y="4905"/>
                  </a:lnTo>
                  <a:lnTo>
                    <a:pt x="1275" y="5084"/>
                  </a:lnTo>
                  <a:cubicBezTo>
                    <a:pt x="1313" y="5122"/>
                    <a:pt x="1360" y="5145"/>
                    <a:pt x="1405" y="5145"/>
                  </a:cubicBezTo>
                  <a:cubicBezTo>
                    <a:pt x="1430" y="5145"/>
                    <a:pt x="1456" y="5137"/>
                    <a:pt x="1477" y="5120"/>
                  </a:cubicBezTo>
                  <a:cubicBezTo>
                    <a:pt x="1632" y="5024"/>
                    <a:pt x="1775" y="4965"/>
                    <a:pt x="1942" y="4929"/>
                  </a:cubicBezTo>
                  <a:cubicBezTo>
                    <a:pt x="2013" y="4905"/>
                    <a:pt x="2073" y="4834"/>
                    <a:pt x="2073" y="4763"/>
                  </a:cubicBezTo>
                  <a:lnTo>
                    <a:pt x="2073" y="4524"/>
                  </a:lnTo>
                  <a:close/>
                  <a:moveTo>
                    <a:pt x="1715" y="0"/>
                  </a:moveTo>
                  <a:cubicBezTo>
                    <a:pt x="1632" y="0"/>
                    <a:pt x="1537" y="71"/>
                    <a:pt x="1537" y="179"/>
                  </a:cubicBezTo>
                  <a:lnTo>
                    <a:pt x="1537" y="881"/>
                  </a:lnTo>
                  <a:cubicBezTo>
                    <a:pt x="1537" y="964"/>
                    <a:pt x="1608" y="1060"/>
                    <a:pt x="1715" y="1060"/>
                  </a:cubicBezTo>
                  <a:lnTo>
                    <a:pt x="1835" y="1060"/>
                  </a:lnTo>
                  <a:lnTo>
                    <a:pt x="1835" y="4155"/>
                  </a:lnTo>
                  <a:cubicBezTo>
                    <a:pt x="1751" y="4167"/>
                    <a:pt x="1692" y="4239"/>
                    <a:pt x="1692" y="4310"/>
                  </a:cubicBezTo>
                  <a:lnTo>
                    <a:pt x="1692" y="4596"/>
                  </a:lnTo>
                  <a:cubicBezTo>
                    <a:pt x="1585" y="4632"/>
                    <a:pt x="1477" y="4667"/>
                    <a:pt x="1370" y="4727"/>
                  </a:cubicBezTo>
                  <a:lnTo>
                    <a:pt x="1168" y="4524"/>
                  </a:lnTo>
                  <a:cubicBezTo>
                    <a:pt x="1132" y="4489"/>
                    <a:pt x="1096" y="4477"/>
                    <a:pt x="1049" y="4477"/>
                  </a:cubicBezTo>
                  <a:cubicBezTo>
                    <a:pt x="1001" y="4477"/>
                    <a:pt x="953" y="4489"/>
                    <a:pt x="930" y="4524"/>
                  </a:cubicBezTo>
                  <a:lnTo>
                    <a:pt x="394" y="5060"/>
                  </a:lnTo>
                  <a:cubicBezTo>
                    <a:pt x="322" y="5132"/>
                    <a:pt x="322" y="5239"/>
                    <a:pt x="394" y="5310"/>
                  </a:cubicBezTo>
                  <a:lnTo>
                    <a:pt x="596" y="5525"/>
                  </a:lnTo>
                  <a:cubicBezTo>
                    <a:pt x="537" y="5620"/>
                    <a:pt x="501" y="5727"/>
                    <a:pt x="465" y="5834"/>
                  </a:cubicBezTo>
                  <a:lnTo>
                    <a:pt x="180" y="5834"/>
                  </a:lnTo>
                  <a:cubicBezTo>
                    <a:pt x="96" y="5834"/>
                    <a:pt x="1" y="5906"/>
                    <a:pt x="1" y="6013"/>
                  </a:cubicBezTo>
                  <a:lnTo>
                    <a:pt x="1" y="6751"/>
                  </a:lnTo>
                  <a:cubicBezTo>
                    <a:pt x="1" y="6846"/>
                    <a:pt x="84" y="6929"/>
                    <a:pt x="180" y="6929"/>
                  </a:cubicBezTo>
                  <a:lnTo>
                    <a:pt x="465" y="6929"/>
                  </a:lnTo>
                  <a:cubicBezTo>
                    <a:pt x="501" y="7037"/>
                    <a:pt x="537" y="7144"/>
                    <a:pt x="596" y="7251"/>
                  </a:cubicBezTo>
                  <a:lnTo>
                    <a:pt x="394" y="7453"/>
                  </a:lnTo>
                  <a:cubicBezTo>
                    <a:pt x="322" y="7525"/>
                    <a:pt x="322" y="7632"/>
                    <a:pt x="394" y="7703"/>
                  </a:cubicBezTo>
                  <a:lnTo>
                    <a:pt x="930" y="8239"/>
                  </a:lnTo>
                  <a:cubicBezTo>
                    <a:pt x="965" y="8281"/>
                    <a:pt x="1010" y="8302"/>
                    <a:pt x="1055" y="8302"/>
                  </a:cubicBezTo>
                  <a:cubicBezTo>
                    <a:pt x="1099" y="8302"/>
                    <a:pt x="1144" y="8281"/>
                    <a:pt x="1180" y="8239"/>
                  </a:cubicBezTo>
                  <a:lnTo>
                    <a:pt x="1394" y="8037"/>
                  </a:lnTo>
                  <a:cubicBezTo>
                    <a:pt x="1489" y="8096"/>
                    <a:pt x="1596" y="8144"/>
                    <a:pt x="1704" y="8168"/>
                  </a:cubicBezTo>
                  <a:lnTo>
                    <a:pt x="1704" y="8453"/>
                  </a:lnTo>
                  <a:cubicBezTo>
                    <a:pt x="1704" y="8537"/>
                    <a:pt x="1775" y="8632"/>
                    <a:pt x="1882" y="8632"/>
                  </a:cubicBezTo>
                  <a:lnTo>
                    <a:pt x="2620" y="8632"/>
                  </a:lnTo>
                  <a:cubicBezTo>
                    <a:pt x="2716" y="8632"/>
                    <a:pt x="2799" y="8549"/>
                    <a:pt x="2799" y="8453"/>
                  </a:cubicBezTo>
                  <a:lnTo>
                    <a:pt x="2799" y="8168"/>
                  </a:lnTo>
                  <a:cubicBezTo>
                    <a:pt x="2906" y="8144"/>
                    <a:pt x="3013" y="8096"/>
                    <a:pt x="3120" y="8037"/>
                  </a:cubicBezTo>
                  <a:lnTo>
                    <a:pt x="3323" y="8239"/>
                  </a:lnTo>
                  <a:cubicBezTo>
                    <a:pt x="3359" y="8281"/>
                    <a:pt x="3403" y="8302"/>
                    <a:pt x="3448" y="8302"/>
                  </a:cubicBezTo>
                  <a:cubicBezTo>
                    <a:pt x="3492" y="8302"/>
                    <a:pt x="3537" y="8281"/>
                    <a:pt x="3573" y="8239"/>
                  </a:cubicBezTo>
                  <a:lnTo>
                    <a:pt x="4109" y="7703"/>
                  </a:lnTo>
                  <a:cubicBezTo>
                    <a:pt x="4192" y="7632"/>
                    <a:pt x="4192" y="7525"/>
                    <a:pt x="4109" y="7453"/>
                  </a:cubicBezTo>
                  <a:lnTo>
                    <a:pt x="3906" y="7251"/>
                  </a:lnTo>
                  <a:cubicBezTo>
                    <a:pt x="3906" y="7227"/>
                    <a:pt x="3918" y="7227"/>
                    <a:pt x="3918" y="7215"/>
                  </a:cubicBezTo>
                  <a:lnTo>
                    <a:pt x="10871" y="7215"/>
                  </a:lnTo>
                  <a:cubicBezTo>
                    <a:pt x="10955" y="7215"/>
                    <a:pt x="11050" y="7144"/>
                    <a:pt x="11050" y="7037"/>
                  </a:cubicBezTo>
                  <a:lnTo>
                    <a:pt x="11050" y="6358"/>
                  </a:lnTo>
                  <a:cubicBezTo>
                    <a:pt x="11050" y="6263"/>
                    <a:pt x="10979" y="6179"/>
                    <a:pt x="10871" y="6179"/>
                  </a:cubicBezTo>
                  <a:lnTo>
                    <a:pt x="10752" y="6179"/>
                  </a:lnTo>
                  <a:lnTo>
                    <a:pt x="10752" y="1060"/>
                  </a:lnTo>
                  <a:lnTo>
                    <a:pt x="10836" y="1060"/>
                  </a:lnTo>
                  <a:cubicBezTo>
                    <a:pt x="10931" y="1060"/>
                    <a:pt x="11014" y="976"/>
                    <a:pt x="11014" y="881"/>
                  </a:cubicBezTo>
                  <a:lnTo>
                    <a:pt x="11014" y="179"/>
                  </a:lnTo>
                  <a:cubicBezTo>
                    <a:pt x="11014" y="83"/>
                    <a:pt x="10943" y="0"/>
                    <a:pt x="108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77"/>
            <p:cNvSpPr/>
            <p:nvPr/>
          </p:nvSpPr>
          <p:spPr>
            <a:xfrm>
              <a:off x="5784799" y="2125234"/>
              <a:ext cx="33390" cy="70503"/>
            </a:xfrm>
            <a:custGeom>
              <a:rect b="b" l="l" r="r" t="t"/>
              <a:pathLst>
                <a:path extrusionOk="0" h="2215" w="1049">
                  <a:moveTo>
                    <a:pt x="691" y="334"/>
                  </a:moveTo>
                  <a:lnTo>
                    <a:pt x="691" y="1858"/>
                  </a:lnTo>
                  <a:lnTo>
                    <a:pt x="334" y="1858"/>
                  </a:lnTo>
                  <a:lnTo>
                    <a:pt x="334" y="334"/>
                  </a:lnTo>
                  <a:close/>
                  <a:moveTo>
                    <a:pt x="179" y="0"/>
                  </a:moveTo>
                  <a:cubicBezTo>
                    <a:pt x="84" y="0"/>
                    <a:pt x="1" y="72"/>
                    <a:pt x="1" y="179"/>
                  </a:cubicBezTo>
                  <a:lnTo>
                    <a:pt x="1" y="2036"/>
                  </a:lnTo>
                  <a:cubicBezTo>
                    <a:pt x="1" y="2120"/>
                    <a:pt x="72" y="2215"/>
                    <a:pt x="179" y="2215"/>
                  </a:cubicBezTo>
                  <a:lnTo>
                    <a:pt x="870" y="2215"/>
                  </a:lnTo>
                  <a:cubicBezTo>
                    <a:pt x="965" y="2215"/>
                    <a:pt x="1049" y="2144"/>
                    <a:pt x="1049" y="2036"/>
                  </a:cubicBezTo>
                  <a:lnTo>
                    <a:pt x="1049" y="179"/>
                  </a:lnTo>
                  <a:cubicBezTo>
                    <a:pt x="1049" y="72"/>
                    <a:pt x="965" y="0"/>
                    <a:pt x="8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77"/>
            <p:cNvSpPr/>
            <p:nvPr/>
          </p:nvSpPr>
          <p:spPr>
            <a:xfrm>
              <a:off x="5824236" y="2097956"/>
              <a:ext cx="33740" cy="97782"/>
            </a:xfrm>
            <a:custGeom>
              <a:rect b="b" l="l" r="r" t="t"/>
              <a:pathLst>
                <a:path extrusionOk="0" h="3072" w="1060">
                  <a:moveTo>
                    <a:pt x="703" y="345"/>
                  </a:moveTo>
                  <a:lnTo>
                    <a:pt x="703" y="2715"/>
                  </a:lnTo>
                  <a:lnTo>
                    <a:pt x="345" y="2715"/>
                  </a:lnTo>
                  <a:lnTo>
                    <a:pt x="345" y="345"/>
                  </a:lnTo>
                  <a:close/>
                  <a:moveTo>
                    <a:pt x="179" y="0"/>
                  </a:moveTo>
                  <a:cubicBezTo>
                    <a:pt x="95" y="0"/>
                    <a:pt x="0" y="84"/>
                    <a:pt x="0" y="179"/>
                  </a:cubicBezTo>
                  <a:lnTo>
                    <a:pt x="0" y="2893"/>
                  </a:lnTo>
                  <a:cubicBezTo>
                    <a:pt x="0" y="2977"/>
                    <a:pt x="83" y="3072"/>
                    <a:pt x="179" y="3072"/>
                  </a:cubicBezTo>
                  <a:lnTo>
                    <a:pt x="881" y="3072"/>
                  </a:lnTo>
                  <a:cubicBezTo>
                    <a:pt x="976" y="3072"/>
                    <a:pt x="1060" y="3001"/>
                    <a:pt x="1060" y="2893"/>
                  </a:cubicBezTo>
                  <a:lnTo>
                    <a:pt x="1060" y="179"/>
                  </a:lnTo>
                  <a:cubicBezTo>
                    <a:pt x="1048" y="84"/>
                    <a:pt x="976" y="0"/>
                    <a:pt x="8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77"/>
            <p:cNvSpPr/>
            <p:nvPr/>
          </p:nvSpPr>
          <p:spPr>
            <a:xfrm>
              <a:off x="5864024" y="2111961"/>
              <a:ext cx="33740" cy="83426"/>
            </a:xfrm>
            <a:custGeom>
              <a:rect b="b" l="l" r="r" t="t"/>
              <a:pathLst>
                <a:path extrusionOk="0" h="2621" w="1060">
                  <a:moveTo>
                    <a:pt x="703" y="358"/>
                  </a:moveTo>
                  <a:lnTo>
                    <a:pt x="703" y="2275"/>
                  </a:lnTo>
                  <a:lnTo>
                    <a:pt x="346" y="2275"/>
                  </a:lnTo>
                  <a:lnTo>
                    <a:pt x="346" y="358"/>
                  </a:lnTo>
                  <a:close/>
                  <a:moveTo>
                    <a:pt x="191" y="1"/>
                  </a:moveTo>
                  <a:cubicBezTo>
                    <a:pt x="96" y="1"/>
                    <a:pt x="0" y="72"/>
                    <a:pt x="0" y="179"/>
                  </a:cubicBezTo>
                  <a:lnTo>
                    <a:pt x="0" y="2442"/>
                  </a:lnTo>
                  <a:cubicBezTo>
                    <a:pt x="0" y="2525"/>
                    <a:pt x="84" y="2620"/>
                    <a:pt x="191" y="2620"/>
                  </a:cubicBezTo>
                  <a:lnTo>
                    <a:pt x="881" y="2620"/>
                  </a:lnTo>
                  <a:cubicBezTo>
                    <a:pt x="977" y="2620"/>
                    <a:pt x="1060" y="2537"/>
                    <a:pt x="1060" y="2442"/>
                  </a:cubicBezTo>
                  <a:lnTo>
                    <a:pt x="1060" y="179"/>
                  </a:lnTo>
                  <a:cubicBezTo>
                    <a:pt x="1048" y="84"/>
                    <a:pt x="977" y="1"/>
                    <a:pt x="8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77"/>
            <p:cNvSpPr/>
            <p:nvPr/>
          </p:nvSpPr>
          <p:spPr>
            <a:xfrm>
              <a:off x="5904193" y="2065744"/>
              <a:ext cx="33390" cy="129644"/>
            </a:xfrm>
            <a:custGeom>
              <a:rect b="b" l="l" r="r" t="t"/>
              <a:pathLst>
                <a:path extrusionOk="0" h="4073" w="1049">
                  <a:moveTo>
                    <a:pt x="691" y="357"/>
                  </a:moveTo>
                  <a:lnTo>
                    <a:pt x="691" y="3727"/>
                  </a:lnTo>
                  <a:lnTo>
                    <a:pt x="334" y="3727"/>
                  </a:lnTo>
                  <a:lnTo>
                    <a:pt x="334" y="357"/>
                  </a:lnTo>
                  <a:close/>
                  <a:moveTo>
                    <a:pt x="179" y="0"/>
                  </a:moveTo>
                  <a:cubicBezTo>
                    <a:pt x="72" y="24"/>
                    <a:pt x="0" y="95"/>
                    <a:pt x="0" y="179"/>
                  </a:cubicBezTo>
                  <a:lnTo>
                    <a:pt x="0" y="3894"/>
                  </a:lnTo>
                  <a:cubicBezTo>
                    <a:pt x="0" y="3977"/>
                    <a:pt x="72" y="4072"/>
                    <a:pt x="179" y="4072"/>
                  </a:cubicBezTo>
                  <a:lnTo>
                    <a:pt x="870" y="4072"/>
                  </a:lnTo>
                  <a:cubicBezTo>
                    <a:pt x="965" y="4072"/>
                    <a:pt x="1048" y="3989"/>
                    <a:pt x="1048" y="3894"/>
                  </a:cubicBezTo>
                  <a:lnTo>
                    <a:pt x="1048" y="179"/>
                  </a:lnTo>
                  <a:cubicBezTo>
                    <a:pt x="1048" y="95"/>
                    <a:pt x="977" y="0"/>
                    <a:pt x="8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77"/>
            <p:cNvSpPr/>
            <p:nvPr/>
          </p:nvSpPr>
          <p:spPr>
            <a:xfrm>
              <a:off x="5713563" y="2080131"/>
              <a:ext cx="40965" cy="11395"/>
            </a:xfrm>
            <a:custGeom>
              <a:rect b="b" l="l" r="r" t="t"/>
              <a:pathLst>
                <a:path extrusionOk="0" h="358" w="1287">
                  <a:moveTo>
                    <a:pt x="179" y="1"/>
                  </a:moveTo>
                  <a:cubicBezTo>
                    <a:pt x="96" y="1"/>
                    <a:pt x="1" y="72"/>
                    <a:pt x="1" y="179"/>
                  </a:cubicBezTo>
                  <a:cubicBezTo>
                    <a:pt x="12" y="263"/>
                    <a:pt x="96" y="358"/>
                    <a:pt x="179" y="358"/>
                  </a:cubicBezTo>
                  <a:lnTo>
                    <a:pt x="1108" y="358"/>
                  </a:lnTo>
                  <a:cubicBezTo>
                    <a:pt x="1191" y="358"/>
                    <a:pt x="1286" y="286"/>
                    <a:pt x="1286" y="179"/>
                  </a:cubicBezTo>
                  <a:cubicBezTo>
                    <a:pt x="1286" y="72"/>
                    <a:pt x="1203" y="1"/>
                    <a:pt x="11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77"/>
            <p:cNvSpPr/>
            <p:nvPr/>
          </p:nvSpPr>
          <p:spPr>
            <a:xfrm>
              <a:off x="5713945" y="2097574"/>
              <a:ext cx="56880" cy="11395"/>
            </a:xfrm>
            <a:custGeom>
              <a:rect b="b" l="l" r="r" t="t"/>
              <a:pathLst>
                <a:path extrusionOk="0" h="358" w="1787">
                  <a:moveTo>
                    <a:pt x="179" y="0"/>
                  </a:moveTo>
                  <a:cubicBezTo>
                    <a:pt x="96" y="0"/>
                    <a:pt x="0" y="72"/>
                    <a:pt x="0" y="179"/>
                  </a:cubicBezTo>
                  <a:cubicBezTo>
                    <a:pt x="0" y="274"/>
                    <a:pt x="84" y="357"/>
                    <a:pt x="179" y="357"/>
                  </a:cubicBezTo>
                  <a:lnTo>
                    <a:pt x="1608" y="357"/>
                  </a:lnTo>
                  <a:cubicBezTo>
                    <a:pt x="1703" y="357"/>
                    <a:pt x="1786" y="286"/>
                    <a:pt x="1786" y="179"/>
                  </a:cubicBezTo>
                  <a:cubicBezTo>
                    <a:pt x="1774" y="72"/>
                    <a:pt x="1703" y="0"/>
                    <a:pt x="160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77"/>
            <p:cNvSpPr/>
            <p:nvPr/>
          </p:nvSpPr>
          <p:spPr>
            <a:xfrm>
              <a:off x="5713945" y="2114985"/>
              <a:ext cx="56880" cy="11427"/>
            </a:xfrm>
            <a:custGeom>
              <a:rect b="b" l="l" r="r" t="t"/>
              <a:pathLst>
                <a:path extrusionOk="0" h="359" w="1787">
                  <a:moveTo>
                    <a:pt x="179" y="1"/>
                  </a:moveTo>
                  <a:cubicBezTo>
                    <a:pt x="96" y="1"/>
                    <a:pt x="0" y="84"/>
                    <a:pt x="0" y="180"/>
                  </a:cubicBezTo>
                  <a:cubicBezTo>
                    <a:pt x="0" y="275"/>
                    <a:pt x="84" y="358"/>
                    <a:pt x="179" y="358"/>
                  </a:cubicBezTo>
                  <a:lnTo>
                    <a:pt x="1608" y="358"/>
                  </a:lnTo>
                  <a:cubicBezTo>
                    <a:pt x="1703" y="358"/>
                    <a:pt x="1786" y="287"/>
                    <a:pt x="1786" y="180"/>
                  </a:cubicBezTo>
                  <a:cubicBezTo>
                    <a:pt x="1774" y="84"/>
                    <a:pt x="1703" y="1"/>
                    <a:pt x="16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77"/>
            <p:cNvSpPr/>
            <p:nvPr/>
          </p:nvSpPr>
          <p:spPr>
            <a:xfrm>
              <a:off x="5713945" y="2132810"/>
              <a:ext cx="56880" cy="11013"/>
            </a:xfrm>
            <a:custGeom>
              <a:rect b="b" l="l" r="r" t="t"/>
              <a:pathLst>
                <a:path extrusionOk="0" h="346" w="1787">
                  <a:moveTo>
                    <a:pt x="179" y="1"/>
                  </a:moveTo>
                  <a:cubicBezTo>
                    <a:pt x="96" y="1"/>
                    <a:pt x="0" y="72"/>
                    <a:pt x="0" y="179"/>
                  </a:cubicBezTo>
                  <a:cubicBezTo>
                    <a:pt x="0" y="263"/>
                    <a:pt x="84" y="346"/>
                    <a:pt x="179" y="346"/>
                  </a:cubicBezTo>
                  <a:lnTo>
                    <a:pt x="1608" y="346"/>
                  </a:lnTo>
                  <a:cubicBezTo>
                    <a:pt x="1703" y="346"/>
                    <a:pt x="1786" y="274"/>
                    <a:pt x="1786" y="179"/>
                  </a:cubicBezTo>
                  <a:cubicBezTo>
                    <a:pt x="1774" y="72"/>
                    <a:pt x="1703" y="1"/>
                    <a:pt x="16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77"/>
            <p:cNvSpPr/>
            <p:nvPr/>
          </p:nvSpPr>
          <p:spPr>
            <a:xfrm>
              <a:off x="5663526" y="2182464"/>
              <a:ext cx="69389" cy="68625"/>
            </a:xfrm>
            <a:custGeom>
              <a:rect b="b" l="l" r="r" t="t"/>
              <a:pathLst>
                <a:path extrusionOk="0" h="2156" w="2180">
                  <a:moveTo>
                    <a:pt x="1084" y="0"/>
                  </a:moveTo>
                  <a:cubicBezTo>
                    <a:pt x="489" y="0"/>
                    <a:pt x="1" y="488"/>
                    <a:pt x="1" y="1084"/>
                  </a:cubicBezTo>
                  <a:cubicBezTo>
                    <a:pt x="1" y="1322"/>
                    <a:pt x="72" y="1548"/>
                    <a:pt x="215" y="1739"/>
                  </a:cubicBezTo>
                  <a:cubicBezTo>
                    <a:pt x="250" y="1780"/>
                    <a:pt x="300" y="1806"/>
                    <a:pt x="351" y="1806"/>
                  </a:cubicBezTo>
                  <a:cubicBezTo>
                    <a:pt x="387" y="1806"/>
                    <a:pt x="423" y="1792"/>
                    <a:pt x="453" y="1762"/>
                  </a:cubicBezTo>
                  <a:cubicBezTo>
                    <a:pt x="537" y="1715"/>
                    <a:pt x="549" y="1608"/>
                    <a:pt x="489" y="1524"/>
                  </a:cubicBezTo>
                  <a:cubicBezTo>
                    <a:pt x="382" y="1393"/>
                    <a:pt x="334" y="1250"/>
                    <a:pt x="334" y="1084"/>
                  </a:cubicBezTo>
                  <a:cubicBezTo>
                    <a:pt x="334" y="679"/>
                    <a:pt x="668" y="334"/>
                    <a:pt x="1084" y="334"/>
                  </a:cubicBezTo>
                  <a:cubicBezTo>
                    <a:pt x="1489" y="334"/>
                    <a:pt x="1823" y="667"/>
                    <a:pt x="1823" y="1084"/>
                  </a:cubicBezTo>
                  <a:cubicBezTo>
                    <a:pt x="1823" y="1334"/>
                    <a:pt x="1703" y="1560"/>
                    <a:pt x="1501" y="1691"/>
                  </a:cubicBezTo>
                  <a:cubicBezTo>
                    <a:pt x="1489" y="1691"/>
                    <a:pt x="1489" y="1715"/>
                    <a:pt x="1465" y="1715"/>
                  </a:cubicBezTo>
                  <a:lnTo>
                    <a:pt x="1453" y="1715"/>
                  </a:lnTo>
                  <a:lnTo>
                    <a:pt x="1442" y="1727"/>
                  </a:lnTo>
                  <a:lnTo>
                    <a:pt x="1430" y="1727"/>
                  </a:lnTo>
                  <a:cubicBezTo>
                    <a:pt x="1406" y="1727"/>
                    <a:pt x="1406" y="1739"/>
                    <a:pt x="1394" y="1739"/>
                  </a:cubicBezTo>
                  <a:cubicBezTo>
                    <a:pt x="1382" y="1739"/>
                    <a:pt x="1382" y="1751"/>
                    <a:pt x="1370" y="1751"/>
                  </a:cubicBezTo>
                  <a:lnTo>
                    <a:pt x="1346" y="1751"/>
                  </a:lnTo>
                  <a:cubicBezTo>
                    <a:pt x="1346" y="1751"/>
                    <a:pt x="1334" y="1751"/>
                    <a:pt x="1334" y="1774"/>
                  </a:cubicBezTo>
                  <a:lnTo>
                    <a:pt x="1322" y="1774"/>
                  </a:lnTo>
                  <a:cubicBezTo>
                    <a:pt x="1311" y="1774"/>
                    <a:pt x="1311" y="1774"/>
                    <a:pt x="1287" y="1786"/>
                  </a:cubicBezTo>
                  <a:cubicBezTo>
                    <a:pt x="1275" y="1786"/>
                    <a:pt x="1275" y="1786"/>
                    <a:pt x="1263" y="1798"/>
                  </a:cubicBezTo>
                  <a:lnTo>
                    <a:pt x="834" y="1798"/>
                  </a:lnTo>
                  <a:cubicBezTo>
                    <a:pt x="811" y="1798"/>
                    <a:pt x="811" y="1798"/>
                    <a:pt x="799" y="1786"/>
                  </a:cubicBezTo>
                  <a:cubicBezTo>
                    <a:pt x="787" y="1786"/>
                    <a:pt x="787" y="1786"/>
                    <a:pt x="775" y="1774"/>
                  </a:cubicBezTo>
                  <a:lnTo>
                    <a:pt x="751" y="1774"/>
                  </a:lnTo>
                  <a:cubicBezTo>
                    <a:pt x="732" y="1766"/>
                    <a:pt x="712" y="1762"/>
                    <a:pt x="691" y="1762"/>
                  </a:cubicBezTo>
                  <a:cubicBezTo>
                    <a:pt x="623" y="1762"/>
                    <a:pt x="555" y="1805"/>
                    <a:pt x="537" y="1870"/>
                  </a:cubicBezTo>
                  <a:cubicBezTo>
                    <a:pt x="501" y="1965"/>
                    <a:pt x="549" y="2072"/>
                    <a:pt x="632" y="2096"/>
                  </a:cubicBezTo>
                  <a:lnTo>
                    <a:pt x="656" y="2096"/>
                  </a:lnTo>
                  <a:cubicBezTo>
                    <a:pt x="668" y="2096"/>
                    <a:pt x="680" y="2108"/>
                    <a:pt x="691" y="2108"/>
                  </a:cubicBezTo>
                  <a:cubicBezTo>
                    <a:pt x="715" y="2108"/>
                    <a:pt x="727" y="2132"/>
                    <a:pt x="739" y="2132"/>
                  </a:cubicBezTo>
                  <a:lnTo>
                    <a:pt x="751" y="2132"/>
                  </a:lnTo>
                  <a:cubicBezTo>
                    <a:pt x="775" y="2132"/>
                    <a:pt x="787" y="2132"/>
                    <a:pt x="787" y="2143"/>
                  </a:cubicBezTo>
                  <a:lnTo>
                    <a:pt x="799" y="2143"/>
                  </a:lnTo>
                  <a:cubicBezTo>
                    <a:pt x="811" y="2143"/>
                    <a:pt x="834" y="2143"/>
                    <a:pt x="846" y="2155"/>
                  </a:cubicBezTo>
                  <a:lnTo>
                    <a:pt x="1156" y="2155"/>
                  </a:lnTo>
                  <a:cubicBezTo>
                    <a:pt x="1168" y="2155"/>
                    <a:pt x="1180" y="2155"/>
                    <a:pt x="1203" y="2143"/>
                  </a:cubicBezTo>
                  <a:lnTo>
                    <a:pt x="1215" y="2143"/>
                  </a:lnTo>
                  <a:cubicBezTo>
                    <a:pt x="1227" y="2143"/>
                    <a:pt x="1239" y="2143"/>
                    <a:pt x="1239" y="2132"/>
                  </a:cubicBezTo>
                  <a:lnTo>
                    <a:pt x="1263" y="2132"/>
                  </a:lnTo>
                  <a:cubicBezTo>
                    <a:pt x="1275" y="2132"/>
                    <a:pt x="1287" y="2108"/>
                    <a:pt x="1299" y="2108"/>
                  </a:cubicBezTo>
                  <a:cubicBezTo>
                    <a:pt x="1322" y="2108"/>
                    <a:pt x="1334" y="2096"/>
                    <a:pt x="1346" y="2096"/>
                  </a:cubicBezTo>
                  <a:lnTo>
                    <a:pt x="1358" y="2096"/>
                  </a:lnTo>
                  <a:cubicBezTo>
                    <a:pt x="1382" y="2096"/>
                    <a:pt x="1382" y="2084"/>
                    <a:pt x="1394" y="2084"/>
                  </a:cubicBezTo>
                  <a:lnTo>
                    <a:pt x="1406" y="2084"/>
                  </a:lnTo>
                  <a:cubicBezTo>
                    <a:pt x="1418" y="2084"/>
                    <a:pt x="1442" y="2072"/>
                    <a:pt x="1453" y="2072"/>
                  </a:cubicBezTo>
                  <a:cubicBezTo>
                    <a:pt x="1465" y="2072"/>
                    <a:pt x="1477" y="2048"/>
                    <a:pt x="1501" y="2048"/>
                  </a:cubicBezTo>
                  <a:lnTo>
                    <a:pt x="1513" y="2048"/>
                  </a:lnTo>
                  <a:cubicBezTo>
                    <a:pt x="1525" y="2048"/>
                    <a:pt x="1525" y="2036"/>
                    <a:pt x="1537" y="2036"/>
                  </a:cubicBezTo>
                  <a:lnTo>
                    <a:pt x="1561" y="2036"/>
                  </a:lnTo>
                  <a:cubicBezTo>
                    <a:pt x="1573" y="2024"/>
                    <a:pt x="1584" y="2024"/>
                    <a:pt x="1596" y="2012"/>
                  </a:cubicBezTo>
                  <a:cubicBezTo>
                    <a:pt x="1894" y="1798"/>
                    <a:pt x="2073" y="1465"/>
                    <a:pt x="2073" y="1096"/>
                  </a:cubicBezTo>
                  <a:cubicBezTo>
                    <a:pt x="2180" y="488"/>
                    <a:pt x="1692" y="0"/>
                    <a:pt x="10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0" name="Google Shape;2780;p77"/>
          <p:cNvSpPr/>
          <p:nvPr/>
        </p:nvSpPr>
        <p:spPr>
          <a:xfrm>
            <a:off x="3807831" y="2872718"/>
            <a:ext cx="343335" cy="343303"/>
          </a:xfrm>
          <a:custGeom>
            <a:rect b="b" l="l" r="r" t="t"/>
            <a:pathLst>
              <a:path extrusionOk="0" h="10811" w="10812">
                <a:moveTo>
                  <a:pt x="2769" y="2858"/>
                </a:moveTo>
                <a:cubicBezTo>
                  <a:pt x="2830" y="2858"/>
                  <a:pt x="2892" y="2866"/>
                  <a:pt x="2954" y="2881"/>
                </a:cubicBezTo>
                <a:cubicBezTo>
                  <a:pt x="3251" y="2941"/>
                  <a:pt x="3489" y="3191"/>
                  <a:pt x="3549" y="3489"/>
                </a:cubicBezTo>
                <a:cubicBezTo>
                  <a:pt x="3608" y="3774"/>
                  <a:pt x="3501" y="4036"/>
                  <a:pt x="3275" y="4227"/>
                </a:cubicBezTo>
                <a:cubicBezTo>
                  <a:pt x="3132" y="4346"/>
                  <a:pt x="3037" y="4548"/>
                  <a:pt x="3037" y="4739"/>
                </a:cubicBezTo>
                <a:lnTo>
                  <a:pt x="3037" y="5084"/>
                </a:lnTo>
                <a:cubicBezTo>
                  <a:pt x="3037" y="5346"/>
                  <a:pt x="3263" y="5572"/>
                  <a:pt x="3525" y="5572"/>
                </a:cubicBezTo>
                <a:lnTo>
                  <a:pt x="5228" y="5572"/>
                </a:lnTo>
                <a:lnTo>
                  <a:pt x="5228" y="7263"/>
                </a:lnTo>
                <a:cubicBezTo>
                  <a:pt x="5228" y="7370"/>
                  <a:pt x="5156" y="7441"/>
                  <a:pt x="5049" y="7441"/>
                </a:cubicBezTo>
                <a:lnTo>
                  <a:pt x="4704" y="7441"/>
                </a:lnTo>
                <a:cubicBezTo>
                  <a:pt x="4597" y="7441"/>
                  <a:pt x="4513" y="7406"/>
                  <a:pt x="4442" y="7322"/>
                </a:cubicBezTo>
                <a:cubicBezTo>
                  <a:pt x="4225" y="7076"/>
                  <a:pt x="3925" y="6935"/>
                  <a:pt x="3599" y="6935"/>
                </a:cubicBezTo>
                <a:cubicBezTo>
                  <a:pt x="3532" y="6935"/>
                  <a:pt x="3463" y="6941"/>
                  <a:pt x="3394" y="6953"/>
                </a:cubicBezTo>
                <a:cubicBezTo>
                  <a:pt x="2965" y="7025"/>
                  <a:pt x="2620" y="7370"/>
                  <a:pt x="2537" y="7787"/>
                </a:cubicBezTo>
                <a:cubicBezTo>
                  <a:pt x="2453" y="8120"/>
                  <a:pt x="2549" y="8454"/>
                  <a:pt x="2751" y="8715"/>
                </a:cubicBezTo>
                <a:cubicBezTo>
                  <a:pt x="2965" y="8965"/>
                  <a:pt x="3275" y="9108"/>
                  <a:pt x="3608" y="9108"/>
                </a:cubicBezTo>
                <a:cubicBezTo>
                  <a:pt x="3930" y="9108"/>
                  <a:pt x="4227" y="8965"/>
                  <a:pt x="4442" y="8715"/>
                </a:cubicBezTo>
                <a:cubicBezTo>
                  <a:pt x="4501" y="8632"/>
                  <a:pt x="4585" y="8608"/>
                  <a:pt x="4692" y="8608"/>
                </a:cubicBezTo>
                <a:lnTo>
                  <a:pt x="5037" y="8608"/>
                </a:lnTo>
                <a:cubicBezTo>
                  <a:pt x="5132" y="8608"/>
                  <a:pt x="5216" y="8680"/>
                  <a:pt x="5216" y="8787"/>
                </a:cubicBezTo>
                <a:lnTo>
                  <a:pt x="5216" y="10501"/>
                </a:lnTo>
                <a:lnTo>
                  <a:pt x="846" y="10501"/>
                </a:lnTo>
                <a:cubicBezTo>
                  <a:pt x="572" y="10501"/>
                  <a:pt x="334" y="10263"/>
                  <a:pt x="334" y="9977"/>
                </a:cubicBezTo>
                <a:lnTo>
                  <a:pt x="334" y="5572"/>
                </a:lnTo>
                <a:lnTo>
                  <a:pt x="2025" y="5572"/>
                </a:lnTo>
                <a:cubicBezTo>
                  <a:pt x="2299" y="5572"/>
                  <a:pt x="2513" y="5346"/>
                  <a:pt x="2513" y="5084"/>
                </a:cubicBezTo>
                <a:lnTo>
                  <a:pt x="2513" y="4727"/>
                </a:lnTo>
                <a:cubicBezTo>
                  <a:pt x="2513" y="4513"/>
                  <a:pt x="2430" y="4334"/>
                  <a:pt x="2299" y="4215"/>
                </a:cubicBezTo>
                <a:cubicBezTo>
                  <a:pt x="2120" y="4072"/>
                  <a:pt x="2013" y="3858"/>
                  <a:pt x="2013" y="3620"/>
                </a:cubicBezTo>
                <a:cubicBezTo>
                  <a:pt x="2013" y="3381"/>
                  <a:pt x="2120" y="3179"/>
                  <a:pt x="2299" y="3024"/>
                </a:cubicBezTo>
                <a:cubicBezTo>
                  <a:pt x="2431" y="2919"/>
                  <a:pt x="2596" y="2858"/>
                  <a:pt x="2769" y="2858"/>
                </a:cubicBezTo>
                <a:close/>
                <a:moveTo>
                  <a:pt x="10014" y="298"/>
                </a:moveTo>
                <a:cubicBezTo>
                  <a:pt x="10300" y="298"/>
                  <a:pt x="10538" y="536"/>
                  <a:pt x="10538" y="822"/>
                </a:cubicBezTo>
                <a:lnTo>
                  <a:pt x="10538" y="5239"/>
                </a:lnTo>
                <a:lnTo>
                  <a:pt x="10312" y="5239"/>
                </a:lnTo>
                <a:cubicBezTo>
                  <a:pt x="10228" y="5239"/>
                  <a:pt x="10157" y="5322"/>
                  <a:pt x="10157" y="5406"/>
                </a:cubicBezTo>
                <a:cubicBezTo>
                  <a:pt x="10157" y="5501"/>
                  <a:pt x="10228" y="5572"/>
                  <a:pt x="10312" y="5572"/>
                </a:cubicBezTo>
                <a:lnTo>
                  <a:pt x="10490" y="5572"/>
                </a:lnTo>
                <a:lnTo>
                  <a:pt x="10490" y="9977"/>
                </a:lnTo>
                <a:cubicBezTo>
                  <a:pt x="10490" y="10263"/>
                  <a:pt x="10252" y="10501"/>
                  <a:pt x="9978" y="10501"/>
                </a:cubicBezTo>
                <a:lnTo>
                  <a:pt x="5573" y="10501"/>
                </a:lnTo>
                <a:lnTo>
                  <a:pt x="5573" y="8799"/>
                </a:lnTo>
                <a:cubicBezTo>
                  <a:pt x="5573" y="8537"/>
                  <a:pt x="5347" y="8311"/>
                  <a:pt x="5073" y="8311"/>
                </a:cubicBezTo>
                <a:lnTo>
                  <a:pt x="4739" y="8311"/>
                </a:lnTo>
                <a:cubicBezTo>
                  <a:pt x="4525" y="8311"/>
                  <a:pt x="4347" y="8394"/>
                  <a:pt x="4227" y="8537"/>
                </a:cubicBezTo>
                <a:cubicBezTo>
                  <a:pt x="4085" y="8715"/>
                  <a:pt x="3870" y="8811"/>
                  <a:pt x="3632" y="8811"/>
                </a:cubicBezTo>
                <a:cubicBezTo>
                  <a:pt x="3394" y="8811"/>
                  <a:pt x="3192" y="8715"/>
                  <a:pt x="3037" y="8537"/>
                </a:cubicBezTo>
                <a:cubicBezTo>
                  <a:pt x="2894" y="8358"/>
                  <a:pt x="2834" y="8120"/>
                  <a:pt x="2894" y="7882"/>
                </a:cubicBezTo>
                <a:cubicBezTo>
                  <a:pt x="2954" y="7584"/>
                  <a:pt x="3204" y="7346"/>
                  <a:pt x="3501" y="7287"/>
                </a:cubicBezTo>
                <a:cubicBezTo>
                  <a:pt x="3557" y="7275"/>
                  <a:pt x="3612" y="7269"/>
                  <a:pt x="3665" y="7269"/>
                </a:cubicBezTo>
                <a:cubicBezTo>
                  <a:pt x="3887" y="7269"/>
                  <a:pt x="4086" y="7367"/>
                  <a:pt x="4239" y="7549"/>
                </a:cubicBezTo>
                <a:cubicBezTo>
                  <a:pt x="4358" y="7703"/>
                  <a:pt x="4561" y="7787"/>
                  <a:pt x="4751" y="7787"/>
                </a:cubicBezTo>
                <a:lnTo>
                  <a:pt x="5097" y="7787"/>
                </a:lnTo>
                <a:cubicBezTo>
                  <a:pt x="5359" y="7787"/>
                  <a:pt x="5585" y="7561"/>
                  <a:pt x="5585" y="7299"/>
                </a:cubicBezTo>
                <a:lnTo>
                  <a:pt x="5585" y="5596"/>
                </a:lnTo>
                <a:lnTo>
                  <a:pt x="7275" y="5596"/>
                </a:lnTo>
                <a:cubicBezTo>
                  <a:pt x="7383" y="5596"/>
                  <a:pt x="7454" y="5679"/>
                  <a:pt x="7454" y="5775"/>
                </a:cubicBezTo>
                <a:lnTo>
                  <a:pt x="7454" y="6120"/>
                </a:lnTo>
                <a:cubicBezTo>
                  <a:pt x="7454" y="6227"/>
                  <a:pt x="7418" y="6310"/>
                  <a:pt x="7335" y="6394"/>
                </a:cubicBezTo>
                <a:cubicBezTo>
                  <a:pt x="7037" y="6644"/>
                  <a:pt x="6894" y="7025"/>
                  <a:pt x="6966" y="7430"/>
                </a:cubicBezTo>
                <a:cubicBezTo>
                  <a:pt x="7037" y="7858"/>
                  <a:pt x="7383" y="8203"/>
                  <a:pt x="7799" y="8299"/>
                </a:cubicBezTo>
                <a:cubicBezTo>
                  <a:pt x="7871" y="8311"/>
                  <a:pt x="7954" y="8323"/>
                  <a:pt x="8037" y="8323"/>
                </a:cubicBezTo>
                <a:cubicBezTo>
                  <a:pt x="8288" y="8323"/>
                  <a:pt x="8526" y="8239"/>
                  <a:pt x="8728" y="8084"/>
                </a:cubicBezTo>
                <a:cubicBezTo>
                  <a:pt x="8978" y="7882"/>
                  <a:pt x="9121" y="7561"/>
                  <a:pt x="9121" y="7239"/>
                </a:cubicBezTo>
                <a:cubicBezTo>
                  <a:pt x="9121" y="6906"/>
                  <a:pt x="8978" y="6608"/>
                  <a:pt x="8728" y="6406"/>
                </a:cubicBezTo>
                <a:cubicBezTo>
                  <a:pt x="8645" y="6346"/>
                  <a:pt x="8621" y="6251"/>
                  <a:pt x="8621" y="6132"/>
                </a:cubicBezTo>
                <a:lnTo>
                  <a:pt x="8621" y="5798"/>
                </a:lnTo>
                <a:cubicBezTo>
                  <a:pt x="8621" y="5691"/>
                  <a:pt x="8692" y="5620"/>
                  <a:pt x="8799" y="5620"/>
                </a:cubicBezTo>
                <a:lnTo>
                  <a:pt x="9645" y="5620"/>
                </a:lnTo>
                <a:cubicBezTo>
                  <a:pt x="9740" y="5620"/>
                  <a:pt x="9812" y="5536"/>
                  <a:pt x="9812" y="5453"/>
                </a:cubicBezTo>
                <a:cubicBezTo>
                  <a:pt x="9812" y="5358"/>
                  <a:pt x="9740" y="5286"/>
                  <a:pt x="9645" y="5286"/>
                </a:cubicBezTo>
                <a:lnTo>
                  <a:pt x="8799" y="5286"/>
                </a:lnTo>
                <a:cubicBezTo>
                  <a:pt x="8526" y="5286"/>
                  <a:pt x="8311" y="5513"/>
                  <a:pt x="8311" y="5775"/>
                </a:cubicBezTo>
                <a:lnTo>
                  <a:pt x="8311" y="6120"/>
                </a:lnTo>
                <a:cubicBezTo>
                  <a:pt x="8311" y="6334"/>
                  <a:pt x="8395" y="6513"/>
                  <a:pt x="8526" y="6632"/>
                </a:cubicBezTo>
                <a:cubicBezTo>
                  <a:pt x="8704" y="6775"/>
                  <a:pt x="8811" y="6989"/>
                  <a:pt x="8811" y="7227"/>
                </a:cubicBezTo>
                <a:cubicBezTo>
                  <a:pt x="8811" y="7465"/>
                  <a:pt x="8704" y="7668"/>
                  <a:pt x="8526" y="7822"/>
                </a:cubicBezTo>
                <a:cubicBezTo>
                  <a:pt x="8394" y="7928"/>
                  <a:pt x="8229" y="7988"/>
                  <a:pt x="8056" y="7988"/>
                </a:cubicBezTo>
                <a:cubicBezTo>
                  <a:pt x="7995" y="7988"/>
                  <a:pt x="7933" y="7981"/>
                  <a:pt x="7871" y="7965"/>
                </a:cubicBezTo>
                <a:cubicBezTo>
                  <a:pt x="7573" y="7906"/>
                  <a:pt x="7335" y="7656"/>
                  <a:pt x="7275" y="7358"/>
                </a:cubicBezTo>
                <a:cubicBezTo>
                  <a:pt x="7216" y="7072"/>
                  <a:pt x="7323" y="6810"/>
                  <a:pt x="7549" y="6608"/>
                </a:cubicBezTo>
                <a:cubicBezTo>
                  <a:pt x="7692" y="6489"/>
                  <a:pt x="7787" y="6298"/>
                  <a:pt x="7787" y="6108"/>
                </a:cubicBezTo>
                <a:lnTo>
                  <a:pt x="7787" y="5763"/>
                </a:lnTo>
                <a:cubicBezTo>
                  <a:pt x="7787" y="5501"/>
                  <a:pt x="7561" y="5275"/>
                  <a:pt x="7287" y="5275"/>
                </a:cubicBezTo>
                <a:lnTo>
                  <a:pt x="5597" y="5275"/>
                </a:lnTo>
                <a:lnTo>
                  <a:pt x="5597" y="3572"/>
                </a:lnTo>
                <a:cubicBezTo>
                  <a:pt x="5597" y="3477"/>
                  <a:pt x="5668" y="3393"/>
                  <a:pt x="5775" y="3393"/>
                </a:cubicBezTo>
                <a:lnTo>
                  <a:pt x="6121" y="3393"/>
                </a:lnTo>
                <a:cubicBezTo>
                  <a:pt x="6216" y="3393"/>
                  <a:pt x="6311" y="3441"/>
                  <a:pt x="6383" y="3512"/>
                </a:cubicBezTo>
                <a:cubicBezTo>
                  <a:pt x="6592" y="3762"/>
                  <a:pt x="6901" y="3911"/>
                  <a:pt x="7234" y="3911"/>
                </a:cubicBezTo>
                <a:cubicBezTo>
                  <a:pt x="7299" y="3911"/>
                  <a:pt x="7364" y="3905"/>
                  <a:pt x="7430" y="3893"/>
                </a:cubicBezTo>
                <a:cubicBezTo>
                  <a:pt x="7859" y="3810"/>
                  <a:pt x="8204" y="3477"/>
                  <a:pt x="8288" y="3060"/>
                </a:cubicBezTo>
                <a:cubicBezTo>
                  <a:pt x="8359" y="2727"/>
                  <a:pt x="8276" y="2381"/>
                  <a:pt x="8061" y="2131"/>
                </a:cubicBezTo>
                <a:cubicBezTo>
                  <a:pt x="7859" y="1881"/>
                  <a:pt x="7549" y="1726"/>
                  <a:pt x="7216" y="1726"/>
                </a:cubicBezTo>
                <a:cubicBezTo>
                  <a:pt x="6894" y="1726"/>
                  <a:pt x="6597" y="1881"/>
                  <a:pt x="6383" y="2131"/>
                </a:cubicBezTo>
                <a:cubicBezTo>
                  <a:pt x="6323" y="2203"/>
                  <a:pt x="6240" y="2238"/>
                  <a:pt x="6132" y="2238"/>
                </a:cubicBezTo>
                <a:lnTo>
                  <a:pt x="5787" y="2238"/>
                </a:lnTo>
                <a:cubicBezTo>
                  <a:pt x="5680" y="2238"/>
                  <a:pt x="5609" y="2167"/>
                  <a:pt x="5609" y="2060"/>
                </a:cubicBezTo>
                <a:lnTo>
                  <a:pt x="5609" y="1215"/>
                </a:lnTo>
                <a:cubicBezTo>
                  <a:pt x="5609" y="1119"/>
                  <a:pt x="5537" y="1048"/>
                  <a:pt x="5442" y="1048"/>
                </a:cubicBezTo>
                <a:cubicBezTo>
                  <a:pt x="5359" y="1048"/>
                  <a:pt x="5287" y="1119"/>
                  <a:pt x="5287" y="1215"/>
                </a:cubicBezTo>
                <a:lnTo>
                  <a:pt x="5287" y="2060"/>
                </a:lnTo>
                <a:cubicBezTo>
                  <a:pt x="5287" y="2322"/>
                  <a:pt x="5501" y="2548"/>
                  <a:pt x="5775" y="2548"/>
                </a:cubicBezTo>
                <a:lnTo>
                  <a:pt x="6121" y="2548"/>
                </a:lnTo>
                <a:cubicBezTo>
                  <a:pt x="6323" y="2548"/>
                  <a:pt x="6502" y="2465"/>
                  <a:pt x="6621" y="2322"/>
                </a:cubicBezTo>
                <a:cubicBezTo>
                  <a:pt x="6775" y="2143"/>
                  <a:pt x="6978" y="2048"/>
                  <a:pt x="7216" y="2048"/>
                </a:cubicBezTo>
                <a:cubicBezTo>
                  <a:pt x="7454" y="2048"/>
                  <a:pt x="7668" y="2143"/>
                  <a:pt x="7811" y="2322"/>
                </a:cubicBezTo>
                <a:cubicBezTo>
                  <a:pt x="7966" y="2500"/>
                  <a:pt x="8026" y="2739"/>
                  <a:pt x="7966" y="2977"/>
                </a:cubicBezTo>
                <a:cubicBezTo>
                  <a:pt x="7907" y="3274"/>
                  <a:pt x="7656" y="3512"/>
                  <a:pt x="7359" y="3572"/>
                </a:cubicBezTo>
                <a:cubicBezTo>
                  <a:pt x="7303" y="3584"/>
                  <a:pt x="7248" y="3589"/>
                  <a:pt x="7193" y="3589"/>
                </a:cubicBezTo>
                <a:cubicBezTo>
                  <a:pt x="6969" y="3589"/>
                  <a:pt x="6762" y="3492"/>
                  <a:pt x="6609" y="3310"/>
                </a:cubicBezTo>
                <a:cubicBezTo>
                  <a:pt x="6490" y="3155"/>
                  <a:pt x="6299" y="3072"/>
                  <a:pt x="6097" y="3072"/>
                </a:cubicBezTo>
                <a:lnTo>
                  <a:pt x="5763" y="3072"/>
                </a:lnTo>
                <a:cubicBezTo>
                  <a:pt x="5490" y="3072"/>
                  <a:pt x="5275" y="3298"/>
                  <a:pt x="5275" y="3560"/>
                </a:cubicBezTo>
                <a:lnTo>
                  <a:pt x="5275" y="5263"/>
                </a:lnTo>
                <a:lnTo>
                  <a:pt x="3573" y="5263"/>
                </a:lnTo>
                <a:cubicBezTo>
                  <a:pt x="3465" y="5263"/>
                  <a:pt x="3394" y="5179"/>
                  <a:pt x="3394" y="5084"/>
                </a:cubicBezTo>
                <a:lnTo>
                  <a:pt x="3394" y="4727"/>
                </a:lnTo>
                <a:cubicBezTo>
                  <a:pt x="3394" y="4620"/>
                  <a:pt x="3442" y="4524"/>
                  <a:pt x="3513" y="4453"/>
                </a:cubicBezTo>
                <a:cubicBezTo>
                  <a:pt x="3811" y="4203"/>
                  <a:pt x="3954" y="3810"/>
                  <a:pt x="3882" y="3417"/>
                </a:cubicBezTo>
                <a:cubicBezTo>
                  <a:pt x="3811" y="2977"/>
                  <a:pt x="3465" y="2643"/>
                  <a:pt x="3049" y="2548"/>
                </a:cubicBezTo>
                <a:cubicBezTo>
                  <a:pt x="2973" y="2531"/>
                  <a:pt x="2896" y="2523"/>
                  <a:pt x="2820" y="2523"/>
                </a:cubicBezTo>
                <a:cubicBezTo>
                  <a:pt x="2570" y="2523"/>
                  <a:pt x="2323" y="2610"/>
                  <a:pt x="2132" y="2774"/>
                </a:cubicBezTo>
                <a:cubicBezTo>
                  <a:pt x="1870" y="2977"/>
                  <a:pt x="1727" y="3298"/>
                  <a:pt x="1727" y="3620"/>
                </a:cubicBezTo>
                <a:cubicBezTo>
                  <a:pt x="1727" y="3941"/>
                  <a:pt x="1870" y="4239"/>
                  <a:pt x="2132" y="4453"/>
                </a:cubicBezTo>
                <a:cubicBezTo>
                  <a:pt x="2203" y="4513"/>
                  <a:pt x="2227" y="4608"/>
                  <a:pt x="2227" y="4703"/>
                </a:cubicBezTo>
                <a:lnTo>
                  <a:pt x="2227" y="5048"/>
                </a:lnTo>
                <a:cubicBezTo>
                  <a:pt x="2227" y="5155"/>
                  <a:pt x="2156" y="5227"/>
                  <a:pt x="2049" y="5227"/>
                </a:cubicBezTo>
                <a:lnTo>
                  <a:pt x="358" y="5227"/>
                </a:lnTo>
                <a:lnTo>
                  <a:pt x="358" y="822"/>
                </a:lnTo>
                <a:cubicBezTo>
                  <a:pt x="358" y="536"/>
                  <a:pt x="596" y="298"/>
                  <a:pt x="882" y="298"/>
                </a:cubicBezTo>
                <a:lnTo>
                  <a:pt x="5287" y="298"/>
                </a:lnTo>
                <a:lnTo>
                  <a:pt x="5287" y="476"/>
                </a:lnTo>
                <a:cubicBezTo>
                  <a:pt x="5287" y="572"/>
                  <a:pt x="5359" y="643"/>
                  <a:pt x="5442" y="643"/>
                </a:cubicBezTo>
                <a:cubicBezTo>
                  <a:pt x="5537" y="643"/>
                  <a:pt x="5609" y="572"/>
                  <a:pt x="5609" y="476"/>
                </a:cubicBezTo>
                <a:lnTo>
                  <a:pt x="5609" y="298"/>
                </a:lnTo>
                <a:close/>
                <a:moveTo>
                  <a:pt x="834" y="0"/>
                </a:moveTo>
                <a:cubicBezTo>
                  <a:pt x="370" y="0"/>
                  <a:pt x="1" y="381"/>
                  <a:pt x="1" y="834"/>
                </a:cubicBezTo>
                <a:lnTo>
                  <a:pt x="1" y="9977"/>
                </a:lnTo>
                <a:cubicBezTo>
                  <a:pt x="1" y="10442"/>
                  <a:pt x="370" y="10811"/>
                  <a:pt x="834" y="10811"/>
                </a:cubicBezTo>
                <a:lnTo>
                  <a:pt x="9978" y="10811"/>
                </a:lnTo>
                <a:cubicBezTo>
                  <a:pt x="10431" y="10811"/>
                  <a:pt x="10812" y="10442"/>
                  <a:pt x="10812" y="9977"/>
                </a:cubicBezTo>
                <a:lnTo>
                  <a:pt x="10812" y="834"/>
                </a:lnTo>
                <a:cubicBezTo>
                  <a:pt x="10812" y="381"/>
                  <a:pt x="10431" y="0"/>
                  <a:pt x="99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784" name="Shape 2784"/>
        <p:cNvGrpSpPr/>
        <p:nvPr/>
      </p:nvGrpSpPr>
      <p:grpSpPr>
        <a:xfrm>
          <a:off x="0" y="0"/>
          <a:ext cx="0" cy="0"/>
          <a:chOff x="0" y="0"/>
          <a:chExt cx="0" cy="0"/>
        </a:xfrm>
      </p:grpSpPr>
      <p:sp>
        <p:nvSpPr>
          <p:cNvPr id="2785" name="Google Shape;2785;p78"/>
          <p:cNvSpPr/>
          <p:nvPr/>
        </p:nvSpPr>
        <p:spPr>
          <a:xfrm flipH="1" rot="10800000">
            <a:off x="5944774" y="1218981"/>
            <a:ext cx="609221" cy="436754"/>
          </a:xfrm>
          <a:custGeom>
            <a:rect b="b" l="l" r="r" t="t"/>
            <a:pathLst>
              <a:path extrusionOk="0" h="14848" w="20713">
                <a:moveTo>
                  <a:pt x="6709" y="1"/>
                </a:moveTo>
                <a:cubicBezTo>
                  <a:pt x="4656" y="3887"/>
                  <a:pt x="2420" y="7699"/>
                  <a:pt x="0" y="11365"/>
                </a:cubicBezTo>
                <a:cubicBezTo>
                  <a:pt x="5111" y="13675"/>
                  <a:pt x="10630" y="14847"/>
                  <a:pt x="16201" y="14847"/>
                </a:cubicBezTo>
                <a:cubicBezTo>
                  <a:pt x="17703" y="14847"/>
                  <a:pt x="19210" y="14762"/>
                  <a:pt x="20712" y="14591"/>
                </a:cubicBezTo>
                <a:lnTo>
                  <a:pt x="20712" y="6086"/>
                </a:lnTo>
                <a:cubicBezTo>
                  <a:pt x="17596" y="6013"/>
                  <a:pt x="14554" y="5206"/>
                  <a:pt x="11804" y="3777"/>
                </a:cubicBezTo>
                <a:cubicBezTo>
                  <a:pt x="9898" y="2824"/>
                  <a:pt x="8175" y="1541"/>
                  <a:pt x="67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78"/>
          <p:cNvSpPr/>
          <p:nvPr/>
        </p:nvSpPr>
        <p:spPr>
          <a:xfrm flipH="1" rot="-1161540">
            <a:off x="2957042" y="1883151"/>
            <a:ext cx="609232" cy="436772"/>
          </a:xfrm>
          <a:custGeom>
            <a:rect b="b" l="l" r="r" t="t"/>
            <a:pathLst>
              <a:path extrusionOk="0" h="14848" w="20713">
                <a:moveTo>
                  <a:pt x="6709" y="1"/>
                </a:moveTo>
                <a:cubicBezTo>
                  <a:pt x="4656" y="3887"/>
                  <a:pt x="2420" y="7699"/>
                  <a:pt x="0" y="11365"/>
                </a:cubicBezTo>
                <a:cubicBezTo>
                  <a:pt x="5111" y="13675"/>
                  <a:pt x="10630" y="14847"/>
                  <a:pt x="16201" y="14847"/>
                </a:cubicBezTo>
                <a:cubicBezTo>
                  <a:pt x="17703" y="14847"/>
                  <a:pt x="19210" y="14762"/>
                  <a:pt x="20712" y="14591"/>
                </a:cubicBezTo>
                <a:lnTo>
                  <a:pt x="20712" y="6086"/>
                </a:lnTo>
                <a:cubicBezTo>
                  <a:pt x="17596" y="6013"/>
                  <a:pt x="14554" y="5206"/>
                  <a:pt x="11804" y="3777"/>
                </a:cubicBezTo>
                <a:cubicBezTo>
                  <a:pt x="9898" y="2824"/>
                  <a:pt x="8175" y="1541"/>
                  <a:pt x="67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78"/>
          <p:cNvSpPr txBox="1"/>
          <p:nvPr>
            <p:ph type="title"/>
          </p:nvPr>
        </p:nvSpPr>
        <p:spPr>
          <a:xfrm>
            <a:off x="714242" y="420624"/>
            <a:ext cx="77211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04 </a:t>
            </a:r>
            <a:r>
              <a:rPr lang="en"/>
              <a:t>Solutions</a:t>
            </a:r>
            <a:endParaRPr/>
          </a:p>
        </p:txBody>
      </p:sp>
      <p:sp>
        <p:nvSpPr>
          <p:cNvPr id="2788" name="Google Shape;2788;p78"/>
          <p:cNvSpPr txBox="1"/>
          <p:nvPr>
            <p:ph idx="4" type="body"/>
          </p:nvPr>
        </p:nvSpPr>
        <p:spPr>
          <a:xfrm>
            <a:off x="1669550" y="2945250"/>
            <a:ext cx="2434200" cy="14247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solidFill>
                  <a:schemeClr val="lt1"/>
                </a:solidFill>
              </a:rPr>
              <a:t>Reducing taxes on nutrient-dense, low-calorie foods or taxing high-calorie foods, i.e. sugary drink tax</a:t>
            </a:r>
            <a:endParaRPr>
              <a:solidFill>
                <a:schemeClr val="lt1"/>
              </a:solidFill>
            </a:endParaRPr>
          </a:p>
          <a:p>
            <a:pPr indent="0" lvl="0" marL="0" rtl="0" algn="ctr">
              <a:spcBef>
                <a:spcPts val="1200"/>
              </a:spcBef>
              <a:spcAft>
                <a:spcPts val="0"/>
              </a:spcAft>
              <a:buNone/>
            </a:pPr>
            <a:r>
              <a:t/>
            </a:r>
            <a:endParaRPr/>
          </a:p>
        </p:txBody>
      </p:sp>
      <p:sp>
        <p:nvSpPr>
          <p:cNvPr id="2789" name="Google Shape;2789;p78"/>
          <p:cNvSpPr txBox="1"/>
          <p:nvPr>
            <p:ph idx="6" type="title"/>
          </p:nvPr>
        </p:nvSpPr>
        <p:spPr>
          <a:xfrm>
            <a:off x="2114595" y="2446204"/>
            <a:ext cx="1544100" cy="3342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sz="2300"/>
              <a:t>Monetary</a:t>
            </a:r>
            <a:endParaRPr sz="2300"/>
          </a:p>
        </p:txBody>
      </p:sp>
      <p:sp>
        <p:nvSpPr>
          <p:cNvPr id="2790" name="Google Shape;2790;p78"/>
          <p:cNvSpPr txBox="1"/>
          <p:nvPr>
            <p:ph idx="9" type="title"/>
          </p:nvPr>
        </p:nvSpPr>
        <p:spPr>
          <a:xfrm>
            <a:off x="5589575" y="2446189"/>
            <a:ext cx="1544100" cy="670200"/>
          </a:xfrm>
          <a:prstGeom prst="rect">
            <a:avLst/>
          </a:prstGeom>
        </p:spPr>
        <p:txBody>
          <a:bodyPr anchorCtr="0" anchor="t" bIns="91425" lIns="91425" spcFirstLastPara="1" rIns="91425" wrap="square" tIns="0">
            <a:noAutofit/>
          </a:bodyPr>
          <a:lstStyle/>
          <a:p>
            <a:pPr indent="0" lvl="0" marL="0" rtl="0" algn="ctr">
              <a:lnSpc>
                <a:spcPct val="100000"/>
              </a:lnSpc>
              <a:spcBef>
                <a:spcPts val="0"/>
              </a:spcBef>
              <a:spcAft>
                <a:spcPts val="0"/>
              </a:spcAft>
              <a:buNone/>
            </a:pPr>
            <a:r>
              <a:rPr lang="en" sz="1800"/>
              <a:t>Agricultural Practices</a:t>
            </a:r>
            <a:endParaRPr sz="1800"/>
          </a:p>
        </p:txBody>
      </p:sp>
      <p:grpSp>
        <p:nvGrpSpPr>
          <p:cNvPr id="2791" name="Google Shape;2791;p78"/>
          <p:cNvGrpSpPr/>
          <p:nvPr/>
        </p:nvGrpSpPr>
        <p:grpSpPr>
          <a:xfrm>
            <a:off x="2418775" y="1402895"/>
            <a:ext cx="935700" cy="935700"/>
            <a:chOff x="2356375" y="1486945"/>
            <a:chExt cx="935700" cy="935700"/>
          </a:xfrm>
        </p:grpSpPr>
        <p:sp>
          <p:nvSpPr>
            <p:cNvPr id="2792" name="Google Shape;2792;p78"/>
            <p:cNvSpPr/>
            <p:nvPr/>
          </p:nvSpPr>
          <p:spPr>
            <a:xfrm>
              <a:off x="2356375" y="1486945"/>
              <a:ext cx="935700" cy="935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78"/>
            <p:cNvSpPr/>
            <p:nvPr/>
          </p:nvSpPr>
          <p:spPr>
            <a:xfrm>
              <a:off x="2776284" y="2063375"/>
              <a:ext cx="14650" cy="9750"/>
            </a:xfrm>
            <a:custGeom>
              <a:rect b="b" l="l" r="r" t="t"/>
              <a:pathLst>
                <a:path extrusionOk="0" h="390" w="586">
                  <a:moveTo>
                    <a:pt x="196" y="1"/>
                  </a:moveTo>
                  <a:cubicBezTo>
                    <a:pt x="88" y="1"/>
                    <a:pt x="1" y="88"/>
                    <a:pt x="1" y="196"/>
                  </a:cubicBezTo>
                  <a:cubicBezTo>
                    <a:pt x="1" y="302"/>
                    <a:pt x="88" y="389"/>
                    <a:pt x="196" y="389"/>
                  </a:cubicBezTo>
                  <a:lnTo>
                    <a:pt x="392" y="389"/>
                  </a:lnTo>
                  <a:cubicBezTo>
                    <a:pt x="499" y="389"/>
                    <a:pt x="586" y="302"/>
                    <a:pt x="586" y="196"/>
                  </a:cubicBezTo>
                  <a:cubicBezTo>
                    <a:pt x="586" y="88"/>
                    <a:pt x="499" y="1"/>
                    <a:pt x="3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4" name="Google Shape;2794;p78"/>
          <p:cNvGrpSpPr/>
          <p:nvPr/>
        </p:nvGrpSpPr>
        <p:grpSpPr>
          <a:xfrm>
            <a:off x="2706831" y="1693788"/>
            <a:ext cx="359594" cy="353909"/>
            <a:chOff x="4687894" y="2289713"/>
            <a:chExt cx="359594" cy="353909"/>
          </a:xfrm>
        </p:grpSpPr>
        <p:sp>
          <p:nvSpPr>
            <p:cNvPr id="2795" name="Google Shape;2795;p78"/>
            <p:cNvSpPr/>
            <p:nvPr/>
          </p:nvSpPr>
          <p:spPr>
            <a:xfrm>
              <a:off x="4955207" y="2477227"/>
              <a:ext cx="34041" cy="22356"/>
            </a:xfrm>
            <a:custGeom>
              <a:rect b="b" l="l" r="r" t="t"/>
              <a:pathLst>
                <a:path extrusionOk="0" h="704" w="1072">
                  <a:moveTo>
                    <a:pt x="167" y="1"/>
                  </a:moveTo>
                  <a:cubicBezTo>
                    <a:pt x="72" y="1"/>
                    <a:pt x="0" y="72"/>
                    <a:pt x="0" y="168"/>
                  </a:cubicBezTo>
                  <a:cubicBezTo>
                    <a:pt x="0" y="465"/>
                    <a:pt x="238" y="703"/>
                    <a:pt x="536" y="703"/>
                  </a:cubicBezTo>
                  <a:cubicBezTo>
                    <a:pt x="834" y="703"/>
                    <a:pt x="1072" y="465"/>
                    <a:pt x="1072" y="168"/>
                  </a:cubicBezTo>
                  <a:cubicBezTo>
                    <a:pt x="1072" y="72"/>
                    <a:pt x="1000" y="1"/>
                    <a:pt x="905" y="1"/>
                  </a:cubicBezTo>
                  <a:cubicBezTo>
                    <a:pt x="822" y="1"/>
                    <a:pt x="750" y="72"/>
                    <a:pt x="750" y="168"/>
                  </a:cubicBezTo>
                  <a:cubicBezTo>
                    <a:pt x="750" y="287"/>
                    <a:pt x="655" y="370"/>
                    <a:pt x="536" y="370"/>
                  </a:cubicBezTo>
                  <a:cubicBezTo>
                    <a:pt x="417" y="370"/>
                    <a:pt x="334" y="287"/>
                    <a:pt x="334" y="168"/>
                  </a:cubicBezTo>
                  <a:cubicBezTo>
                    <a:pt x="334" y="72"/>
                    <a:pt x="250" y="1"/>
                    <a:pt x="1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78"/>
            <p:cNvSpPr/>
            <p:nvPr/>
          </p:nvSpPr>
          <p:spPr>
            <a:xfrm>
              <a:off x="4687894" y="2289713"/>
              <a:ext cx="359594" cy="353909"/>
            </a:xfrm>
            <a:custGeom>
              <a:rect b="b" l="l" r="r" t="t"/>
              <a:pathLst>
                <a:path extrusionOk="0" h="11145" w="11324">
                  <a:moveTo>
                    <a:pt x="9180" y="3036"/>
                  </a:moveTo>
                  <a:cubicBezTo>
                    <a:pt x="9204" y="3036"/>
                    <a:pt x="9228" y="3036"/>
                    <a:pt x="9240" y="3048"/>
                  </a:cubicBezTo>
                  <a:cubicBezTo>
                    <a:pt x="9299" y="3108"/>
                    <a:pt x="9371" y="3417"/>
                    <a:pt x="9299" y="3977"/>
                  </a:cubicBezTo>
                  <a:cubicBezTo>
                    <a:pt x="9240" y="4513"/>
                    <a:pt x="9061" y="4989"/>
                    <a:pt x="8895" y="5072"/>
                  </a:cubicBezTo>
                  <a:cubicBezTo>
                    <a:pt x="8813" y="5119"/>
                    <a:pt x="8682" y="5149"/>
                    <a:pt x="8533" y="5149"/>
                  </a:cubicBezTo>
                  <a:cubicBezTo>
                    <a:pt x="8336" y="5149"/>
                    <a:pt x="8108" y="5096"/>
                    <a:pt x="7918" y="4953"/>
                  </a:cubicBezTo>
                  <a:cubicBezTo>
                    <a:pt x="7573" y="4703"/>
                    <a:pt x="7466" y="4263"/>
                    <a:pt x="7585" y="3667"/>
                  </a:cubicBezTo>
                  <a:cubicBezTo>
                    <a:pt x="7597" y="3608"/>
                    <a:pt x="7644" y="3572"/>
                    <a:pt x="7704" y="3537"/>
                  </a:cubicBezTo>
                  <a:cubicBezTo>
                    <a:pt x="8526" y="3167"/>
                    <a:pt x="9002" y="3036"/>
                    <a:pt x="9180" y="3036"/>
                  </a:cubicBezTo>
                  <a:close/>
                  <a:moveTo>
                    <a:pt x="620" y="5608"/>
                  </a:moveTo>
                  <a:cubicBezTo>
                    <a:pt x="691" y="5620"/>
                    <a:pt x="798" y="5703"/>
                    <a:pt x="858" y="5846"/>
                  </a:cubicBezTo>
                  <a:cubicBezTo>
                    <a:pt x="870" y="5882"/>
                    <a:pt x="894" y="5942"/>
                    <a:pt x="894" y="6001"/>
                  </a:cubicBezTo>
                  <a:cubicBezTo>
                    <a:pt x="667" y="5953"/>
                    <a:pt x="501" y="5882"/>
                    <a:pt x="453" y="5799"/>
                  </a:cubicBezTo>
                  <a:cubicBezTo>
                    <a:pt x="441" y="5775"/>
                    <a:pt x="489" y="5703"/>
                    <a:pt x="501" y="5668"/>
                  </a:cubicBezTo>
                  <a:cubicBezTo>
                    <a:pt x="548" y="5608"/>
                    <a:pt x="572" y="5608"/>
                    <a:pt x="608" y="5608"/>
                  </a:cubicBezTo>
                  <a:close/>
                  <a:moveTo>
                    <a:pt x="5073" y="0"/>
                  </a:moveTo>
                  <a:cubicBezTo>
                    <a:pt x="4477" y="0"/>
                    <a:pt x="3906" y="238"/>
                    <a:pt x="3477" y="655"/>
                  </a:cubicBezTo>
                  <a:cubicBezTo>
                    <a:pt x="3049" y="1084"/>
                    <a:pt x="2822" y="1632"/>
                    <a:pt x="2822" y="2239"/>
                  </a:cubicBezTo>
                  <a:cubicBezTo>
                    <a:pt x="2822" y="2834"/>
                    <a:pt x="3061" y="3406"/>
                    <a:pt x="3477" y="3834"/>
                  </a:cubicBezTo>
                  <a:cubicBezTo>
                    <a:pt x="3596" y="3953"/>
                    <a:pt x="3727" y="4060"/>
                    <a:pt x="3882" y="4144"/>
                  </a:cubicBezTo>
                  <a:cubicBezTo>
                    <a:pt x="3775" y="4179"/>
                    <a:pt x="3668" y="4203"/>
                    <a:pt x="3584" y="4239"/>
                  </a:cubicBezTo>
                  <a:cubicBezTo>
                    <a:pt x="3489" y="4263"/>
                    <a:pt x="3453" y="4358"/>
                    <a:pt x="3477" y="4441"/>
                  </a:cubicBezTo>
                  <a:cubicBezTo>
                    <a:pt x="3505" y="4515"/>
                    <a:pt x="3561" y="4560"/>
                    <a:pt x="3629" y="4560"/>
                  </a:cubicBezTo>
                  <a:cubicBezTo>
                    <a:pt x="3649" y="4560"/>
                    <a:pt x="3670" y="4557"/>
                    <a:pt x="3692" y="4549"/>
                  </a:cubicBezTo>
                  <a:cubicBezTo>
                    <a:pt x="4138" y="4400"/>
                    <a:pt x="4608" y="4325"/>
                    <a:pt x="5079" y="4325"/>
                  </a:cubicBezTo>
                  <a:cubicBezTo>
                    <a:pt x="5549" y="4325"/>
                    <a:pt x="6019" y="4400"/>
                    <a:pt x="6466" y="4549"/>
                  </a:cubicBezTo>
                  <a:cubicBezTo>
                    <a:pt x="6490" y="4549"/>
                    <a:pt x="6501" y="4560"/>
                    <a:pt x="6525" y="4560"/>
                  </a:cubicBezTo>
                  <a:cubicBezTo>
                    <a:pt x="6609" y="4560"/>
                    <a:pt x="6668" y="4525"/>
                    <a:pt x="6680" y="4441"/>
                  </a:cubicBezTo>
                  <a:cubicBezTo>
                    <a:pt x="6704" y="4358"/>
                    <a:pt x="6668" y="4263"/>
                    <a:pt x="6573" y="4239"/>
                  </a:cubicBezTo>
                  <a:cubicBezTo>
                    <a:pt x="6466" y="4203"/>
                    <a:pt x="6370" y="4179"/>
                    <a:pt x="6275" y="4144"/>
                  </a:cubicBezTo>
                  <a:cubicBezTo>
                    <a:pt x="6406" y="4060"/>
                    <a:pt x="6549" y="3953"/>
                    <a:pt x="6680" y="3834"/>
                  </a:cubicBezTo>
                  <a:cubicBezTo>
                    <a:pt x="6787" y="3727"/>
                    <a:pt x="6882" y="3608"/>
                    <a:pt x="6966" y="3477"/>
                  </a:cubicBezTo>
                  <a:cubicBezTo>
                    <a:pt x="7002" y="3489"/>
                    <a:pt x="7049" y="3489"/>
                    <a:pt x="7097" y="3513"/>
                  </a:cubicBezTo>
                  <a:lnTo>
                    <a:pt x="7275" y="3548"/>
                  </a:lnTo>
                  <a:lnTo>
                    <a:pt x="7275" y="3572"/>
                  </a:lnTo>
                  <a:cubicBezTo>
                    <a:pt x="7204" y="3953"/>
                    <a:pt x="7204" y="4287"/>
                    <a:pt x="7287" y="4560"/>
                  </a:cubicBezTo>
                  <a:cubicBezTo>
                    <a:pt x="7359" y="4822"/>
                    <a:pt x="7513" y="5025"/>
                    <a:pt x="7716" y="5180"/>
                  </a:cubicBezTo>
                  <a:cubicBezTo>
                    <a:pt x="7954" y="5358"/>
                    <a:pt x="8252" y="5430"/>
                    <a:pt x="8526" y="5430"/>
                  </a:cubicBezTo>
                  <a:cubicBezTo>
                    <a:pt x="8728" y="5430"/>
                    <a:pt x="8907" y="5382"/>
                    <a:pt x="9049" y="5311"/>
                  </a:cubicBezTo>
                  <a:cubicBezTo>
                    <a:pt x="9192" y="5215"/>
                    <a:pt x="9323" y="5037"/>
                    <a:pt x="9430" y="4763"/>
                  </a:cubicBezTo>
                  <a:cubicBezTo>
                    <a:pt x="9478" y="4822"/>
                    <a:pt x="9526" y="4882"/>
                    <a:pt x="9561" y="4930"/>
                  </a:cubicBezTo>
                  <a:cubicBezTo>
                    <a:pt x="9740" y="5168"/>
                    <a:pt x="9859" y="5418"/>
                    <a:pt x="9954" y="5692"/>
                  </a:cubicBezTo>
                  <a:cubicBezTo>
                    <a:pt x="10002" y="5858"/>
                    <a:pt x="10133" y="5977"/>
                    <a:pt x="10300" y="6037"/>
                  </a:cubicBezTo>
                  <a:lnTo>
                    <a:pt x="10752" y="6192"/>
                  </a:lnTo>
                  <a:cubicBezTo>
                    <a:pt x="10871" y="6239"/>
                    <a:pt x="10966" y="6334"/>
                    <a:pt x="10966" y="6465"/>
                  </a:cubicBezTo>
                  <a:lnTo>
                    <a:pt x="10966" y="7239"/>
                  </a:lnTo>
                  <a:cubicBezTo>
                    <a:pt x="10966" y="7382"/>
                    <a:pt x="10895" y="7477"/>
                    <a:pt x="10752" y="7525"/>
                  </a:cubicBezTo>
                  <a:lnTo>
                    <a:pt x="10014" y="7763"/>
                  </a:lnTo>
                  <a:cubicBezTo>
                    <a:pt x="9895" y="7811"/>
                    <a:pt x="9788" y="7882"/>
                    <a:pt x="9728" y="8001"/>
                  </a:cubicBezTo>
                  <a:cubicBezTo>
                    <a:pt x="9430" y="8513"/>
                    <a:pt x="8966" y="8930"/>
                    <a:pt x="8359" y="9252"/>
                  </a:cubicBezTo>
                  <a:cubicBezTo>
                    <a:pt x="8287" y="9287"/>
                    <a:pt x="8240" y="9359"/>
                    <a:pt x="8228" y="9430"/>
                  </a:cubicBezTo>
                  <a:lnTo>
                    <a:pt x="7990" y="10692"/>
                  </a:lnTo>
                  <a:cubicBezTo>
                    <a:pt x="7990" y="10728"/>
                    <a:pt x="7954" y="10752"/>
                    <a:pt x="7918" y="10752"/>
                  </a:cubicBezTo>
                  <a:lnTo>
                    <a:pt x="7144" y="10752"/>
                  </a:lnTo>
                  <a:cubicBezTo>
                    <a:pt x="7109" y="10752"/>
                    <a:pt x="7085" y="10728"/>
                    <a:pt x="7061" y="10692"/>
                  </a:cubicBezTo>
                  <a:lnTo>
                    <a:pt x="6930" y="10002"/>
                  </a:lnTo>
                  <a:cubicBezTo>
                    <a:pt x="6897" y="9868"/>
                    <a:pt x="6800" y="9786"/>
                    <a:pt x="6661" y="9786"/>
                  </a:cubicBezTo>
                  <a:cubicBezTo>
                    <a:pt x="6652" y="9786"/>
                    <a:pt x="6642" y="9787"/>
                    <a:pt x="6632" y="9787"/>
                  </a:cubicBezTo>
                  <a:cubicBezTo>
                    <a:pt x="6299" y="9835"/>
                    <a:pt x="5954" y="9859"/>
                    <a:pt x="5608" y="9859"/>
                  </a:cubicBezTo>
                  <a:cubicBezTo>
                    <a:pt x="5358" y="9859"/>
                    <a:pt x="5097" y="9847"/>
                    <a:pt x="4846" y="9823"/>
                  </a:cubicBezTo>
                  <a:cubicBezTo>
                    <a:pt x="4833" y="9821"/>
                    <a:pt x="4819" y="9819"/>
                    <a:pt x="4806" y="9819"/>
                  </a:cubicBezTo>
                  <a:cubicBezTo>
                    <a:pt x="4692" y="9819"/>
                    <a:pt x="4593" y="9908"/>
                    <a:pt x="4561" y="10025"/>
                  </a:cubicBezTo>
                  <a:lnTo>
                    <a:pt x="4442" y="10692"/>
                  </a:lnTo>
                  <a:cubicBezTo>
                    <a:pt x="4442" y="10728"/>
                    <a:pt x="4418" y="10752"/>
                    <a:pt x="4370" y="10752"/>
                  </a:cubicBezTo>
                  <a:lnTo>
                    <a:pt x="3596" y="10752"/>
                  </a:lnTo>
                  <a:cubicBezTo>
                    <a:pt x="3573" y="10752"/>
                    <a:pt x="3537" y="10728"/>
                    <a:pt x="3525" y="10692"/>
                  </a:cubicBezTo>
                  <a:lnTo>
                    <a:pt x="3299" y="9502"/>
                  </a:lnTo>
                  <a:cubicBezTo>
                    <a:pt x="3287" y="9430"/>
                    <a:pt x="3239" y="9359"/>
                    <a:pt x="3168" y="9323"/>
                  </a:cubicBezTo>
                  <a:cubicBezTo>
                    <a:pt x="2108" y="8763"/>
                    <a:pt x="1560" y="7823"/>
                    <a:pt x="1560" y="6620"/>
                  </a:cubicBezTo>
                  <a:cubicBezTo>
                    <a:pt x="1560" y="6013"/>
                    <a:pt x="1691" y="5477"/>
                    <a:pt x="1965" y="5013"/>
                  </a:cubicBezTo>
                  <a:cubicBezTo>
                    <a:pt x="2215" y="4584"/>
                    <a:pt x="2572" y="4239"/>
                    <a:pt x="3037" y="3965"/>
                  </a:cubicBezTo>
                  <a:cubicBezTo>
                    <a:pt x="3108" y="3929"/>
                    <a:pt x="3132" y="3822"/>
                    <a:pt x="3096" y="3751"/>
                  </a:cubicBezTo>
                  <a:cubicBezTo>
                    <a:pt x="3065" y="3696"/>
                    <a:pt x="3008" y="3667"/>
                    <a:pt x="2952" y="3667"/>
                  </a:cubicBezTo>
                  <a:cubicBezTo>
                    <a:pt x="2923" y="3667"/>
                    <a:pt x="2895" y="3675"/>
                    <a:pt x="2870" y="3691"/>
                  </a:cubicBezTo>
                  <a:cubicBezTo>
                    <a:pt x="1977" y="4203"/>
                    <a:pt x="1429" y="5013"/>
                    <a:pt x="1275" y="6025"/>
                  </a:cubicBezTo>
                  <a:lnTo>
                    <a:pt x="1227" y="6025"/>
                  </a:lnTo>
                  <a:cubicBezTo>
                    <a:pt x="1227" y="5918"/>
                    <a:pt x="1215" y="5799"/>
                    <a:pt x="1167" y="5692"/>
                  </a:cubicBezTo>
                  <a:cubicBezTo>
                    <a:pt x="1084" y="5453"/>
                    <a:pt x="870" y="5299"/>
                    <a:pt x="667" y="5263"/>
                  </a:cubicBezTo>
                  <a:cubicBezTo>
                    <a:pt x="654" y="5262"/>
                    <a:pt x="640" y="5261"/>
                    <a:pt x="626" y="5261"/>
                  </a:cubicBezTo>
                  <a:cubicBezTo>
                    <a:pt x="474" y="5261"/>
                    <a:pt x="326" y="5323"/>
                    <a:pt x="239" y="5465"/>
                  </a:cubicBezTo>
                  <a:cubicBezTo>
                    <a:pt x="72" y="5668"/>
                    <a:pt x="96" y="5834"/>
                    <a:pt x="144" y="5942"/>
                  </a:cubicBezTo>
                  <a:cubicBezTo>
                    <a:pt x="239" y="6096"/>
                    <a:pt x="441" y="6239"/>
                    <a:pt x="798" y="6311"/>
                  </a:cubicBezTo>
                  <a:cubicBezTo>
                    <a:pt x="786" y="6323"/>
                    <a:pt x="786" y="6334"/>
                    <a:pt x="775" y="6358"/>
                  </a:cubicBezTo>
                  <a:cubicBezTo>
                    <a:pt x="560" y="6620"/>
                    <a:pt x="310" y="6680"/>
                    <a:pt x="155" y="6680"/>
                  </a:cubicBezTo>
                  <a:cubicBezTo>
                    <a:pt x="72" y="6680"/>
                    <a:pt x="1" y="6751"/>
                    <a:pt x="1" y="6858"/>
                  </a:cubicBezTo>
                  <a:cubicBezTo>
                    <a:pt x="1" y="6954"/>
                    <a:pt x="72" y="7025"/>
                    <a:pt x="155" y="7037"/>
                  </a:cubicBezTo>
                  <a:lnTo>
                    <a:pt x="191" y="7037"/>
                  </a:lnTo>
                  <a:cubicBezTo>
                    <a:pt x="394" y="7037"/>
                    <a:pt x="715" y="6966"/>
                    <a:pt x="1025" y="6573"/>
                  </a:cubicBezTo>
                  <a:cubicBezTo>
                    <a:pt x="1072" y="6513"/>
                    <a:pt x="1108" y="6442"/>
                    <a:pt x="1144" y="6382"/>
                  </a:cubicBezTo>
                  <a:cubicBezTo>
                    <a:pt x="1167" y="6382"/>
                    <a:pt x="1203" y="6382"/>
                    <a:pt x="1227" y="6394"/>
                  </a:cubicBezTo>
                  <a:cubicBezTo>
                    <a:pt x="1227" y="6489"/>
                    <a:pt x="1215" y="6573"/>
                    <a:pt x="1215" y="6668"/>
                  </a:cubicBezTo>
                  <a:cubicBezTo>
                    <a:pt x="1215" y="7347"/>
                    <a:pt x="1382" y="7954"/>
                    <a:pt x="1703" y="8478"/>
                  </a:cubicBezTo>
                  <a:cubicBezTo>
                    <a:pt x="2001" y="8954"/>
                    <a:pt x="2441" y="9359"/>
                    <a:pt x="2977" y="9644"/>
                  </a:cubicBezTo>
                  <a:lnTo>
                    <a:pt x="3192" y="10799"/>
                  </a:lnTo>
                  <a:cubicBezTo>
                    <a:pt x="3227" y="11002"/>
                    <a:pt x="3406" y="11133"/>
                    <a:pt x="3596" y="11133"/>
                  </a:cubicBezTo>
                  <a:lnTo>
                    <a:pt x="4370" y="11133"/>
                  </a:lnTo>
                  <a:cubicBezTo>
                    <a:pt x="4561" y="11133"/>
                    <a:pt x="4727" y="11002"/>
                    <a:pt x="4775" y="10799"/>
                  </a:cubicBezTo>
                  <a:lnTo>
                    <a:pt x="4894" y="10204"/>
                  </a:lnTo>
                  <a:cubicBezTo>
                    <a:pt x="5132" y="10240"/>
                    <a:pt x="5370" y="10252"/>
                    <a:pt x="5620" y="10252"/>
                  </a:cubicBezTo>
                  <a:cubicBezTo>
                    <a:pt x="5966" y="10252"/>
                    <a:pt x="6311" y="10228"/>
                    <a:pt x="6632" y="10180"/>
                  </a:cubicBezTo>
                  <a:lnTo>
                    <a:pt x="6751" y="10823"/>
                  </a:lnTo>
                  <a:cubicBezTo>
                    <a:pt x="6787" y="11014"/>
                    <a:pt x="6966" y="11145"/>
                    <a:pt x="7156" y="11145"/>
                  </a:cubicBezTo>
                  <a:lnTo>
                    <a:pt x="7930" y="11145"/>
                  </a:lnTo>
                  <a:cubicBezTo>
                    <a:pt x="8121" y="11145"/>
                    <a:pt x="8287" y="11014"/>
                    <a:pt x="8335" y="10823"/>
                  </a:cubicBezTo>
                  <a:lnTo>
                    <a:pt x="8573" y="9585"/>
                  </a:lnTo>
                  <a:cubicBezTo>
                    <a:pt x="9228" y="9240"/>
                    <a:pt x="9716" y="8775"/>
                    <a:pt x="10038" y="8228"/>
                  </a:cubicBezTo>
                  <a:cubicBezTo>
                    <a:pt x="10073" y="8180"/>
                    <a:pt x="10097" y="8156"/>
                    <a:pt x="10145" y="8132"/>
                  </a:cubicBezTo>
                  <a:lnTo>
                    <a:pt x="10895" y="7894"/>
                  </a:lnTo>
                  <a:cubicBezTo>
                    <a:pt x="11145" y="7811"/>
                    <a:pt x="11323" y="7573"/>
                    <a:pt x="11323" y="7299"/>
                  </a:cubicBezTo>
                  <a:lnTo>
                    <a:pt x="11323" y="6525"/>
                  </a:lnTo>
                  <a:cubicBezTo>
                    <a:pt x="11312" y="6251"/>
                    <a:pt x="11133" y="6013"/>
                    <a:pt x="10871" y="5918"/>
                  </a:cubicBezTo>
                  <a:lnTo>
                    <a:pt x="10419" y="5775"/>
                  </a:lnTo>
                  <a:cubicBezTo>
                    <a:pt x="10359" y="5763"/>
                    <a:pt x="10311" y="5715"/>
                    <a:pt x="10300" y="5644"/>
                  </a:cubicBezTo>
                  <a:cubicBezTo>
                    <a:pt x="10192" y="5322"/>
                    <a:pt x="10061" y="5049"/>
                    <a:pt x="9859" y="4775"/>
                  </a:cubicBezTo>
                  <a:cubicBezTo>
                    <a:pt x="9776" y="4656"/>
                    <a:pt x="9680" y="4537"/>
                    <a:pt x="9561" y="4429"/>
                  </a:cubicBezTo>
                  <a:cubicBezTo>
                    <a:pt x="9645" y="4132"/>
                    <a:pt x="9669" y="3798"/>
                    <a:pt x="9669" y="3501"/>
                  </a:cubicBezTo>
                  <a:cubicBezTo>
                    <a:pt x="9669" y="3084"/>
                    <a:pt x="9585" y="2822"/>
                    <a:pt x="9418" y="2739"/>
                  </a:cubicBezTo>
                  <a:cubicBezTo>
                    <a:pt x="9384" y="2722"/>
                    <a:pt x="9329" y="2693"/>
                    <a:pt x="9204" y="2693"/>
                  </a:cubicBezTo>
                  <a:cubicBezTo>
                    <a:pt x="8980" y="2693"/>
                    <a:pt x="8533" y="2787"/>
                    <a:pt x="7585" y="3215"/>
                  </a:cubicBezTo>
                  <a:cubicBezTo>
                    <a:pt x="7561" y="3227"/>
                    <a:pt x="7513" y="3239"/>
                    <a:pt x="7478" y="3275"/>
                  </a:cubicBezTo>
                  <a:cubicBezTo>
                    <a:pt x="7383" y="3239"/>
                    <a:pt x="7287" y="3227"/>
                    <a:pt x="7180" y="3191"/>
                  </a:cubicBezTo>
                  <a:cubicBezTo>
                    <a:pt x="7168" y="3191"/>
                    <a:pt x="7156" y="3191"/>
                    <a:pt x="7144" y="3179"/>
                  </a:cubicBezTo>
                  <a:cubicBezTo>
                    <a:pt x="7263" y="2929"/>
                    <a:pt x="7335" y="2644"/>
                    <a:pt x="7347" y="2346"/>
                  </a:cubicBezTo>
                  <a:cubicBezTo>
                    <a:pt x="7347" y="2263"/>
                    <a:pt x="7287" y="2179"/>
                    <a:pt x="7180" y="2167"/>
                  </a:cubicBezTo>
                  <a:cubicBezTo>
                    <a:pt x="7097" y="2167"/>
                    <a:pt x="7025" y="2227"/>
                    <a:pt x="7002" y="2334"/>
                  </a:cubicBezTo>
                  <a:cubicBezTo>
                    <a:pt x="6990" y="2810"/>
                    <a:pt x="6787" y="3251"/>
                    <a:pt x="6442" y="3596"/>
                  </a:cubicBezTo>
                  <a:cubicBezTo>
                    <a:pt x="6228" y="3810"/>
                    <a:pt x="5989" y="3953"/>
                    <a:pt x="5739" y="4048"/>
                  </a:cubicBezTo>
                  <a:cubicBezTo>
                    <a:pt x="5525" y="4019"/>
                    <a:pt x="5302" y="4004"/>
                    <a:pt x="5079" y="4004"/>
                  </a:cubicBezTo>
                  <a:cubicBezTo>
                    <a:pt x="4855" y="4004"/>
                    <a:pt x="4632" y="4019"/>
                    <a:pt x="4418" y="4048"/>
                  </a:cubicBezTo>
                  <a:cubicBezTo>
                    <a:pt x="4168" y="3953"/>
                    <a:pt x="3930" y="3810"/>
                    <a:pt x="3715" y="3596"/>
                  </a:cubicBezTo>
                  <a:cubicBezTo>
                    <a:pt x="3358" y="3239"/>
                    <a:pt x="3156" y="2751"/>
                    <a:pt x="3156" y="2239"/>
                  </a:cubicBezTo>
                  <a:cubicBezTo>
                    <a:pt x="3156" y="1739"/>
                    <a:pt x="3346" y="1251"/>
                    <a:pt x="3715" y="893"/>
                  </a:cubicBezTo>
                  <a:cubicBezTo>
                    <a:pt x="4073" y="536"/>
                    <a:pt x="4561" y="322"/>
                    <a:pt x="5073" y="322"/>
                  </a:cubicBezTo>
                  <a:cubicBezTo>
                    <a:pt x="5573" y="322"/>
                    <a:pt x="6073" y="512"/>
                    <a:pt x="6430" y="893"/>
                  </a:cubicBezTo>
                  <a:cubicBezTo>
                    <a:pt x="6573" y="1036"/>
                    <a:pt x="6692" y="1203"/>
                    <a:pt x="6787" y="1381"/>
                  </a:cubicBezTo>
                  <a:cubicBezTo>
                    <a:pt x="6813" y="1433"/>
                    <a:pt x="6870" y="1472"/>
                    <a:pt x="6930" y="1472"/>
                  </a:cubicBezTo>
                  <a:cubicBezTo>
                    <a:pt x="6954" y="1472"/>
                    <a:pt x="6978" y="1466"/>
                    <a:pt x="7002" y="1453"/>
                  </a:cubicBezTo>
                  <a:cubicBezTo>
                    <a:pt x="7085" y="1405"/>
                    <a:pt x="7121" y="1322"/>
                    <a:pt x="7085" y="1227"/>
                  </a:cubicBezTo>
                  <a:cubicBezTo>
                    <a:pt x="6978" y="1024"/>
                    <a:pt x="6823" y="834"/>
                    <a:pt x="6668" y="655"/>
                  </a:cubicBezTo>
                  <a:cubicBezTo>
                    <a:pt x="6228" y="215"/>
                    <a:pt x="5680" y="0"/>
                    <a:pt x="50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78"/>
            <p:cNvSpPr/>
            <p:nvPr/>
          </p:nvSpPr>
          <p:spPr>
            <a:xfrm>
              <a:off x="4829299" y="2324485"/>
              <a:ext cx="42393" cy="75291"/>
            </a:xfrm>
            <a:custGeom>
              <a:rect b="b" l="l" r="r" t="t"/>
              <a:pathLst>
                <a:path extrusionOk="0" h="2371" w="1335">
                  <a:moveTo>
                    <a:pt x="644" y="417"/>
                  </a:moveTo>
                  <a:lnTo>
                    <a:pt x="644" y="941"/>
                  </a:lnTo>
                  <a:cubicBezTo>
                    <a:pt x="501" y="882"/>
                    <a:pt x="370" y="822"/>
                    <a:pt x="370" y="656"/>
                  </a:cubicBezTo>
                  <a:cubicBezTo>
                    <a:pt x="370" y="513"/>
                    <a:pt x="489" y="441"/>
                    <a:pt x="644" y="417"/>
                  </a:cubicBezTo>
                  <a:close/>
                  <a:moveTo>
                    <a:pt x="786" y="1322"/>
                  </a:moveTo>
                  <a:cubicBezTo>
                    <a:pt x="929" y="1382"/>
                    <a:pt x="1036" y="1477"/>
                    <a:pt x="1036" y="1656"/>
                  </a:cubicBezTo>
                  <a:cubicBezTo>
                    <a:pt x="1036" y="1810"/>
                    <a:pt x="929" y="1906"/>
                    <a:pt x="786" y="1941"/>
                  </a:cubicBezTo>
                  <a:lnTo>
                    <a:pt x="786" y="1322"/>
                  </a:lnTo>
                  <a:close/>
                  <a:moveTo>
                    <a:pt x="703" y="1"/>
                  </a:moveTo>
                  <a:cubicBezTo>
                    <a:pt x="655" y="1"/>
                    <a:pt x="620" y="36"/>
                    <a:pt x="620" y="60"/>
                  </a:cubicBezTo>
                  <a:lnTo>
                    <a:pt x="620" y="156"/>
                  </a:lnTo>
                  <a:cubicBezTo>
                    <a:pt x="334" y="179"/>
                    <a:pt x="60" y="334"/>
                    <a:pt x="60" y="691"/>
                  </a:cubicBezTo>
                  <a:cubicBezTo>
                    <a:pt x="60" y="1060"/>
                    <a:pt x="346" y="1168"/>
                    <a:pt x="620" y="1251"/>
                  </a:cubicBezTo>
                  <a:lnTo>
                    <a:pt x="620" y="1941"/>
                  </a:lnTo>
                  <a:cubicBezTo>
                    <a:pt x="322" y="1906"/>
                    <a:pt x="239" y="1715"/>
                    <a:pt x="143" y="1715"/>
                  </a:cubicBezTo>
                  <a:cubicBezTo>
                    <a:pt x="60" y="1715"/>
                    <a:pt x="1" y="1810"/>
                    <a:pt x="1" y="1882"/>
                  </a:cubicBezTo>
                  <a:cubicBezTo>
                    <a:pt x="1" y="2025"/>
                    <a:pt x="239" y="2227"/>
                    <a:pt x="620" y="2227"/>
                  </a:cubicBezTo>
                  <a:lnTo>
                    <a:pt x="620" y="2311"/>
                  </a:lnTo>
                  <a:cubicBezTo>
                    <a:pt x="620" y="2346"/>
                    <a:pt x="644" y="2370"/>
                    <a:pt x="703" y="2370"/>
                  </a:cubicBezTo>
                  <a:cubicBezTo>
                    <a:pt x="751" y="2370"/>
                    <a:pt x="798" y="2346"/>
                    <a:pt x="798" y="2311"/>
                  </a:cubicBezTo>
                  <a:lnTo>
                    <a:pt x="798" y="2203"/>
                  </a:lnTo>
                  <a:cubicBezTo>
                    <a:pt x="1108" y="2168"/>
                    <a:pt x="1310" y="1965"/>
                    <a:pt x="1310" y="1608"/>
                  </a:cubicBezTo>
                  <a:cubicBezTo>
                    <a:pt x="1334" y="1227"/>
                    <a:pt x="1048" y="1096"/>
                    <a:pt x="798" y="1001"/>
                  </a:cubicBezTo>
                  <a:lnTo>
                    <a:pt x="798" y="406"/>
                  </a:lnTo>
                  <a:cubicBezTo>
                    <a:pt x="1001" y="417"/>
                    <a:pt x="1084" y="513"/>
                    <a:pt x="1144" y="513"/>
                  </a:cubicBezTo>
                  <a:cubicBezTo>
                    <a:pt x="1227" y="513"/>
                    <a:pt x="1275" y="406"/>
                    <a:pt x="1275" y="346"/>
                  </a:cubicBezTo>
                  <a:cubicBezTo>
                    <a:pt x="1275" y="203"/>
                    <a:pt x="989" y="144"/>
                    <a:pt x="798" y="144"/>
                  </a:cubicBezTo>
                  <a:lnTo>
                    <a:pt x="798" y="60"/>
                  </a:lnTo>
                  <a:cubicBezTo>
                    <a:pt x="798" y="36"/>
                    <a:pt x="751" y="1"/>
                    <a:pt x="7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8" name="Google Shape;2798;p78"/>
          <p:cNvSpPr txBox="1"/>
          <p:nvPr>
            <p:ph idx="4" type="body"/>
          </p:nvPr>
        </p:nvSpPr>
        <p:spPr>
          <a:xfrm>
            <a:off x="4937225" y="3056075"/>
            <a:ext cx="2848800" cy="1424700"/>
          </a:xfrm>
          <a:prstGeom prst="rect">
            <a:avLst/>
          </a:prstGeom>
        </p:spPr>
        <p:txBody>
          <a:bodyPr anchorCtr="0" anchor="t" bIns="91425" lIns="91425" spcFirstLastPara="1" rIns="91425" wrap="square" tIns="0">
            <a:noAutofit/>
          </a:bodyPr>
          <a:lstStyle/>
          <a:p>
            <a:pPr indent="-279400" lvl="0" marL="457200" rtl="0" algn="l">
              <a:spcBef>
                <a:spcPts val="0"/>
              </a:spcBef>
              <a:spcAft>
                <a:spcPts val="0"/>
              </a:spcAft>
              <a:buClr>
                <a:schemeClr val="lt1"/>
              </a:buClr>
              <a:buSzPts val="800"/>
              <a:buChar char="●"/>
            </a:pPr>
            <a:r>
              <a:rPr lang="en">
                <a:solidFill>
                  <a:schemeClr val="lt1"/>
                </a:solidFill>
              </a:rPr>
              <a:t>Crop biofortification</a:t>
            </a:r>
            <a:endParaRPr>
              <a:solidFill>
                <a:schemeClr val="lt1"/>
              </a:solidFill>
            </a:endParaRPr>
          </a:p>
          <a:p>
            <a:pPr indent="-279400" lvl="0" marL="457200" rtl="0" algn="l">
              <a:spcBef>
                <a:spcPts val="0"/>
              </a:spcBef>
              <a:spcAft>
                <a:spcPts val="0"/>
              </a:spcAft>
              <a:buClr>
                <a:schemeClr val="lt1"/>
              </a:buClr>
              <a:buSzPts val="800"/>
              <a:buChar char="●"/>
            </a:pPr>
            <a:r>
              <a:rPr lang="en">
                <a:solidFill>
                  <a:schemeClr val="lt1"/>
                </a:solidFill>
              </a:rPr>
              <a:t>Selective plant breeding</a:t>
            </a:r>
            <a:endParaRPr>
              <a:solidFill>
                <a:schemeClr val="lt1"/>
              </a:solidFill>
            </a:endParaRPr>
          </a:p>
          <a:p>
            <a:pPr indent="-279400" lvl="0" marL="457200" rtl="0" algn="l">
              <a:spcBef>
                <a:spcPts val="0"/>
              </a:spcBef>
              <a:spcAft>
                <a:spcPts val="0"/>
              </a:spcAft>
              <a:buClr>
                <a:schemeClr val="lt1"/>
              </a:buClr>
              <a:buSzPts val="800"/>
              <a:buChar char="●"/>
            </a:pPr>
            <a:r>
              <a:rPr lang="en">
                <a:solidFill>
                  <a:schemeClr val="lt1"/>
                </a:solidFill>
              </a:rPr>
              <a:t>Limiting genetically modified seeds, pesticides, and synthetic fertilizers.</a:t>
            </a:r>
            <a:endParaRPr>
              <a:solidFill>
                <a:schemeClr val="lt1"/>
              </a:solidFill>
            </a:endParaRPr>
          </a:p>
        </p:txBody>
      </p:sp>
      <p:grpSp>
        <p:nvGrpSpPr>
          <p:cNvPr id="2799" name="Google Shape;2799;p78"/>
          <p:cNvGrpSpPr/>
          <p:nvPr/>
        </p:nvGrpSpPr>
        <p:grpSpPr>
          <a:xfrm>
            <a:off x="5893766" y="1402895"/>
            <a:ext cx="935700" cy="935700"/>
            <a:chOff x="3905754" y="1486945"/>
            <a:chExt cx="935700" cy="935700"/>
          </a:xfrm>
        </p:grpSpPr>
        <p:sp>
          <p:nvSpPr>
            <p:cNvPr id="2800" name="Google Shape;2800;p78"/>
            <p:cNvSpPr/>
            <p:nvPr/>
          </p:nvSpPr>
          <p:spPr>
            <a:xfrm>
              <a:off x="3905754" y="1486945"/>
              <a:ext cx="935700" cy="935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01" name="Google Shape;2801;p78"/>
            <p:cNvGrpSpPr/>
            <p:nvPr/>
          </p:nvGrpSpPr>
          <p:grpSpPr>
            <a:xfrm>
              <a:off x="4270175" y="1835038"/>
              <a:ext cx="186525" cy="176850"/>
              <a:chOff x="3944050" y="2063638"/>
              <a:chExt cx="186525" cy="176850"/>
            </a:xfrm>
          </p:grpSpPr>
          <p:sp>
            <p:nvSpPr>
              <p:cNvPr id="2802" name="Google Shape;2802;p78"/>
              <p:cNvSpPr/>
              <p:nvPr/>
            </p:nvSpPr>
            <p:spPr>
              <a:xfrm>
                <a:off x="3985350" y="2219038"/>
                <a:ext cx="17825" cy="9750"/>
              </a:xfrm>
              <a:custGeom>
                <a:rect b="b" l="l" r="r" t="t"/>
                <a:pathLst>
                  <a:path extrusionOk="0" h="390" w="713">
                    <a:moveTo>
                      <a:pt x="194" y="1"/>
                    </a:moveTo>
                    <a:cubicBezTo>
                      <a:pt x="87" y="1"/>
                      <a:pt x="0" y="88"/>
                      <a:pt x="0" y="196"/>
                    </a:cubicBezTo>
                    <a:cubicBezTo>
                      <a:pt x="0" y="302"/>
                      <a:pt x="87" y="389"/>
                      <a:pt x="194" y="389"/>
                    </a:cubicBezTo>
                    <a:lnTo>
                      <a:pt x="519" y="389"/>
                    </a:lnTo>
                    <a:cubicBezTo>
                      <a:pt x="626" y="389"/>
                      <a:pt x="713" y="302"/>
                      <a:pt x="713" y="196"/>
                    </a:cubicBezTo>
                    <a:cubicBezTo>
                      <a:pt x="713" y="88"/>
                      <a:pt x="626" y="1"/>
                      <a:pt x="5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78"/>
              <p:cNvSpPr/>
              <p:nvPr/>
            </p:nvSpPr>
            <p:spPr>
              <a:xfrm>
                <a:off x="3961975" y="2063638"/>
                <a:ext cx="9725" cy="12075"/>
              </a:xfrm>
              <a:custGeom>
                <a:rect b="b" l="l" r="r" t="t"/>
                <a:pathLst>
                  <a:path extrusionOk="0" h="483" w="389">
                    <a:moveTo>
                      <a:pt x="195" y="0"/>
                    </a:moveTo>
                    <a:cubicBezTo>
                      <a:pt x="87" y="0"/>
                      <a:pt x="0" y="87"/>
                      <a:pt x="0" y="194"/>
                    </a:cubicBezTo>
                    <a:lnTo>
                      <a:pt x="0" y="289"/>
                    </a:lnTo>
                    <a:cubicBezTo>
                      <a:pt x="0" y="396"/>
                      <a:pt x="87" y="483"/>
                      <a:pt x="195" y="483"/>
                    </a:cubicBezTo>
                    <a:cubicBezTo>
                      <a:pt x="302" y="483"/>
                      <a:pt x="388" y="396"/>
                      <a:pt x="388" y="289"/>
                    </a:cubicBezTo>
                    <a:lnTo>
                      <a:pt x="388" y="194"/>
                    </a:lnTo>
                    <a:cubicBezTo>
                      <a:pt x="388" y="87"/>
                      <a:pt x="302" y="0"/>
                      <a:pt x="19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78"/>
              <p:cNvSpPr/>
              <p:nvPr/>
            </p:nvSpPr>
            <p:spPr>
              <a:xfrm>
                <a:off x="3947000" y="2077038"/>
                <a:ext cx="9875" cy="12100"/>
              </a:xfrm>
              <a:custGeom>
                <a:rect b="b" l="l" r="r" t="t"/>
                <a:pathLst>
                  <a:path extrusionOk="0" h="484" w="395">
                    <a:moveTo>
                      <a:pt x="197" y="0"/>
                    </a:moveTo>
                    <a:cubicBezTo>
                      <a:pt x="93" y="0"/>
                      <a:pt x="6" y="84"/>
                      <a:pt x="3" y="189"/>
                    </a:cubicBezTo>
                    <a:lnTo>
                      <a:pt x="3" y="283"/>
                    </a:lnTo>
                    <a:cubicBezTo>
                      <a:pt x="0" y="393"/>
                      <a:pt x="87" y="484"/>
                      <a:pt x="197" y="484"/>
                    </a:cubicBezTo>
                    <a:cubicBezTo>
                      <a:pt x="306" y="484"/>
                      <a:pt x="394" y="393"/>
                      <a:pt x="391" y="283"/>
                    </a:cubicBezTo>
                    <a:lnTo>
                      <a:pt x="391" y="189"/>
                    </a:lnTo>
                    <a:cubicBezTo>
                      <a:pt x="389" y="84"/>
                      <a:pt x="302" y="0"/>
                      <a:pt x="1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78"/>
              <p:cNvSpPr/>
              <p:nvPr/>
            </p:nvSpPr>
            <p:spPr>
              <a:xfrm>
                <a:off x="4120850" y="2151288"/>
                <a:ext cx="9725" cy="12075"/>
              </a:xfrm>
              <a:custGeom>
                <a:rect b="b" l="l" r="r" t="t"/>
                <a:pathLst>
                  <a:path extrusionOk="0" h="483" w="389">
                    <a:moveTo>
                      <a:pt x="194" y="0"/>
                    </a:moveTo>
                    <a:cubicBezTo>
                      <a:pt x="87" y="0"/>
                      <a:pt x="0" y="87"/>
                      <a:pt x="0" y="194"/>
                    </a:cubicBezTo>
                    <a:lnTo>
                      <a:pt x="0" y="289"/>
                    </a:lnTo>
                    <a:cubicBezTo>
                      <a:pt x="0" y="396"/>
                      <a:pt x="87" y="483"/>
                      <a:pt x="194" y="483"/>
                    </a:cubicBezTo>
                    <a:cubicBezTo>
                      <a:pt x="302" y="483"/>
                      <a:pt x="389" y="396"/>
                      <a:pt x="389" y="289"/>
                    </a:cubicBezTo>
                    <a:lnTo>
                      <a:pt x="389" y="194"/>
                    </a:lnTo>
                    <a:cubicBezTo>
                      <a:pt x="389" y="87"/>
                      <a:pt x="302" y="0"/>
                      <a:pt x="1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78"/>
              <p:cNvSpPr/>
              <p:nvPr/>
            </p:nvSpPr>
            <p:spPr>
              <a:xfrm>
                <a:off x="3944050" y="2228413"/>
                <a:ext cx="9725" cy="12075"/>
              </a:xfrm>
              <a:custGeom>
                <a:rect b="b" l="l" r="r" t="t"/>
                <a:pathLst>
                  <a:path extrusionOk="0" h="483" w="389">
                    <a:moveTo>
                      <a:pt x="194" y="0"/>
                    </a:moveTo>
                    <a:cubicBezTo>
                      <a:pt x="87" y="0"/>
                      <a:pt x="0" y="87"/>
                      <a:pt x="0" y="194"/>
                    </a:cubicBezTo>
                    <a:lnTo>
                      <a:pt x="0" y="288"/>
                    </a:lnTo>
                    <a:cubicBezTo>
                      <a:pt x="0" y="396"/>
                      <a:pt x="87" y="483"/>
                      <a:pt x="194" y="483"/>
                    </a:cubicBezTo>
                    <a:cubicBezTo>
                      <a:pt x="302" y="483"/>
                      <a:pt x="389" y="396"/>
                      <a:pt x="389" y="288"/>
                    </a:cubicBezTo>
                    <a:lnTo>
                      <a:pt x="389" y="194"/>
                    </a:lnTo>
                    <a:cubicBezTo>
                      <a:pt x="389" y="87"/>
                      <a:pt x="302" y="0"/>
                      <a:pt x="1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807" name="Google Shape;2807;p78"/>
          <p:cNvGrpSpPr/>
          <p:nvPr/>
        </p:nvGrpSpPr>
        <p:grpSpPr>
          <a:xfrm>
            <a:off x="6182920" y="1709001"/>
            <a:ext cx="357408" cy="323488"/>
            <a:chOff x="4959533" y="3370226"/>
            <a:chExt cx="357408" cy="323488"/>
          </a:xfrm>
        </p:grpSpPr>
        <p:sp>
          <p:nvSpPr>
            <p:cNvPr id="2808" name="Google Shape;2808;p78"/>
            <p:cNvSpPr/>
            <p:nvPr/>
          </p:nvSpPr>
          <p:spPr>
            <a:xfrm>
              <a:off x="4959533" y="3370226"/>
              <a:ext cx="357408" cy="323488"/>
            </a:xfrm>
            <a:custGeom>
              <a:rect b="b" l="l" r="r" t="t"/>
              <a:pathLst>
                <a:path extrusionOk="0" h="10109" w="11169">
                  <a:moveTo>
                    <a:pt x="7906" y="738"/>
                  </a:moveTo>
                  <a:cubicBezTo>
                    <a:pt x="8596" y="1012"/>
                    <a:pt x="9192" y="1393"/>
                    <a:pt x="9680" y="1870"/>
                  </a:cubicBezTo>
                  <a:cubicBezTo>
                    <a:pt x="9521" y="2137"/>
                    <a:pt x="9210" y="2287"/>
                    <a:pt x="8870" y="2287"/>
                  </a:cubicBezTo>
                  <a:cubicBezTo>
                    <a:pt x="8725" y="2287"/>
                    <a:pt x="8575" y="2260"/>
                    <a:pt x="8430" y="2203"/>
                  </a:cubicBezTo>
                  <a:cubicBezTo>
                    <a:pt x="8168" y="2096"/>
                    <a:pt x="7942" y="1917"/>
                    <a:pt x="7823" y="1679"/>
                  </a:cubicBezTo>
                  <a:cubicBezTo>
                    <a:pt x="7692" y="1465"/>
                    <a:pt x="7656" y="1203"/>
                    <a:pt x="7751" y="1000"/>
                  </a:cubicBezTo>
                  <a:cubicBezTo>
                    <a:pt x="7775" y="905"/>
                    <a:pt x="7834" y="822"/>
                    <a:pt x="7906" y="738"/>
                  </a:cubicBezTo>
                  <a:close/>
                  <a:moveTo>
                    <a:pt x="1024" y="2441"/>
                  </a:moveTo>
                  <a:cubicBezTo>
                    <a:pt x="1048" y="2441"/>
                    <a:pt x="1060" y="2453"/>
                    <a:pt x="1095" y="2477"/>
                  </a:cubicBezTo>
                  <a:cubicBezTo>
                    <a:pt x="1512" y="2620"/>
                    <a:pt x="1703" y="3132"/>
                    <a:pt x="1524" y="3584"/>
                  </a:cubicBezTo>
                  <a:cubicBezTo>
                    <a:pt x="1441" y="3810"/>
                    <a:pt x="1286" y="3989"/>
                    <a:pt x="1084" y="4096"/>
                  </a:cubicBezTo>
                  <a:cubicBezTo>
                    <a:pt x="965" y="4159"/>
                    <a:pt x="843" y="4189"/>
                    <a:pt x="722" y="4189"/>
                  </a:cubicBezTo>
                  <a:cubicBezTo>
                    <a:pt x="635" y="4189"/>
                    <a:pt x="549" y="4173"/>
                    <a:pt x="464" y="4144"/>
                  </a:cubicBezTo>
                  <a:cubicBezTo>
                    <a:pt x="441" y="4120"/>
                    <a:pt x="393" y="4108"/>
                    <a:pt x="369" y="4096"/>
                  </a:cubicBezTo>
                  <a:cubicBezTo>
                    <a:pt x="441" y="3489"/>
                    <a:pt x="679" y="2929"/>
                    <a:pt x="1024" y="2441"/>
                  </a:cubicBezTo>
                  <a:close/>
                  <a:moveTo>
                    <a:pt x="5596" y="310"/>
                  </a:moveTo>
                  <a:cubicBezTo>
                    <a:pt x="6299" y="310"/>
                    <a:pt x="6965" y="417"/>
                    <a:pt x="7596" y="619"/>
                  </a:cubicBezTo>
                  <a:cubicBezTo>
                    <a:pt x="7537" y="703"/>
                    <a:pt x="7489" y="786"/>
                    <a:pt x="7465" y="881"/>
                  </a:cubicBezTo>
                  <a:cubicBezTo>
                    <a:pt x="7346" y="1191"/>
                    <a:pt x="7370" y="1512"/>
                    <a:pt x="7537" y="1834"/>
                  </a:cubicBezTo>
                  <a:cubicBezTo>
                    <a:pt x="7703" y="2131"/>
                    <a:pt x="7977" y="2370"/>
                    <a:pt x="8323" y="2501"/>
                  </a:cubicBezTo>
                  <a:cubicBezTo>
                    <a:pt x="8513" y="2572"/>
                    <a:pt x="8692" y="2608"/>
                    <a:pt x="8894" y="2608"/>
                  </a:cubicBezTo>
                  <a:cubicBezTo>
                    <a:pt x="9311" y="2608"/>
                    <a:pt x="9692" y="2429"/>
                    <a:pt x="9930" y="2120"/>
                  </a:cubicBezTo>
                  <a:cubicBezTo>
                    <a:pt x="10501" y="2798"/>
                    <a:pt x="10847" y="3632"/>
                    <a:pt x="10847" y="4525"/>
                  </a:cubicBezTo>
                  <a:cubicBezTo>
                    <a:pt x="10847" y="4918"/>
                    <a:pt x="10513" y="5227"/>
                    <a:pt x="10109" y="5227"/>
                  </a:cubicBezTo>
                  <a:lnTo>
                    <a:pt x="9930" y="5227"/>
                  </a:lnTo>
                  <a:cubicBezTo>
                    <a:pt x="9930" y="5168"/>
                    <a:pt x="9942" y="5108"/>
                    <a:pt x="9942" y="5049"/>
                  </a:cubicBezTo>
                  <a:cubicBezTo>
                    <a:pt x="9942" y="4691"/>
                    <a:pt x="9823" y="4346"/>
                    <a:pt x="9608" y="4048"/>
                  </a:cubicBezTo>
                  <a:cubicBezTo>
                    <a:pt x="9573" y="4006"/>
                    <a:pt x="9520" y="3984"/>
                    <a:pt x="9470" y="3984"/>
                  </a:cubicBezTo>
                  <a:cubicBezTo>
                    <a:pt x="9437" y="3984"/>
                    <a:pt x="9406" y="3994"/>
                    <a:pt x="9382" y="4013"/>
                  </a:cubicBezTo>
                  <a:cubicBezTo>
                    <a:pt x="9311" y="4072"/>
                    <a:pt x="9287" y="4179"/>
                    <a:pt x="9347" y="4239"/>
                  </a:cubicBezTo>
                  <a:cubicBezTo>
                    <a:pt x="9525" y="4477"/>
                    <a:pt x="9620" y="4751"/>
                    <a:pt x="9620" y="5025"/>
                  </a:cubicBezTo>
                  <a:cubicBezTo>
                    <a:pt x="9620" y="5084"/>
                    <a:pt x="9620" y="5144"/>
                    <a:pt x="9608" y="5203"/>
                  </a:cubicBezTo>
                  <a:lnTo>
                    <a:pt x="6465" y="5203"/>
                  </a:lnTo>
                  <a:cubicBezTo>
                    <a:pt x="6453" y="5156"/>
                    <a:pt x="6453" y="5096"/>
                    <a:pt x="6453" y="5025"/>
                  </a:cubicBezTo>
                  <a:cubicBezTo>
                    <a:pt x="6453" y="4251"/>
                    <a:pt x="7168" y="3620"/>
                    <a:pt x="8025" y="3620"/>
                  </a:cubicBezTo>
                  <a:cubicBezTo>
                    <a:pt x="8323" y="3620"/>
                    <a:pt x="8608" y="3691"/>
                    <a:pt x="8858" y="3822"/>
                  </a:cubicBezTo>
                  <a:cubicBezTo>
                    <a:pt x="8881" y="3837"/>
                    <a:pt x="8907" y="3844"/>
                    <a:pt x="8933" y="3844"/>
                  </a:cubicBezTo>
                  <a:cubicBezTo>
                    <a:pt x="8991" y="3844"/>
                    <a:pt x="9052" y="3812"/>
                    <a:pt x="9085" y="3763"/>
                  </a:cubicBezTo>
                  <a:cubicBezTo>
                    <a:pt x="9132" y="3691"/>
                    <a:pt x="9096" y="3584"/>
                    <a:pt x="9025" y="3536"/>
                  </a:cubicBezTo>
                  <a:cubicBezTo>
                    <a:pt x="8727" y="3382"/>
                    <a:pt x="8382" y="3286"/>
                    <a:pt x="8025" y="3286"/>
                  </a:cubicBezTo>
                  <a:cubicBezTo>
                    <a:pt x="6965" y="3286"/>
                    <a:pt x="6120" y="4060"/>
                    <a:pt x="6120" y="5025"/>
                  </a:cubicBezTo>
                  <a:cubicBezTo>
                    <a:pt x="6120" y="5084"/>
                    <a:pt x="6120" y="5144"/>
                    <a:pt x="6132" y="5203"/>
                  </a:cubicBezTo>
                  <a:lnTo>
                    <a:pt x="1060" y="5203"/>
                  </a:lnTo>
                  <a:cubicBezTo>
                    <a:pt x="655" y="5203"/>
                    <a:pt x="333" y="4894"/>
                    <a:pt x="333" y="4513"/>
                  </a:cubicBezTo>
                  <a:lnTo>
                    <a:pt x="333" y="4417"/>
                  </a:lnTo>
                  <a:lnTo>
                    <a:pt x="345" y="4417"/>
                  </a:lnTo>
                  <a:cubicBezTo>
                    <a:pt x="464" y="4465"/>
                    <a:pt x="595" y="4501"/>
                    <a:pt x="714" y="4501"/>
                  </a:cubicBezTo>
                  <a:cubicBezTo>
                    <a:pt x="881" y="4501"/>
                    <a:pt x="1060" y="4453"/>
                    <a:pt x="1226" y="4382"/>
                  </a:cubicBezTo>
                  <a:cubicBezTo>
                    <a:pt x="1512" y="4239"/>
                    <a:pt x="1715" y="3989"/>
                    <a:pt x="1834" y="3691"/>
                  </a:cubicBezTo>
                  <a:cubicBezTo>
                    <a:pt x="2072" y="3084"/>
                    <a:pt x="1810" y="2393"/>
                    <a:pt x="1238" y="2167"/>
                  </a:cubicBezTo>
                  <a:cubicBezTo>
                    <a:pt x="2179" y="1060"/>
                    <a:pt x="3786" y="310"/>
                    <a:pt x="5596" y="310"/>
                  </a:cubicBezTo>
                  <a:close/>
                  <a:moveTo>
                    <a:pt x="6894" y="5572"/>
                  </a:moveTo>
                  <a:lnTo>
                    <a:pt x="7334" y="8573"/>
                  </a:lnTo>
                  <a:cubicBezTo>
                    <a:pt x="7370" y="8870"/>
                    <a:pt x="7287" y="9180"/>
                    <a:pt x="7072" y="9418"/>
                  </a:cubicBezTo>
                  <a:cubicBezTo>
                    <a:pt x="6870" y="9656"/>
                    <a:pt x="6584" y="9775"/>
                    <a:pt x="6275" y="9775"/>
                  </a:cubicBezTo>
                  <a:lnTo>
                    <a:pt x="4894" y="9775"/>
                  </a:lnTo>
                  <a:cubicBezTo>
                    <a:pt x="4572" y="9775"/>
                    <a:pt x="4298" y="9644"/>
                    <a:pt x="4084" y="9418"/>
                  </a:cubicBezTo>
                  <a:cubicBezTo>
                    <a:pt x="3870" y="9180"/>
                    <a:pt x="3786" y="8882"/>
                    <a:pt x="3834" y="8573"/>
                  </a:cubicBezTo>
                  <a:lnTo>
                    <a:pt x="4251" y="5572"/>
                  </a:lnTo>
                  <a:close/>
                  <a:moveTo>
                    <a:pt x="5584" y="0"/>
                  </a:moveTo>
                  <a:cubicBezTo>
                    <a:pt x="4096" y="0"/>
                    <a:pt x="2703" y="465"/>
                    <a:pt x="1655" y="1310"/>
                  </a:cubicBezTo>
                  <a:cubicBezTo>
                    <a:pt x="595" y="2167"/>
                    <a:pt x="0" y="3310"/>
                    <a:pt x="0" y="4525"/>
                  </a:cubicBezTo>
                  <a:lnTo>
                    <a:pt x="0" y="4537"/>
                  </a:lnTo>
                  <a:cubicBezTo>
                    <a:pt x="0" y="5108"/>
                    <a:pt x="476" y="5572"/>
                    <a:pt x="1060" y="5572"/>
                  </a:cubicBezTo>
                  <a:lnTo>
                    <a:pt x="3929" y="5572"/>
                  </a:lnTo>
                  <a:lnTo>
                    <a:pt x="3512" y="8525"/>
                  </a:lnTo>
                  <a:cubicBezTo>
                    <a:pt x="3453" y="8930"/>
                    <a:pt x="3572" y="9335"/>
                    <a:pt x="3846" y="9632"/>
                  </a:cubicBezTo>
                  <a:cubicBezTo>
                    <a:pt x="4108" y="9930"/>
                    <a:pt x="4489" y="10109"/>
                    <a:pt x="4882" y="10109"/>
                  </a:cubicBezTo>
                  <a:lnTo>
                    <a:pt x="6275" y="10109"/>
                  </a:lnTo>
                  <a:cubicBezTo>
                    <a:pt x="6668" y="10109"/>
                    <a:pt x="7061" y="9930"/>
                    <a:pt x="7311" y="9632"/>
                  </a:cubicBezTo>
                  <a:cubicBezTo>
                    <a:pt x="7584" y="9335"/>
                    <a:pt x="7703" y="8930"/>
                    <a:pt x="7644" y="8525"/>
                  </a:cubicBezTo>
                  <a:lnTo>
                    <a:pt x="7227" y="5572"/>
                  </a:lnTo>
                  <a:lnTo>
                    <a:pt x="10097" y="5572"/>
                  </a:lnTo>
                  <a:cubicBezTo>
                    <a:pt x="10680" y="5572"/>
                    <a:pt x="11132" y="5108"/>
                    <a:pt x="11156" y="4537"/>
                  </a:cubicBezTo>
                  <a:lnTo>
                    <a:pt x="11156" y="4525"/>
                  </a:lnTo>
                  <a:cubicBezTo>
                    <a:pt x="11168" y="3310"/>
                    <a:pt x="10585" y="2155"/>
                    <a:pt x="9513" y="1310"/>
                  </a:cubicBezTo>
                  <a:cubicBezTo>
                    <a:pt x="8465" y="465"/>
                    <a:pt x="7061" y="0"/>
                    <a:pt x="55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78"/>
            <p:cNvSpPr/>
            <p:nvPr/>
          </p:nvSpPr>
          <p:spPr>
            <a:xfrm>
              <a:off x="5055149" y="3409458"/>
              <a:ext cx="99840" cy="88416"/>
            </a:xfrm>
            <a:custGeom>
              <a:rect b="b" l="l" r="r" t="t"/>
              <a:pathLst>
                <a:path extrusionOk="0" h="2763" w="3120">
                  <a:moveTo>
                    <a:pt x="1560" y="1"/>
                  </a:moveTo>
                  <a:cubicBezTo>
                    <a:pt x="691" y="1"/>
                    <a:pt x="1" y="620"/>
                    <a:pt x="1" y="1382"/>
                  </a:cubicBezTo>
                  <a:cubicBezTo>
                    <a:pt x="1" y="2144"/>
                    <a:pt x="691" y="2763"/>
                    <a:pt x="1560" y="2763"/>
                  </a:cubicBezTo>
                  <a:cubicBezTo>
                    <a:pt x="2418" y="2763"/>
                    <a:pt x="3120" y="2144"/>
                    <a:pt x="3120" y="1382"/>
                  </a:cubicBezTo>
                  <a:cubicBezTo>
                    <a:pt x="3108" y="1084"/>
                    <a:pt x="3013" y="798"/>
                    <a:pt x="2822" y="560"/>
                  </a:cubicBezTo>
                  <a:cubicBezTo>
                    <a:pt x="2790" y="521"/>
                    <a:pt x="2742" y="503"/>
                    <a:pt x="2697" y="503"/>
                  </a:cubicBezTo>
                  <a:cubicBezTo>
                    <a:pt x="2659" y="503"/>
                    <a:pt x="2623" y="515"/>
                    <a:pt x="2596" y="536"/>
                  </a:cubicBezTo>
                  <a:cubicBezTo>
                    <a:pt x="2525" y="584"/>
                    <a:pt x="2525" y="691"/>
                    <a:pt x="2572" y="751"/>
                  </a:cubicBezTo>
                  <a:cubicBezTo>
                    <a:pt x="2715" y="929"/>
                    <a:pt x="2799" y="1144"/>
                    <a:pt x="2799" y="1370"/>
                  </a:cubicBezTo>
                  <a:cubicBezTo>
                    <a:pt x="2799" y="1941"/>
                    <a:pt x="2239" y="2418"/>
                    <a:pt x="1560" y="2418"/>
                  </a:cubicBezTo>
                  <a:cubicBezTo>
                    <a:pt x="870" y="2418"/>
                    <a:pt x="322" y="1941"/>
                    <a:pt x="322" y="1370"/>
                  </a:cubicBezTo>
                  <a:cubicBezTo>
                    <a:pt x="322" y="786"/>
                    <a:pt x="870" y="310"/>
                    <a:pt x="1560" y="310"/>
                  </a:cubicBezTo>
                  <a:cubicBezTo>
                    <a:pt x="1739" y="310"/>
                    <a:pt x="1917" y="334"/>
                    <a:pt x="2084" y="417"/>
                  </a:cubicBezTo>
                  <a:cubicBezTo>
                    <a:pt x="2104" y="423"/>
                    <a:pt x="2124" y="426"/>
                    <a:pt x="2144" y="426"/>
                  </a:cubicBezTo>
                  <a:cubicBezTo>
                    <a:pt x="2208" y="426"/>
                    <a:pt x="2268" y="395"/>
                    <a:pt x="2287" y="322"/>
                  </a:cubicBezTo>
                  <a:cubicBezTo>
                    <a:pt x="2322" y="239"/>
                    <a:pt x="2287" y="143"/>
                    <a:pt x="2203" y="120"/>
                  </a:cubicBezTo>
                  <a:cubicBezTo>
                    <a:pt x="1989" y="24"/>
                    <a:pt x="1787" y="1"/>
                    <a:pt x="156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3" name="Shape 2813"/>
        <p:cNvGrpSpPr/>
        <p:nvPr/>
      </p:nvGrpSpPr>
      <p:grpSpPr>
        <a:xfrm>
          <a:off x="0" y="0"/>
          <a:ext cx="0" cy="0"/>
          <a:chOff x="0" y="0"/>
          <a:chExt cx="0" cy="0"/>
        </a:xfrm>
      </p:grpSpPr>
      <p:sp>
        <p:nvSpPr>
          <p:cNvPr id="2814" name="Google Shape;2814;p79"/>
          <p:cNvSpPr txBox="1"/>
          <p:nvPr>
            <p:ph type="title"/>
          </p:nvPr>
        </p:nvSpPr>
        <p:spPr>
          <a:xfrm>
            <a:off x="714850" y="416011"/>
            <a:ext cx="7714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815" name="Google Shape;2815;p79"/>
          <p:cNvSpPr txBox="1"/>
          <p:nvPr>
            <p:ph idx="1" type="subTitle"/>
          </p:nvPr>
        </p:nvSpPr>
        <p:spPr>
          <a:xfrm>
            <a:off x="714850" y="1609875"/>
            <a:ext cx="7470900" cy="26583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a:t>“Food and Nutrition Security,” U.S. Department of Agriculture, </a:t>
            </a:r>
            <a:r>
              <a:rPr b="1" lang="en" u="sng">
                <a:solidFill>
                  <a:srgbClr val="1155CC"/>
                </a:solidFill>
                <a:hlinkClick r:id="rId3">
                  <a:extLst>
                    <a:ext uri="{A12FA001-AC4F-418D-AE19-62706E023703}">
                      <ahyp:hlinkClr val="tx"/>
                    </a:ext>
                  </a:extLst>
                </a:hlinkClick>
              </a:rPr>
              <a:t>https://www.usda.gov/nutrition-security</a:t>
            </a:r>
            <a:endParaRPr/>
          </a:p>
          <a:p>
            <a:pPr indent="-330200" lvl="0" marL="457200" rtl="0" algn="l">
              <a:lnSpc>
                <a:spcPct val="100000"/>
              </a:lnSpc>
              <a:spcBef>
                <a:spcPts val="1000"/>
              </a:spcBef>
              <a:spcAft>
                <a:spcPts val="0"/>
              </a:spcAft>
              <a:buSzPts val="1600"/>
              <a:buChar char="●"/>
            </a:pPr>
            <a:r>
              <a:rPr lang="en"/>
              <a:t>“Beltsville Human Nutrition Research Center: Beltsville, MD,” U.S. Department of Agriculture Agricultural Research Service, </a:t>
            </a:r>
            <a:r>
              <a:rPr b="1" lang="en" u="sng">
                <a:solidFill>
                  <a:srgbClr val="1155CC"/>
                </a:solidFill>
                <a:hlinkClick r:id="rId4">
                  <a:extLst>
                    <a:ext uri="{A12FA001-AC4F-418D-AE19-62706E023703}">
                      <ahyp:hlinkClr val="tx"/>
                    </a:ext>
                  </a:extLst>
                </a:hlinkClick>
              </a:rPr>
              <a:t>https://www.ars.usda.gov/northeast-area/beltsville-md-bhnrc/beltsville-human-nutrition-research-center/</a:t>
            </a:r>
            <a:endParaRPr b="1">
              <a:solidFill>
                <a:srgbClr val="1155CC"/>
              </a:solidFill>
            </a:endParaRPr>
          </a:p>
          <a:p>
            <a:pPr indent="-330200" lvl="0" marL="457200" rtl="0" algn="l">
              <a:lnSpc>
                <a:spcPct val="100000"/>
              </a:lnSpc>
              <a:spcBef>
                <a:spcPts val="1000"/>
              </a:spcBef>
              <a:spcAft>
                <a:spcPts val="1000"/>
              </a:spcAft>
              <a:buSzPts val="1600"/>
              <a:buChar char="●"/>
            </a:pPr>
            <a:r>
              <a:rPr lang="en"/>
              <a:t>“Food price outlook,” U.S. Department of Agriculture Economic Research Service, </a:t>
            </a:r>
            <a:r>
              <a:rPr b="1" lang="en" u="sng">
                <a:solidFill>
                  <a:srgbClr val="1155CC"/>
                </a:solidFill>
                <a:hlinkClick r:id="rId5">
                  <a:extLst>
                    <a:ext uri="{A12FA001-AC4F-418D-AE19-62706E023703}">
                      <ahyp:hlinkClr val="tx"/>
                    </a:ext>
                  </a:extLst>
                </a:hlinkClick>
              </a:rPr>
              <a:t>https://www.ers.usda.gov/data-products/food-price-outlook/</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819" name="Shape 2819"/>
        <p:cNvGrpSpPr/>
        <p:nvPr/>
      </p:nvGrpSpPr>
      <p:grpSpPr>
        <a:xfrm>
          <a:off x="0" y="0"/>
          <a:ext cx="0" cy="0"/>
          <a:chOff x="0" y="0"/>
          <a:chExt cx="0" cy="0"/>
        </a:xfrm>
      </p:grpSpPr>
      <p:sp>
        <p:nvSpPr>
          <p:cNvPr id="2820" name="Google Shape;2820;p80"/>
          <p:cNvSpPr txBox="1"/>
          <p:nvPr>
            <p:ph type="title"/>
          </p:nvPr>
        </p:nvSpPr>
        <p:spPr>
          <a:xfrm>
            <a:off x="2106475" y="2040601"/>
            <a:ext cx="4971000" cy="1007400"/>
          </a:xfrm>
          <a:prstGeom prst="rect">
            <a:avLst/>
          </a:prstGeom>
          <a:solidFill>
            <a:schemeClr val="accent2"/>
          </a:solidFill>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6" name="Shape 2516"/>
        <p:cNvGrpSpPr/>
        <p:nvPr/>
      </p:nvGrpSpPr>
      <p:grpSpPr>
        <a:xfrm>
          <a:off x="0" y="0"/>
          <a:ext cx="0" cy="0"/>
          <a:chOff x="0" y="0"/>
          <a:chExt cx="0" cy="0"/>
        </a:xfrm>
      </p:grpSpPr>
      <p:sp>
        <p:nvSpPr>
          <p:cNvPr id="2517" name="Google Shape;2517;p63"/>
          <p:cNvSpPr txBox="1"/>
          <p:nvPr>
            <p:ph type="ctrTitle"/>
          </p:nvPr>
        </p:nvSpPr>
        <p:spPr>
          <a:xfrm>
            <a:off x="713250" y="420624"/>
            <a:ext cx="77175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2518" name="Google Shape;2518;p63"/>
          <p:cNvSpPr txBox="1"/>
          <p:nvPr>
            <p:ph idx="4294967295" type="subTitle"/>
          </p:nvPr>
        </p:nvSpPr>
        <p:spPr>
          <a:xfrm>
            <a:off x="2575350" y="1559738"/>
            <a:ext cx="3840300" cy="3927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sz="2400">
                <a:solidFill>
                  <a:schemeClr val="lt1"/>
                </a:solidFill>
                <a:latin typeface="Calistoga"/>
                <a:ea typeface="Calistoga"/>
                <a:cs typeface="Calistoga"/>
                <a:sym typeface="Calistoga"/>
              </a:rPr>
              <a:t>01</a:t>
            </a:r>
            <a:r>
              <a:rPr lang="en" sz="2400">
                <a:solidFill>
                  <a:schemeClr val="accent1"/>
                </a:solidFill>
                <a:latin typeface="Calistoga"/>
                <a:ea typeface="Calistoga"/>
                <a:cs typeface="Calistoga"/>
                <a:sym typeface="Calistoga"/>
              </a:rPr>
              <a:t> Background</a:t>
            </a:r>
            <a:endParaRPr sz="2400">
              <a:solidFill>
                <a:schemeClr val="accent1"/>
              </a:solidFill>
              <a:latin typeface="Calistoga"/>
              <a:ea typeface="Calistoga"/>
              <a:cs typeface="Calistoga"/>
              <a:sym typeface="Calistoga"/>
            </a:endParaRPr>
          </a:p>
        </p:txBody>
      </p:sp>
      <p:sp>
        <p:nvSpPr>
          <p:cNvPr id="2519" name="Google Shape;2519;p63"/>
          <p:cNvSpPr txBox="1"/>
          <p:nvPr>
            <p:ph idx="4294967295" type="title"/>
          </p:nvPr>
        </p:nvSpPr>
        <p:spPr>
          <a:xfrm>
            <a:off x="2575350" y="2103513"/>
            <a:ext cx="3408000" cy="39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lt1"/>
                </a:solidFill>
              </a:rPr>
              <a:t>02 </a:t>
            </a:r>
            <a:r>
              <a:rPr lang="en" sz="2400"/>
              <a:t>The Questions</a:t>
            </a:r>
            <a:endParaRPr sz="2400"/>
          </a:p>
        </p:txBody>
      </p:sp>
      <p:sp>
        <p:nvSpPr>
          <p:cNvPr id="2520" name="Google Shape;2520;p63"/>
          <p:cNvSpPr txBox="1"/>
          <p:nvPr>
            <p:ph idx="4294967295" type="subTitle"/>
          </p:nvPr>
        </p:nvSpPr>
        <p:spPr>
          <a:xfrm>
            <a:off x="2575350" y="2647288"/>
            <a:ext cx="3993300" cy="3927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sz="2400">
                <a:solidFill>
                  <a:schemeClr val="lt1"/>
                </a:solidFill>
                <a:latin typeface="Calistoga"/>
                <a:ea typeface="Calistoga"/>
                <a:cs typeface="Calistoga"/>
                <a:sym typeface="Calistoga"/>
              </a:rPr>
              <a:t>03 </a:t>
            </a:r>
            <a:r>
              <a:rPr lang="en" sz="2400">
                <a:solidFill>
                  <a:schemeClr val="accent1"/>
                </a:solidFill>
                <a:latin typeface="Calistoga"/>
                <a:ea typeface="Calistoga"/>
                <a:cs typeface="Calistoga"/>
                <a:sym typeface="Calistoga"/>
              </a:rPr>
              <a:t>Results and Analysis</a:t>
            </a:r>
            <a:endParaRPr sz="2400">
              <a:solidFill>
                <a:schemeClr val="accent1"/>
              </a:solidFill>
              <a:latin typeface="Calistoga"/>
              <a:ea typeface="Calistoga"/>
              <a:cs typeface="Calistoga"/>
              <a:sym typeface="Calistoga"/>
            </a:endParaRPr>
          </a:p>
        </p:txBody>
      </p:sp>
      <p:sp>
        <p:nvSpPr>
          <p:cNvPr id="2521" name="Google Shape;2521;p63"/>
          <p:cNvSpPr txBox="1"/>
          <p:nvPr>
            <p:ph idx="4294967295" type="subTitle"/>
          </p:nvPr>
        </p:nvSpPr>
        <p:spPr>
          <a:xfrm>
            <a:off x="2575350" y="3191063"/>
            <a:ext cx="3993300" cy="3927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sz="2400">
                <a:solidFill>
                  <a:schemeClr val="lt1"/>
                </a:solidFill>
                <a:latin typeface="Calistoga"/>
                <a:ea typeface="Calistoga"/>
                <a:cs typeface="Calistoga"/>
                <a:sym typeface="Calistoga"/>
              </a:rPr>
              <a:t>04</a:t>
            </a:r>
            <a:r>
              <a:rPr lang="en" sz="2400">
                <a:solidFill>
                  <a:schemeClr val="accent1"/>
                </a:solidFill>
                <a:latin typeface="Calistoga"/>
                <a:ea typeface="Calistoga"/>
                <a:cs typeface="Calistoga"/>
                <a:sym typeface="Calistoga"/>
              </a:rPr>
              <a:t> Solutions</a:t>
            </a:r>
            <a:endParaRPr sz="2400">
              <a:solidFill>
                <a:schemeClr val="accent1"/>
              </a:solidFill>
              <a:latin typeface="Calistoga"/>
              <a:ea typeface="Calistoga"/>
              <a:cs typeface="Calistoga"/>
              <a:sym typeface="Calistog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5" name="Shape 2525"/>
        <p:cNvGrpSpPr/>
        <p:nvPr/>
      </p:nvGrpSpPr>
      <p:grpSpPr>
        <a:xfrm>
          <a:off x="0" y="0"/>
          <a:ext cx="0" cy="0"/>
          <a:chOff x="0" y="0"/>
          <a:chExt cx="0" cy="0"/>
        </a:xfrm>
      </p:grpSpPr>
      <p:sp>
        <p:nvSpPr>
          <p:cNvPr id="2526" name="Google Shape;2526;p64"/>
          <p:cNvSpPr/>
          <p:nvPr/>
        </p:nvSpPr>
        <p:spPr>
          <a:xfrm flipH="1" rot="7690268">
            <a:off x="4971397" y="3740831"/>
            <a:ext cx="1007712" cy="598339"/>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64"/>
          <p:cNvSpPr/>
          <p:nvPr/>
        </p:nvSpPr>
        <p:spPr>
          <a:xfrm rot="-8100000">
            <a:off x="2869232" y="2602817"/>
            <a:ext cx="1007655" cy="598305"/>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64"/>
          <p:cNvSpPr/>
          <p:nvPr/>
        </p:nvSpPr>
        <p:spPr>
          <a:xfrm flipH="1" rot="7690268">
            <a:off x="4971397" y="1202444"/>
            <a:ext cx="1007712" cy="598339"/>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64"/>
          <p:cNvSpPr/>
          <p:nvPr/>
        </p:nvSpPr>
        <p:spPr>
          <a:xfrm>
            <a:off x="4001525" y="1717600"/>
            <a:ext cx="854150" cy="891275"/>
          </a:xfrm>
          <a:custGeom>
            <a:rect b="b" l="l" r="r" t="t"/>
            <a:pathLst>
              <a:path extrusionOk="0" h="35651" w="34166">
                <a:moveTo>
                  <a:pt x="34166" y="0"/>
                </a:moveTo>
                <a:cubicBezTo>
                  <a:pt x="34166" y="8620"/>
                  <a:pt x="27023" y="17314"/>
                  <a:pt x="19312" y="21168"/>
                </a:cubicBezTo>
                <a:cubicBezTo>
                  <a:pt x="12114" y="24765"/>
                  <a:pt x="3606" y="28458"/>
                  <a:pt x="0" y="35651"/>
                </a:cubicBezTo>
              </a:path>
            </a:pathLst>
          </a:custGeom>
          <a:noFill/>
          <a:ln cap="flat" cmpd="sng" w="9525">
            <a:solidFill>
              <a:schemeClr val="lt1"/>
            </a:solidFill>
            <a:prstDash val="solid"/>
            <a:round/>
            <a:headEnd len="med" w="med" type="none"/>
            <a:tailEnd len="med" w="med" type="none"/>
          </a:ln>
        </p:spPr>
      </p:sp>
      <p:sp>
        <p:nvSpPr>
          <p:cNvPr id="2530" name="Google Shape;2530;p64"/>
          <p:cNvSpPr/>
          <p:nvPr/>
        </p:nvSpPr>
        <p:spPr>
          <a:xfrm>
            <a:off x="3890125" y="3045250"/>
            <a:ext cx="1011975" cy="1011975"/>
          </a:xfrm>
          <a:custGeom>
            <a:rect b="b" l="l" r="r" t="t"/>
            <a:pathLst>
              <a:path extrusionOk="0" h="40479" w="40479">
                <a:moveTo>
                  <a:pt x="0" y="0"/>
                </a:moveTo>
                <a:cubicBezTo>
                  <a:pt x="7485" y="5986"/>
                  <a:pt x="11632" y="15269"/>
                  <a:pt x="16712" y="23396"/>
                </a:cubicBezTo>
                <a:cubicBezTo>
                  <a:pt x="21883" y="31669"/>
                  <a:pt x="31013" y="38114"/>
                  <a:pt x="40479" y="40479"/>
                </a:cubicBezTo>
              </a:path>
            </a:pathLst>
          </a:custGeom>
          <a:noFill/>
          <a:ln cap="flat" cmpd="sng" w="9525">
            <a:solidFill>
              <a:schemeClr val="lt1"/>
            </a:solidFill>
            <a:prstDash val="solid"/>
            <a:round/>
            <a:headEnd len="med" w="med" type="none"/>
            <a:tailEnd len="med" w="med" type="none"/>
          </a:ln>
        </p:spPr>
      </p:sp>
      <p:grpSp>
        <p:nvGrpSpPr>
          <p:cNvPr id="2531" name="Google Shape;2531;p64"/>
          <p:cNvGrpSpPr/>
          <p:nvPr/>
        </p:nvGrpSpPr>
        <p:grpSpPr>
          <a:xfrm>
            <a:off x="4495879" y="231495"/>
            <a:ext cx="916958" cy="1408895"/>
            <a:chOff x="8406191" y="3449520"/>
            <a:chExt cx="916958" cy="1408895"/>
          </a:xfrm>
        </p:grpSpPr>
        <p:sp>
          <p:nvSpPr>
            <p:cNvPr id="2532" name="Google Shape;2532;p64"/>
            <p:cNvSpPr/>
            <p:nvPr/>
          </p:nvSpPr>
          <p:spPr>
            <a:xfrm flipH="1" rot="946665">
              <a:off x="8754204" y="3477371"/>
              <a:ext cx="392365" cy="1353192"/>
            </a:xfrm>
            <a:custGeom>
              <a:rect b="b" l="l" r="r" t="t"/>
              <a:pathLst>
                <a:path extrusionOk="0" h="54129" w="15695">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64"/>
            <p:cNvSpPr/>
            <p:nvPr/>
          </p:nvSpPr>
          <p:spPr>
            <a:xfrm flipH="1" rot="946665">
              <a:off x="8700171" y="4049687"/>
              <a:ext cx="105747" cy="68823"/>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64"/>
            <p:cNvSpPr/>
            <p:nvPr/>
          </p:nvSpPr>
          <p:spPr>
            <a:xfrm flipH="1" rot="946665">
              <a:off x="8633769" y="4124206"/>
              <a:ext cx="221820" cy="150496"/>
            </a:xfrm>
            <a:custGeom>
              <a:rect b="b" l="l" r="r" t="t"/>
              <a:pathLst>
                <a:path extrusionOk="0" h="6020" w="8873">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64"/>
            <p:cNvSpPr/>
            <p:nvPr/>
          </p:nvSpPr>
          <p:spPr>
            <a:xfrm flipH="1" rot="946665">
              <a:off x="8829501" y="3978855"/>
              <a:ext cx="94173" cy="404465"/>
            </a:xfrm>
            <a:custGeom>
              <a:rect b="b" l="l" r="r" t="t"/>
              <a:pathLst>
                <a:path extrusionOk="0" h="16179" w="3767">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64"/>
            <p:cNvSpPr/>
            <p:nvPr/>
          </p:nvSpPr>
          <p:spPr>
            <a:xfrm flipH="1" rot="946665">
              <a:off x="8627713" y="4261514"/>
              <a:ext cx="278768" cy="191095"/>
            </a:xfrm>
            <a:custGeom>
              <a:rect b="b" l="l" r="r" t="t"/>
              <a:pathLst>
                <a:path extrusionOk="0" h="7644" w="11151">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64"/>
            <p:cNvSpPr/>
            <p:nvPr/>
          </p:nvSpPr>
          <p:spPr>
            <a:xfrm flipH="1" rot="946665">
              <a:off x="8468271" y="3612216"/>
              <a:ext cx="410015" cy="513437"/>
            </a:xfrm>
            <a:custGeom>
              <a:rect b="b" l="l" r="r" t="t"/>
              <a:pathLst>
                <a:path extrusionOk="0" h="20538" w="16401">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64"/>
            <p:cNvSpPr/>
            <p:nvPr/>
          </p:nvSpPr>
          <p:spPr>
            <a:xfrm flipH="1" rot="946665">
              <a:off x="8700171" y="4049687"/>
              <a:ext cx="105747" cy="68823"/>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9" name="Google Shape;2539;p64"/>
          <p:cNvSpPr txBox="1"/>
          <p:nvPr>
            <p:ph type="ctrTitle"/>
          </p:nvPr>
        </p:nvSpPr>
        <p:spPr>
          <a:xfrm>
            <a:off x="713250" y="420624"/>
            <a:ext cx="77175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540" name="Google Shape;2540;p64"/>
          <p:cNvSpPr txBox="1"/>
          <p:nvPr/>
        </p:nvSpPr>
        <p:spPr>
          <a:xfrm>
            <a:off x="2186205" y="1307000"/>
            <a:ext cx="1930800" cy="54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lt1"/>
                </a:solidFill>
                <a:latin typeface="Calistoga"/>
                <a:ea typeface="Calistoga"/>
                <a:cs typeface="Calistoga"/>
                <a:sym typeface="Calistoga"/>
              </a:rPr>
              <a:t>A Leading killer in America</a:t>
            </a:r>
            <a:endParaRPr sz="1600">
              <a:solidFill>
                <a:schemeClr val="lt1"/>
              </a:solidFill>
              <a:latin typeface="Calistoga"/>
              <a:ea typeface="Calistoga"/>
              <a:cs typeface="Calistoga"/>
              <a:sym typeface="Calistoga"/>
            </a:endParaRPr>
          </a:p>
        </p:txBody>
      </p:sp>
      <p:sp>
        <p:nvSpPr>
          <p:cNvPr id="2541" name="Google Shape;2541;p64"/>
          <p:cNvSpPr txBox="1"/>
          <p:nvPr/>
        </p:nvSpPr>
        <p:spPr>
          <a:xfrm>
            <a:off x="5791650" y="1152048"/>
            <a:ext cx="2162100" cy="85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a:solidFill>
                  <a:schemeClr val="dk1"/>
                </a:solidFill>
                <a:latin typeface="Voces"/>
                <a:ea typeface="Voces"/>
                <a:cs typeface="Voces"/>
                <a:sym typeface="Voces"/>
              </a:rPr>
              <a:t>Obesity is the leading cause of death in the United States</a:t>
            </a:r>
            <a:endParaRPr>
              <a:solidFill>
                <a:schemeClr val="dk1"/>
              </a:solidFill>
              <a:latin typeface="Voces"/>
              <a:ea typeface="Voces"/>
              <a:cs typeface="Voces"/>
              <a:sym typeface="Voces"/>
            </a:endParaRPr>
          </a:p>
        </p:txBody>
      </p:sp>
      <p:sp>
        <p:nvSpPr>
          <p:cNvPr id="2542" name="Google Shape;2542;p64"/>
          <p:cNvSpPr txBox="1"/>
          <p:nvPr/>
        </p:nvSpPr>
        <p:spPr>
          <a:xfrm>
            <a:off x="805300" y="2501325"/>
            <a:ext cx="2162100" cy="801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700">
                <a:solidFill>
                  <a:schemeClr val="lt1"/>
                </a:solidFill>
                <a:latin typeface="Calistoga"/>
                <a:ea typeface="Calistoga"/>
                <a:cs typeface="Calistoga"/>
                <a:sym typeface="Calistoga"/>
              </a:rPr>
              <a:t>“Poverty-Obesity” Paradox</a:t>
            </a:r>
            <a:endParaRPr sz="1700">
              <a:solidFill>
                <a:schemeClr val="lt1"/>
              </a:solidFill>
              <a:latin typeface="Calistoga"/>
              <a:ea typeface="Calistoga"/>
              <a:cs typeface="Calistoga"/>
              <a:sym typeface="Calistoga"/>
            </a:endParaRPr>
          </a:p>
        </p:txBody>
      </p:sp>
      <p:sp>
        <p:nvSpPr>
          <p:cNvPr id="2543" name="Google Shape;2543;p64"/>
          <p:cNvSpPr txBox="1"/>
          <p:nvPr/>
        </p:nvSpPr>
        <p:spPr>
          <a:xfrm>
            <a:off x="5791650" y="3524736"/>
            <a:ext cx="2162100" cy="85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a:solidFill>
                  <a:schemeClr val="dk1"/>
                </a:solidFill>
                <a:latin typeface="Voces"/>
                <a:ea typeface="Voces"/>
                <a:cs typeface="Voces"/>
                <a:sym typeface="Voces"/>
              </a:rPr>
              <a:t>Given the FF and SR data, nutrient content in different food groups have </a:t>
            </a:r>
            <a:r>
              <a:rPr lang="en">
                <a:solidFill>
                  <a:schemeClr val="dk1"/>
                </a:solidFill>
                <a:latin typeface="Voces"/>
                <a:ea typeface="Voces"/>
                <a:cs typeface="Voces"/>
                <a:sym typeface="Voces"/>
              </a:rPr>
              <a:t>changed</a:t>
            </a:r>
            <a:r>
              <a:rPr lang="en">
                <a:solidFill>
                  <a:schemeClr val="dk1"/>
                </a:solidFill>
                <a:latin typeface="Voces"/>
                <a:ea typeface="Voces"/>
                <a:cs typeface="Voces"/>
                <a:sym typeface="Voces"/>
              </a:rPr>
              <a:t> over time</a:t>
            </a:r>
            <a:endParaRPr>
              <a:solidFill>
                <a:schemeClr val="dk1"/>
              </a:solidFill>
              <a:latin typeface="Voces"/>
              <a:ea typeface="Voces"/>
              <a:cs typeface="Voces"/>
              <a:sym typeface="Voces"/>
            </a:endParaRPr>
          </a:p>
        </p:txBody>
      </p:sp>
      <p:sp>
        <p:nvSpPr>
          <p:cNvPr id="2544" name="Google Shape;2544;p64"/>
          <p:cNvSpPr txBox="1"/>
          <p:nvPr/>
        </p:nvSpPr>
        <p:spPr>
          <a:xfrm>
            <a:off x="2317974" y="3813350"/>
            <a:ext cx="2162100" cy="54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700">
                <a:solidFill>
                  <a:schemeClr val="lt1"/>
                </a:solidFill>
                <a:latin typeface="Calistoga"/>
                <a:ea typeface="Calistoga"/>
                <a:cs typeface="Calistoga"/>
                <a:sym typeface="Calistoga"/>
              </a:rPr>
              <a:t>Food Analysis</a:t>
            </a:r>
            <a:endParaRPr sz="1700">
              <a:solidFill>
                <a:schemeClr val="lt1"/>
              </a:solidFill>
              <a:latin typeface="Calistoga"/>
              <a:ea typeface="Calistoga"/>
              <a:cs typeface="Calistoga"/>
              <a:sym typeface="Calistoga"/>
            </a:endParaRPr>
          </a:p>
        </p:txBody>
      </p:sp>
      <p:sp>
        <p:nvSpPr>
          <p:cNvPr id="2545" name="Google Shape;2545;p64"/>
          <p:cNvSpPr txBox="1"/>
          <p:nvPr/>
        </p:nvSpPr>
        <p:spPr>
          <a:xfrm>
            <a:off x="4648650" y="2377372"/>
            <a:ext cx="2162100" cy="85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a:solidFill>
                  <a:schemeClr val="dk1"/>
                </a:solidFill>
                <a:latin typeface="Voces"/>
                <a:ea typeface="Voces"/>
                <a:cs typeface="Voces"/>
                <a:sym typeface="Voces"/>
              </a:rPr>
              <a:t>Obesity is also linked to lower income and food insecurity</a:t>
            </a:r>
            <a:endParaRPr>
              <a:solidFill>
                <a:schemeClr val="dk1"/>
              </a:solidFill>
              <a:latin typeface="Voces"/>
              <a:ea typeface="Voces"/>
              <a:cs typeface="Voces"/>
              <a:sym typeface="Voces"/>
            </a:endParaRPr>
          </a:p>
        </p:txBody>
      </p:sp>
      <p:sp>
        <p:nvSpPr>
          <p:cNvPr id="2546" name="Google Shape;2546;p64"/>
          <p:cNvSpPr/>
          <p:nvPr/>
        </p:nvSpPr>
        <p:spPr>
          <a:xfrm rot="-3075592">
            <a:off x="4486475" y="1110470"/>
            <a:ext cx="935778" cy="935778"/>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47" name="Google Shape;2547;p64"/>
          <p:cNvGrpSpPr/>
          <p:nvPr/>
        </p:nvGrpSpPr>
        <p:grpSpPr>
          <a:xfrm>
            <a:off x="4594101" y="-132470"/>
            <a:ext cx="862275" cy="954996"/>
            <a:chOff x="7882401" y="4108055"/>
            <a:chExt cx="862275" cy="954996"/>
          </a:xfrm>
        </p:grpSpPr>
        <p:sp>
          <p:nvSpPr>
            <p:cNvPr id="2548" name="Google Shape;2548;p64"/>
            <p:cNvSpPr/>
            <p:nvPr/>
          </p:nvSpPr>
          <p:spPr>
            <a:xfrm>
              <a:off x="8244410" y="4519070"/>
              <a:ext cx="28052" cy="21040"/>
            </a:xfrm>
            <a:custGeom>
              <a:rect b="b" l="l" r="r" t="t"/>
              <a:pathLst>
                <a:path extrusionOk="0" h="441" w="588">
                  <a:moveTo>
                    <a:pt x="294" y="0"/>
                  </a:moveTo>
                  <a:cubicBezTo>
                    <a:pt x="1" y="0"/>
                    <a:pt x="1" y="440"/>
                    <a:pt x="294" y="440"/>
                  </a:cubicBezTo>
                  <a:cubicBezTo>
                    <a:pt x="587" y="440"/>
                    <a:pt x="587" y="0"/>
                    <a:pt x="2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64"/>
            <p:cNvSpPr/>
            <p:nvPr/>
          </p:nvSpPr>
          <p:spPr>
            <a:xfrm>
              <a:off x="8295124" y="4709716"/>
              <a:ext cx="31535" cy="28006"/>
            </a:xfrm>
            <a:custGeom>
              <a:rect b="b" l="l" r="r" t="t"/>
              <a:pathLst>
                <a:path extrusionOk="0" h="587" w="661">
                  <a:moveTo>
                    <a:pt x="331" y="0"/>
                  </a:moveTo>
                  <a:cubicBezTo>
                    <a:pt x="1" y="37"/>
                    <a:pt x="1" y="513"/>
                    <a:pt x="331" y="587"/>
                  </a:cubicBezTo>
                  <a:cubicBezTo>
                    <a:pt x="661" y="513"/>
                    <a:pt x="661" y="37"/>
                    <a:pt x="3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64"/>
            <p:cNvSpPr/>
            <p:nvPr/>
          </p:nvSpPr>
          <p:spPr>
            <a:xfrm>
              <a:off x="8456043" y="4707951"/>
              <a:ext cx="42030" cy="29771"/>
            </a:xfrm>
            <a:custGeom>
              <a:rect b="b" l="l" r="r" t="t"/>
              <a:pathLst>
                <a:path extrusionOk="0" h="624" w="881">
                  <a:moveTo>
                    <a:pt x="440" y="1"/>
                  </a:moveTo>
                  <a:cubicBezTo>
                    <a:pt x="1" y="1"/>
                    <a:pt x="1" y="624"/>
                    <a:pt x="440" y="624"/>
                  </a:cubicBezTo>
                  <a:cubicBezTo>
                    <a:pt x="880" y="624"/>
                    <a:pt x="880" y="1"/>
                    <a:pt x="4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64"/>
            <p:cNvSpPr/>
            <p:nvPr/>
          </p:nvSpPr>
          <p:spPr>
            <a:xfrm>
              <a:off x="8450795" y="4851365"/>
              <a:ext cx="28052" cy="40267"/>
            </a:xfrm>
            <a:custGeom>
              <a:rect b="b" l="l" r="r" t="t"/>
              <a:pathLst>
                <a:path extrusionOk="0" h="844" w="588">
                  <a:moveTo>
                    <a:pt x="220" y="0"/>
                  </a:moveTo>
                  <a:cubicBezTo>
                    <a:pt x="184" y="0"/>
                    <a:pt x="147" y="37"/>
                    <a:pt x="111" y="74"/>
                  </a:cubicBezTo>
                  <a:lnTo>
                    <a:pt x="74" y="147"/>
                  </a:lnTo>
                  <a:cubicBezTo>
                    <a:pt x="37" y="184"/>
                    <a:pt x="1" y="220"/>
                    <a:pt x="1" y="294"/>
                  </a:cubicBezTo>
                  <a:lnTo>
                    <a:pt x="1" y="550"/>
                  </a:lnTo>
                  <a:cubicBezTo>
                    <a:pt x="1" y="587"/>
                    <a:pt x="1" y="624"/>
                    <a:pt x="37" y="660"/>
                  </a:cubicBezTo>
                  <a:cubicBezTo>
                    <a:pt x="37" y="734"/>
                    <a:pt x="111" y="807"/>
                    <a:pt x="184" y="807"/>
                  </a:cubicBezTo>
                  <a:cubicBezTo>
                    <a:pt x="220" y="844"/>
                    <a:pt x="257" y="844"/>
                    <a:pt x="294" y="844"/>
                  </a:cubicBezTo>
                  <a:lnTo>
                    <a:pt x="367" y="844"/>
                  </a:lnTo>
                  <a:cubicBezTo>
                    <a:pt x="440" y="844"/>
                    <a:pt x="477" y="807"/>
                    <a:pt x="514" y="770"/>
                  </a:cubicBezTo>
                  <a:lnTo>
                    <a:pt x="550" y="697"/>
                  </a:lnTo>
                  <a:cubicBezTo>
                    <a:pt x="587" y="660"/>
                    <a:pt x="587" y="624"/>
                    <a:pt x="587" y="550"/>
                  </a:cubicBezTo>
                  <a:lnTo>
                    <a:pt x="587" y="294"/>
                  </a:lnTo>
                  <a:cubicBezTo>
                    <a:pt x="587" y="257"/>
                    <a:pt x="587" y="220"/>
                    <a:pt x="587" y="184"/>
                  </a:cubicBezTo>
                  <a:cubicBezTo>
                    <a:pt x="550" y="147"/>
                    <a:pt x="550" y="110"/>
                    <a:pt x="514" y="74"/>
                  </a:cubicBezTo>
                  <a:cubicBezTo>
                    <a:pt x="477" y="37"/>
                    <a:pt x="440" y="37"/>
                    <a:pt x="4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64"/>
            <p:cNvSpPr/>
            <p:nvPr/>
          </p:nvSpPr>
          <p:spPr>
            <a:xfrm>
              <a:off x="8361581" y="4963290"/>
              <a:ext cx="77000" cy="59494"/>
            </a:xfrm>
            <a:custGeom>
              <a:rect b="b" l="l" r="r" t="t"/>
              <a:pathLst>
                <a:path extrusionOk="0" h="1247" w="1614">
                  <a:moveTo>
                    <a:pt x="807" y="1"/>
                  </a:moveTo>
                  <a:cubicBezTo>
                    <a:pt x="1" y="1"/>
                    <a:pt x="1" y="1247"/>
                    <a:pt x="807" y="1247"/>
                  </a:cubicBezTo>
                  <a:cubicBezTo>
                    <a:pt x="1614" y="1247"/>
                    <a:pt x="1614" y="1"/>
                    <a:pt x="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64"/>
            <p:cNvSpPr/>
            <p:nvPr/>
          </p:nvSpPr>
          <p:spPr>
            <a:xfrm>
              <a:off x="8585475" y="4959808"/>
              <a:ext cx="42030" cy="42033"/>
            </a:xfrm>
            <a:custGeom>
              <a:rect b="b" l="l" r="r" t="t"/>
              <a:pathLst>
                <a:path extrusionOk="0" h="881" w="881">
                  <a:moveTo>
                    <a:pt x="440" y="0"/>
                  </a:moveTo>
                  <a:cubicBezTo>
                    <a:pt x="0" y="110"/>
                    <a:pt x="0" y="733"/>
                    <a:pt x="440" y="880"/>
                  </a:cubicBezTo>
                  <a:cubicBezTo>
                    <a:pt x="880" y="733"/>
                    <a:pt x="880" y="110"/>
                    <a:pt x="4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64"/>
            <p:cNvSpPr/>
            <p:nvPr/>
          </p:nvSpPr>
          <p:spPr>
            <a:xfrm>
              <a:off x="8289924" y="4826890"/>
              <a:ext cx="66457" cy="50763"/>
            </a:xfrm>
            <a:custGeom>
              <a:rect b="b" l="l" r="r" t="t"/>
              <a:pathLst>
                <a:path extrusionOk="0" h="1064" w="1393">
                  <a:moveTo>
                    <a:pt x="697" y="0"/>
                  </a:moveTo>
                  <a:cubicBezTo>
                    <a:pt x="0" y="0"/>
                    <a:pt x="0" y="1063"/>
                    <a:pt x="697" y="1063"/>
                  </a:cubicBezTo>
                  <a:cubicBezTo>
                    <a:pt x="1393" y="1063"/>
                    <a:pt x="1393" y="0"/>
                    <a:pt x="6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64"/>
            <p:cNvSpPr/>
            <p:nvPr/>
          </p:nvSpPr>
          <p:spPr>
            <a:xfrm>
              <a:off x="8284676" y="4704420"/>
              <a:ext cx="52478" cy="38550"/>
            </a:xfrm>
            <a:custGeom>
              <a:rect b="b" l="l" r="r" t="t"/>
              <a:pathLst>
                <a:path extrusionOk="0" h="808" w="1100">
                  <a:moveTo>
                    <a:pt x="584" y="0"/>
                  </a:moveTo>
                  <a:cubicBezTo>
                    <a:pt x="573" y="0"/>
                    <a:pt x="562" y="0"/>
                    <a:pt x="550" y="1"/>
                  </a:cubicBezTo>
                  <a:cubicBezTo>
                    <a:pt x="0" y="1"/>
                    <a:pt x="0" y="808"/>
                    <a:pt x="550" y="808"/>
                  </a:cubicBezTo>
                  <a:cubicBezTo>
                    <a:pt x="1088" y="808"/>
                    <a:pt x="1100" y="0"/>
                    <a:pt x="5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64"/>
            <p:cNvSpPr/>
            <p:nvPr/>
          </p:nvSpPr>
          <p:spPr>
            <a:xfrm>
              <a:off x="8195462" y="4487582"/>
              <a:ext cx="56009" cy="54628"/>
            </a:xfrm>
            <a:custGeom>
              <a:rect b="b" l="l" r="r" t="t"/>
              <a:pathLst>
                <a:path extrusionOk="0" h="1145" w="1174">
                  <a:moveTo>
                    <a:pt x="697" y="1"/>
                  </a:moveTo>
                  <a:cubicBezTo>
                    <a:pt x="660" y="1"/>
                    <a:pt x="633" y="10"/>
                    <a:pt x="610" y="23"/>
                  </a:cubicBezTo>
                  <a:lnTo>
                    <a:pt x="610" y="23"/>
                  </a:lnTo>
                  <a:cubicBezTo>
                    <a:pt x="578" y="25"/>
                    <a:pt x="546" y="29"/>
                    <a:pt x="514" y="37"/>
                  </a:cubicBezTo>
                  <a:cubicBezTo>
                    <a:pt x="477" y="74"/>
                    <a:pt x="440" y="74"/>
                    <a:pt x="367" y="111"/>
                  </a:cubicBezTo>
                  <a:lnTo>
                    <a:pt x="257" y="184"/>
                  </a:lnTo>
                  <a:cubicBezTo>
                    <a:pt x="74" y="257"/>
                    <a:pt x="0" y="441"/>
                    <a:pt x="0" y="624"/>
                  </a:cubicBezTo>
                  <a:cubicBezTo>
                    <a:pt x="0" y="770"/>
                    <a:pt x="37" y="917"/>
                    <a:pt x="147" y="990"/>
                  </a:cubicBezTo>
                  <a:cubicBezTo>
                    <a:pt x="257" y="1100"/>
                    <a:pt x="367" y="1137"/>
                    <a:pt x="514" y="1137"/>
                  </a:cubicBezTo>
                  <a:cubicBezTo>
                    <a:pt x="537" y="1142"/>
                    <a:pt x="561" y="1144"/>
                    <a:pt x="585" y="1144"/>
                  </a:cubicBezTo>
                  <a:cubicBezTo>
                    <a:pt x="743" y="1144"/>
                    <a:pt x="894" y="1040"/>
                    <a:pt x="990" y="880"/>
                  </a:cubicBezTo>
                  <a:lnTo>
                    <a:pt x="1027" y="770"/>
                  </a:lnTo>
                  <a:cubicBezTo>
                    <a:pt x="1064" y="697"/>
                    <a:pt x="1100" y="660"/>
                    <a:pt x="1100" y="624"/>
                  </a:cubicBezTo>
                  <a:cubicBezTo>
                    <a:pt x="1111" y="582"/>
                    <a:pt x="1115" y="543"/>
                    <a:pt x="1115" y="506"/>
                  </a:cubicBezTo>
                  <a:lnTo>
                    <a:pt x="1115" y="506"/>
                  </a:lnTo>
                  <a:cubicBezTo>
                    <a:pt x="1134" y="456"/>
                    <a:pt x="1154" y="407"/>
                    <a:pt x="1174" y="367"/>
                  </a:cubicBezTo>
                  <a:cubicBezTo>
                    <a:pt x="1137" y="257"/>
                    <a:pt x="1100" y="184"/>
                    <a:pt x="1064" y="111"/>
                  </a:cubicBezTo>
                  <a:cubicBezTo>
                    <a:pt x="990" y="37"/>
                    <a:pt x="880" y="1"/>
                    <a:pt x="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64"/>
            <p:cNvSpPr/>
            <p:nvPr/>
          </p:nvSpPr>
          <p:spPr>
            <a:xfrm>
              <a:off x="8073043" y="4625748"/>
              <a:ext cx="57774" cy="40267"/>
            </a:xfrm>
            <a:custGeom>
              <a:rect b="b" l="l" r="r" t="t"/>
              <a:pathLst>
                <a:path extrusionOk="0" h="844" w="1211">
                  <a:moveTo>
                    <a:pt x="404" y="1"/>
                  </a:moveTo>
                  <a:cubicBezTo>
                    <a:pt x="184" y="1"/>
                    <a:pt x="0" y="184"/>
                    <a:pt x="0" y="440"/>
                  </a:cubicBezTo>
                  <a:cubicBezTo>
                    <a:pt x="0" y="660"/>
                    <a:pt x="184" y="844"/>
                    <a:pt x="404" y="844"/>
                  </a:cubicBezTo>
                  <a:lnTo>
                    <a:pt x="660" y="844"/>
                  </a:lnTo>
                  <a:cubicBezTo>
                    <a:pt x="1210" y="844"/>
                    <a:pt x="1210" y="37"/>
                    <a:pt x="660" y="37"/>
                  </a:cubicBezTo>
                  <a:lnTo>
                    <a:pt x="66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64"/>
            <p:cNvSpPr/>
            <p:nvPr/>
          </p:nvSpPr>
          <p:spPr>
            <a:xfrm>
              <a:off x="8067795" y="4426371"/>
              <a:ext cx="42030" cy="26288"/>
            </a:xfrm>
            <a:custGeom>
              <a:rect b="b" l="l" r="r" t="t"/>
              <a:pathLst>
                <a:path extrusionOk="0" h="551" w="881">
                  <a:moveTo>
                    <a:pt x="514" y="1"/>
                  </a:moveTo>
                  <a:lnTo>
                    <a:pt x="514" y="37"/>
                  </a:lnTo>
                  <a:lnTo>
                    <a:pt x="257" y="37"/>
                  </a:lnTo>
                  <a:cubicBezTo>
                    <a:pt x="242" y="33"/>
                    <a:pt x="226" y="32"/>
                    <a:pt x="212" y="32"/>
                  </a:cubicBezTo>
                  <a:cubicBezTo>
                    <a:pt x="88" y="32"/>
                    <a:pt x="0" y="163"/>
                    <a:pt x="0" y="294"/>
                  </a:cubicBezTo>
                  <a:cubicBezTo>
                    <a:pt x="0" y="404"/>
                    <a:pt x="110" y="514"/>
                    <a:pt x="257" y="550"/>
                  </a:cubicBezTo>
                  <a:lnTo>
                    <a:pt x="514" y="550"/>
                  </a:lnTo>
                  <a:cubicBezTo>
                    <a:pt x="880" y="550"/>
                    <a:pt x="880" y="1"/>
                    <a:pt x="5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64"/>
            <p:cNvSpPr/>
            <p:nvPr/>
          </p:nvSpPr>
          <p:spPr>
            <a:xfrm>
              <a:off x="7966368" y="4255000"/>
              <a:ext cx="45513" cy="36737"/>
            </a:xfrm>
            <a:custGeom>
              <a:rect b="b" l="l" r="r" t="t"/>
              <a:pathLst>
                <a:path extrusionOk="0" h="770" w="954">
                  <a:moveTo>
                    <a:pt x="477" y="0"/>
                  </a:moveTo>
                  <a:cubicBezTo>
                    <a:pt x="0" y="37"/>
                    <a:pt x="0" y="733"/>
                    <a:pt x="477" y="770"/>
                  </a:cubicBezTo>
                  <a:cubicBezTo>
                    <a:pt x="953" y="733"/>
                    <a:pt x="953" y="37"/>
                    <a:pt x="4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64"/>
            <p:cNvSpPr/>
            <p:nvPr/>
          </p:nvSpPr>
          <p:spPr>
            <a:xfrm>
              <a:off x="7882401" y="4108055"/>
              <a:ext cx="57774" cy="47281"/>
            </a:xfrm>
            <a:custGeom>
              <a:rect b="b" l="l" r="r" t="t"/>
              <a:pathLst>
                <a:path extrusionOk="0" h="991" w="1211">
                  <a:moveTo>
                    <a:pt x="624" y="1"/>
                  </a:moveTo>
                  <a:cubicBezTo>
                    <a:pt x="1" y="74"/>
                    <a:pt x="1" y="917"/>
                    <a:pt x="624" y="991"/>
                  </a:cubicBezTo>
                  <a:cubicBezTo>
                    <a:pt x="1210" y="917"/>
                    <a:pt x="1210" y="74"/>
                    <a:pt x="6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64"/>
            <p:cNvSpPr/>
            <p:nvPr/>
          </p:nvSpPr>
          <p:spPr>
            <a:xfrm>
              <a:off x="8699163" y="5026267"/>
              <a:ext cx="45513" cy="36784"/>
            </a:xfrm>
            <a:custGeom>
              <a:rect b="b" l="l" r="r" t="t"/>
              <a:pathLst>
                <a:path extrusionOk="0" h="771" w="954">
                  <a:moveTo>
                    <a:pt x="477" y="0"/>
                  </a:moveTo>
                  <a:cubicBezTo>
                    <a:pt x="0" y="37"/>
                    <a:pt x="0" y="733"/>
                    <a:pt x="477" y="770"/>
                  </a:cubicBezTo>
                  <a:cubicBezTo>
                    <a:pt x="953" y="733"/>
                    <a:pt x="953" y="37"/>
                    <a:pt x="4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62" name="Google Shape;2562;p64"/>
          <p:cNvSpPr/>
          <p:nvPr/>
        </p:nvSpPr>
        <p:spPr>
          <a:xfrm>
            <a:off x="4480025" y="3569000"/>
            <a:ext cx="942000" cy="942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64"/>
          <p:cNvSpPr/>
          <p:nvPr/>
        </p:nvSpPr>
        <p:spPr>
          <a:xfrm>
            <a:off x="4762782" y="1456711"/>
            <a:ext cx="383088" cy="286472"/>
          </a:xfrm>
          <a:custGeom>
            <a:rect b="b" l="l" r="r" t="t"/>
            <a:pathLst>
              <a:path extrusionOk="0" h="8993" w="12026">
                <a:moveTo>
                  <a:pt x="3929" y="0"/>
                </a:moveTo>
                <a:cubicBezTo>
                  <a:pt x="1691" y="0"/>
                  <a:pt x="0" y="2322"/>
                  <a:pt x="1167" y="4763"/>
                </a:cubicBezTo>
                <a:lnTo>
                  <a:pt x="453" y="4763"/>
                </a:lnTo>
                <a:cubicBezTo>
                  <a:pt x="369" y="4763"/>
                  <a:pt x="298" y="4834"/>
                  <a:pt x="298" y="4929"/>
                </a:cubicBezTo>
                <a:cubicBezTo>
                  <a:pt x="298" y="5013"/>
                  <a:pt x="369" y="5096"/>
                  <a:pt x="453" y="5096"/>
                </a:cubicBezTo>
                <a:lnTo>
                  <a:pt x="1346" y="5096"/>
                </a:lnTo>
                <a:cubicBezTo>
                  <a:pt x="2334" y="6727"/>
                  <a:pt x="4382" y="7918"/>
                  <a:pt x="5977" y="8965"/>
                </a:cubicBezTo>
                <a:cubicBezTo>
                  <a:pt x="6007" y="8983"/>
                  <a:pt x="6040" y="8992"/>
                  <a:pt x="6071" y="8992"/>
                </a:cubicBezTo>
                <a:cubicBezTo>
                  <a:pt x="6102" y="8992"/>
                  <a:pt x="6132" y="8983"/>
                  <a:pt x="6156" y="8965"/>
                </a:cubicBezTo>
                <a:cubicBezTo>
                  <a:pt x="7751" y="7930"/>
                  <a:pt x="9799" y="6739"/>
                  <a:pt x="10787" y="5096"/>
                </a:cubicBezTo>
                <a:lnTo>
                  <a:pt x="11680" y="5096"/>
                </a:lnTo>
                <a:cubicBezTo>
                  <a:pt x="11764" y="5096"/>
                  <a:pt x="11847" y="5013"/>
                  <a:pt x="11847" y="4929"/>
                </a:cubicBezTo>
                <a:cubicBezTo>
                  <a:pt x="11883" y="4774"/>
                  <a:pt x="11811" y="4703"/>
                  <a:pt x="11704" y="4703"/>
                </a:cubicBezTo>
                <a:lnTo>
                  <a:pt x="10990" y="4703"/>
                </a:lnTo>
                <a:cubicBezTo>
                  <a:pt x="12025" y="2572"/>
                  <a:pt x="10859" y="452"/>
                  <a:pt x="8930" y="12"/>
                </a:cubicBezTo>
                <a:cubicBezTo>
                  <a:pt x="8922" y="11"/>
                  <a:pt x="8914" y="10"/>
                  <a:pt x="8906" y="10"/>
                </a:cubicBezTo>
                <a:cubicBezTo>
                  <a:pt x="8821" y="10"/>
                  <a:pt x="8748" y="68"/>
                  <a:pt x="8716" y="155"/>
                </a:cubicBezTo>
                <a:cubicBezTo>
                  <a:pt x="8704" y="238"/>
                  <a:pt x="8763" y="333"/>
                  <a:pt x="8847" y="357"/>
                </a:cubicBezTo>
                <a:cubicBezTo>
                  <a:pt x="10609" y="762"/>
                  <a:pt x="11668" y="2738"/>
                  <a:pt x="10621" y="4715"/>
                </a:cubicBezTo>
                <a:lnTo>
                  <a:pt x="10001" y="4715"/>
                </a:lnTo>
                <a:lnTo>
                  <a:pt x="9418" y="3548"/>
                </a:lnTo>
                <a:cubicBezTo>
                  <a:pt x="9385" y="3483"/>
                  <a:pt x="9325" y="3452"/>
                  <a:pt x="9266" y="3452"/>
                </a:cubicBezTo>
                <a:cubicBezTo>
                  <a:pt x="9196" y="3452"/>
                  <a:pt x="9128" y="3495"/>
                  <a:pt x="9108" y="3572"/>
                </a:cubicBezTo>
                <a:lnTo>
                  <a:pt x="8573" y="5251"/>
                </a:lnTo>
                <a:lnTo>
                  <a:pt x="7954" y="3870"/>
                </a:lnTo>
                <a:cubicBezTo>
                  <a:pt x="7927" y="3808"/>
                  <a:pt x="7868" y="3772"/>
                  <a:pt x="7806" y="3772"/>
                </a:cubicBezTo>
                <a:cubicBezTo>
                  <a:pt x="7784" y="3772"/>
                  <a:pt x="7761" y="3777"/>
                  <a:pt x="7739" y="3786"/>
                </a:cubicBezTo>
                <a:cubicBezTo>
                  <a:pt x="7644" y="3822"/>
                  <a:pt x="7620" y="3917"/>
                  <a:pt x="7644" y="4001"/>
                </a:cubicBezTo>
                <a:lnTo>
                  <a:pt x="8430" y="5810"/>
                </a:lnTo>
                <a:cubicBezTo>
                  <a:pt x="8458" y="5877"/>
                  <a:pt x="8520" y="5910"/>
                  <a:pt x="8583" y="5910"/>
                </a:cubicBezTo>
                <a:cubicBezTo>
                  <a:pt x="8654" y="5910"/>
                  <a:pt x="8726" y="5869"/>
                  <a:pt x="8751" y="5786"/>
                </a:cubicBezTo>
                <a:lnTo>
                  <a:pt x="9299" y="4084"/>
                </a:lnTo>
                <a:lnTo>
                  <a:pt x="9739" y="4989"/>
                </a:lnTo>
                <a:cubicBezTo>
                  <a:pt x="9775" y="5048"/>
                  <a:pt x="9835" y="5072"/>
                  <a:pt x="9894" y="5072"/>
                </a:cubicBezTo>
                <a:lnTo>
                  <a:pt x="10418" y="5072"/>
                </a:lnTo>
                <a:cubicBezTo>
                  <a:pt x="9323" y="6715"/>
                  <a:pt x="6989" y="7965"/>
                  <a:pt x="6084" y="8584"/>
                </a:cubicBezTo>
                <a:cubicBezTo>
                  <a:pt x="4644" y="7656"/>
                  <a:pt x="2715" y="6537"/>
                  <a:pt x="1750" y="5072"/>
                </a:cubicBezTo>
                <a:lnTo>
                  <a:pt x="2572" y="5072"/>
                </a:lnTo>
                <a:cubicBezTo>
                  <a:pt x="2631" y="5072"/>
                  <a:pt x="2691" y="5036"/>
                  <a:pt x="2715" y="4989"/>
                </a:cubicBezTo>
                <a:lnTo>
                  <a:pt x="3453" y="3500"/>
                </a:lnTo>
                <a:lnTo>
                  <a:pt x="4358" y="6167"/>
                </a:lnTo>
                <a:cubicBezTo>
                  <a:pt x="4387" y="6243"/>
                  <a:pt x="4456" y="6279"/>
                  <a:pt x="4523" y="6279"/>
                </a:cubicBezTo>
                <a:cubicBezTo>
                  <a:pt x="4593" y="6279"/>
                  <a:pt x="4661" y="6240"/>
                  <a:pt x="4679" y="6167"/>
                </a:cubicBezTo>
                <a:lnTo>
                  <a:pt x="5394" y="3739"/>
                </a:lnTo>
                <a:lnTo>
                  <a:pt x="6049" y="4822"/>
                </a:lnTo>
                <a:cubicBezTo>
                  <a:pt x="6087" y="4877"/>
                  <a:pt x="6146" y="4904"/>
                  <a:pt x="6202" y="4904"/>
                </a:cubicBezTo>
                <a:cubicBezTo>
                  <a:pt x="6267" y="4904"/>
                  <a:pt x="6327" y="4868"/>
                  <a:pt x="6346" y="4798"/>
                </a:cubicBezTo>
                <a:lnTo>
                  <a:pt x="7120" y="2893"/>
                </a:lnTo>
                <a:lnTo>
                  <a:pt x="7358" y="3429"/>
                </a:lnTo>
                <a:cubicBezTo>
                  <a:pt x="7393" y="3491"/>
                  <a:pt x="7455" y="3526"/>
                  <a:pt x="7518" y="3526"/>
                </a:cubicBezTo>
                <a:cubicBezTo>
                  <a:pt x="7540" y="3526"/>
                  <a:pt x="7563" y="3522"/>
                  <a:pt x="7584" y="3512"/>
                </a:cubicBezTo>
                <a:cubicBezTo>
                  <a:pt x="7680" y="3465"/>
                  <a:pt x="7704" y="3381"/>
                  <a:pt x="7680" y="3286"/>
                </a:cubicBezTo>
                <a:lnTo>
                  <a:pt x="7287" y="2393"/>
                </a:lnTo>
                <a:cubicBezTo>
                  <a:pt x="7257" y="2328"/>
                  <a:pt x="7195" y="2295"/>
                  <a:pt x="7132" y="2295"/>
                </a:cubicBezTo>
                <a:cubicBezTo>
                  <a:pt x="7070" y="2295"/>
                  <a:pt x="7007" y="2328"/>
                  <a:pt x="6977" y="2393"/>
                </a:cubicBezTo>
                <a:lnTo>
                  <a:pt x="6168" y="4358"/>
                </a:lnTo>
                <a:lnTo>
                  <a:pt x="5501" y="3227"/>
                </a:lnTo>
                <a:cubicBezTo>
                  <a:pt x="5470" y="3171"/>
                  <a:pt x="5419" y="3145"/>
                  <a:pt x="5365" y="3145"/>
                </a:cubicBezTo>
                <a:cubicBezTo>
                  <a:pt x="5293" y="3145"/>
                  <a:pt x="5219" y="3192"/>
                  <a:pt x="5191" y="3274"/>
                </a:cubicBezTo>
                <a:lnTo>
                  <a:pt x="4501" y="5572"/>
                </a:lnTo>
                <a:lnTo>
                  <a:pt x="3643" y="3024"/>
                </a:lnTo>
                <a:cubicBezTo>
                  <a:pt x="3618" y="2942"/>
                  <a:pt x="3550" y="2900"/>
                  <a:pt x="3482" y="2900"/>
                </a:cubicBezTo>
                <a:cubicBezTo>
                  <a:pt x="3421" y="2900"/>
                  <a:pt x="3362" y="2933"/>
                  <a:pt x="3334" y="3000"/>
                </a:cubicBezTo>
                <a:lnTo>
                  <a:pt x="2465" y="4774"/>
                </a:lnTo>
                <a:lnTo>
                  <a:pt x="1548" y="4774"/>
                </a:lnTo>
                <a:cubicBezTo>
                  <a:pt x="357" y="2548"/>
                  <a:pt x="1869" y="345"/>
                  <a:pt x="3929" y="345"/>
                </a:cubicBezTo>
                <a:cubicBezTo>
                  <a:pt x="4703" y="345"/>
                  <a:pt x="5418" y="655"/>
                  <a:pt x="5953" y="1203"/>
                </a:cubicBezTo>
                <a:cubicBezTo>
                  <a:pt x="5989" y="1238"/>
                  <a:pt x="6034" y="1256"/>
                  <a:pt x="6078" y="1256"/>
                </a:cubicBezTo>
                <a:cubicBezTo>
                  <a:pt x="6123" y="1256"/>
                  <a:pt x="6168" y="1238"/>
                  <a:pt x="6203" y="1203"/>
                </a:cubicBezTo>
                <a:cubicBezTo>
                  <a:pt x="6668" y="714"/>
                  <a:pt x="7287" y="417"/>
                  <a:pt x="7954" y="357"/>
                </a:cubicBezTo>
                <a:cubicBezTo>
                  <a:pt x="8049" y="345"/>
                  <a:pt x="8120" y="262"/>
                  <a:pt x="8108" y="167"/>
                </a:cubicBezTo>
                <a:cubicBezTo>
                  <a:pt x="8097" y="78"/>
                  <a:pt x="8025" y="11"/>
                  <a:pt x="7939" y="11"/>
                </a:cubicBezTo>
                <a:cubicBezTo>
                  <a:pt x="7932" y="11"/>
                  <a:pt x="7925" y="11"/>
                  <a:pt x="7918" y="12"/>
                </a:cubicBezTo>
                <a:cubicBezTo>
                  <a:pt x="7215" y="83"/>
                  <a:pt x="6572" y="369"/>
                  <a:pt x="6072" y="845"/>
                </a:cubicBezTo>
                <a:cubicBezTo>
                  <a:pt x="5489" y="298"/>
                  <a:pt x="4727" y="0"/>
                  <a:pt x="39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nvGrpSpPr>
          <p:cNvPr id="2564" name="Google Shape;2564;p64"/>
          <p:cNvGrpSpPr/>
          <p:nvPr/>
        </p:nvGrpSpPr>
        <p:grpSpPr>
          <a:xfrm>
            <a:off x="1688296" y="2360513"/>
            <a:ext cx="2715516" cy="942000"/>
            <a:chOff x="3682859" y="2608863"/>
            <a:chExt cx="2715516" cy="942000"/>
          </a:xfrm>
        </p:grpSpPr>
        <p:sp>
          <p:nvSpPr>
            <p:cNvPr id="2565" name="Google Shape;2565;p64"/>
            <p:cNvSpPr/>
            <p:nvPr/>
          </p:nvSpPr>
          <p:spPr>
            <a:xfrm>
              <a:off x="5456375" y="2608863"/>
              <a:ext cx="942000" cy="942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66" name="Google Shape;2566;p64"/>
            <p:cNvGrpSpPr/>
            <p:nvPr/>
          </p:nvGrpSpPr>
          <p:grpSpPr>
            <a:xfrm>
              <a:off x="3682859" y="2829796"/>
              <a:ext cx="180009" cy="72726"/>
              <a:chOff x="1040713" y="3870675"/>
              <a:chExt cx="180750" cy="73025"/>
            </a:xfrm>
          </p:grpSpPr>
          <p:sp>
            <p:nvSpPr>
              <p:cNvPr id="2567" name="Google Shape;2567;p64"/>
              <p:cNvSpPr/>
              <p:nvPr/>
            </p:nvSpPr>
            <p:spPr>
              <a:xfrm>
                <a:off x="1058488" y="3870675"/>
                <a:ext cx="15400" cy="9700"/>
              </a:xfrm>
              <a:custGeom>
                <a:rect b="b" l="l" r="r" t="t"/>
                <a:pathLst>
                  <a:path extrusionOk="0" h="388" w="616">
                    <a:moveTo>
                      <a:pt x="424" y="1"/>
                    </a:moveTo>
                    <a:cubicBezTo>
                      <a:pt x="422" y="1"/>
                      <a:pt x="419" y="1"/>
                      <a:pt x="417" y="1"/>
                    </a:cubicBezTo>
                    <a:lnTo>
                      <a:pt x="188" y="1"/>
                    </a:lnTo>
                    <a:cubicBezTo>
                      <a:pt x="83" y="4"/>
                      <a:pt x="0" y="89"/>
                      <a:pt x="0" y="194"/>
                    </a:cubicBezTo>
                    <a:cubicBezTo>
                      <a:pt x="0" y="299"/>
                      <a:pt x="83" y="385"/>
                      <a:pt x="188" y="388"/>
                    </a:cubicBezTo>
                    <a:lnTo>
                      <a:pt x="417" y="388"/>
                    </a:lnTo>
                    <a:cubicBezTo>
                      <a:pt x="418" y="388"/>
                      <a:pt x="420" y="388"/>
                      <a:pt x="422" y="388"/>
                    </a:cubicBezTo>
                    <a:cubicBezTo>
                      <a:pt x="529" y="388"/>
                      <a:pt x="616" y="302"/>
                      <a:pt x="616" y="194"/>
                    </a:cubicBezTo>
                    <a:cubicBezTo>
                      <a:pt x="616" y="87"/>
                      <a:pt x="530" y="1"/>
                      <a:pt x="4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64"/>
              <p:cNvSpPr/>
              <p:nvPr/>
            </p:nvSpPr>
            <p:spPr>
              <a:xfrm>
                <a:off x="1128238" y="3892550"/>
                <a:ext cx="15750" cy="9700"/>
              </a:xfrm>
              <a:custGeom>
                <a:rect b="b" l="l" r="r" t="t"/>
                <a:pathLst>
                  <a:path extrusionOk="0" h="388" w="630">
                    <a:moveTo>
                      <a:pt x="194" y="1"/>
                    </a:moveTo>
                    <a:cubicBezTo>
                      <a:pt x="88" y="1"/>
                      <a:pt x="1" y="87"/>
                      <a:pt x="1" y="194"/>
                    </a:cubicBezTo>
                    <a:cubicBezTo>
                      <a:pt x="1" y="302"/>
                      <a:pt x="89" y="388"/>
                      <a:pt x="196" y="388"/>
                    </a:cubicBezTo>
                    <a:cubicBezTo>
                      <a:pt x="198" y="388"/>
                      <a:pt x="200" y="388"/>
                      <a:pt x="201" y="388"/>
                    </a:cubicBezTo>
                    <a:lnTo>
                      <a:pt x="429" y="388"/>
                    </a:lnTo>
                    <a:cubicBezTo>
                      <a:pt x="430" y="388"/>
                      <a:pt x="432" y="388"/>
                      <a:pt x="434" y="388"/>
                    </a:cubicBezTo>
                    <a:cubicBezTo>
                      <a:pt x="541" y="388"/>
                      <a:pt x="629" y="302"/>
                      <a:pt x="629" y="194"/>
                    </a:cubicBezTo>
                    <a:cubicBezTo>
                      <a:pt x="629" y="87"/>
                      <a:pt x="542" y="1"/>
                      <a:pt x="436" y="1"/>
                    </a:cubicBezTo>
                    <a:cubicBezTo>
                      <a:pt x="434" y="1"/>
                      <a:pt x="431" y="1"/>
                      <a:pt x="429" y="1"/>
                    </a:cubicBezTo>
                    <a:lnTo>
                      <a:pt x="201" y="1"/>
                    </a:lnTo>
                    <a:cubicBezTo>
                      <a:pt x="199" y="1"/>
                      <a:pt x="196" y="1"/>
                      <a:pt x="1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64"/>
              <p:cNvSpPr/>
              <p:nvPr/>
            </p:nvSpPr>
            <p:spPr>
              <a:xfrm>
                <a:off x="1184738" y="3928875"/>
                <a:ext cx="15400" cy="9750"/>
              </a:xfrm>
              <a:custGeom>
                <a:rect b="b" l="l" r="r" t="t"/>
                <a:pathLst>
                  <a:path extrusionOk="0" h="390" w="616">
                    <a:moveTo>
                      <a:pt x="194" y="1"/>
                    </a:moveTo>
                    <a:cubicBezTo>
                      <a:pt x="87" y="1"/>
                      <a:pt x="0" y="88"/>
                      <a:pt x="0" y="194"/>
                    </a:cubicBezTo>
                    <a:cubicBezTo>
                      <a:pt x="0" y="302"/>
                      <a:pt x="87" y="389"/>
                      <a:pt x="194" y="389"/>
                    </a:cubicBezTo>
                    <a:lnTo>
                      <a:pt x="422" y="389"/>
                    </a:lnTo>
                    <a:cubicBezTo>
                      <a:pt x="529" y="389"/>
                      <a:pt x="616" y="302"/>
                      <a:pt x="616" y="194"/>
                    </a:cubicBezTo>
                    <a:cubicBezTo>
                      <a:pt x="616" y="88"/>
                      <a:pt x="529" y="1"/>
                      <a:pt x="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64"/>
              <p:cNvSpPr/>
              <p:nvPr/>
            </p:nvSpPr>
            <p:spPr>
              <a:xfrm>
                <a:off x="1040713" y="3882275"/>
                <a:ext cx="15125" cy="9750"/>
              </a:xfrm>
              <a:custGeom>
                <a:rect b="b" l="l" r="r" t="t"/>
                <a:pathLst>
                  <a:path extrusionOk="0" h="390" w="605">
                    <a:moveTo>
                      <a:pt x="188" y="1"/>
                    </a:moveTo>
                    <a:cubicBezTo>
                      <a:pt x="83" y="4"/>
                      <a:pt x="0" y="91"/>
                      <a:pt x="0" y="194"/>
                    </a:cubicBezTo>
                    <a:cubicBezTo>
                      <a:pt x="0" y="300"/>
                      <a:pt x="83" y="385"/>
                      <a:pt x="188" y="389"/>
                    </a:cubicBezTo>
                    <a:lnTo>
                      <a:pt x="417" y="389"/>
                    </a:lnTo>
                    <a:cubicBezTo>
                      <a:pt x="521" y="385"/>
                      <a:pt x="605" y="300"/>
                      <a:pt x="605" y="194"/>
                    </a:cubicBezTo>
                    <a:cubicBezTo>
                      <a:pt x="605" y="91"/>
                      <a:pt x="521" y="4"/>
                      <a:pt x="4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64"/>
              <p:cNvSpPr/>
              <p:nvPr/>
            </p:nvSpPr>
            <p:spPr>
              <a:xfrm>
                <a:off x="1206038" y="3896725"/>
                <a:ext cx="15425" cy="9750"/>
              </a:xfrm>
              <a:custGeom>
                <a:rect b="b" l="l" r="r" t="t"/>
                <a:pathLst>
                  <a:path extrusionOk="0" h="390" w="617">
                    <a:moveTo>
                      <a:pt x="194" y="1"/>
                    </a:moveTo>
                    <a:cubicBezTo>
                      <a:pt x="88" y="1"/>
                      <a:pt x="1" y="88"/>
                      <a:pt x="1" y="194"/>
                    </a:cubicBezTo>
                    <a:cubicBezTo>
                      <a:pt x="1" y="302"/>
                      <a:pt x="88" y="389"/>
                      <a:pt x="194" y="389"/>
                    </a:cubicBezTo>
                    <a:lnTo>
                      <a:pt x="423" y="389"/>
                    </a:lnTo>
                    <a:cubicBezTo>
                      <a:pt x="529" y="388"/>
                      <a:pt x="616" y="302"/>
                      <a:pt x="616" y="194"/>
                    </a:cubicBezTo>
                    <a:cubicBezTo>
                      <a:pt x="616" y="88"/>
                      <a:pt x="529" y="1"/>
                      <a:pt x="4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64"/>
              <p:cNvSpPr/>
              <p:nvPr/>
            </p:nvSpPr>
            <p:spPr>
              <a:xfrm>
                <a:off x="1121438" y="3873075"/>
                <a:ext cx="25250" cy="9700"/>
              </a:xfrm>
              <a:custGeom>
                <a:rect b="b" l="l" r="r" t="t"/>
                <a:pathLst>
                  <a:path extrusionOk="0" h="388" w="1010">
                    <a:moveTo>
                      <a:pt x="194" y="0"/>
                    </a:moveTo>
                    <a:cubicBezTo>
                      <a:pt x="88" y="0"/>
                      <a:pt x="1" y="87"/>
                      <a:pt x="1" y="194"/>
                    </a:cubicBezTo>
                    <a:cubicBezTo>
                      <a:pt x="1" y="300"/>
                      <a:pt x="88" y="387"/>
                      <a:pt x="194" y="387"/>
                    </a:cubicBezTo>
                    <a:lnTo>
                      <a:pt x="814" y="387"/>
                    </a:lnTo>
                    <a:cubicBezTo>
                      <a:pt x="922" y="387"/>
                      <a:pt x="1009" y="300"/>
                      <a:pt x="1009" y="194"/>
                    </a:cubicBezTo>
                    <a:cubicBezTo>
                      <a:pt x="1009" y="87"/>
                      <a:pt x="922" y="0"/>
                      <a:pt x="8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64"/>
              <p:cNvSpPr/>
              <p:nvPr/>
            </p:nvSpPr>
            <p:spPr>
              <a:xfrm>
                <a:off x="1056038" y="3928575"/>
                <a:ext cx="9875" cy="15125"/>
              </a:xfrm>
              <a:custGeom>
                <a:rect b="b" l="l" r="r" t="t"/>
                <a:pathLst>
                  <a:path extrusionOk="0" h="605" w="395">
                    <a:moveTo>
                      <a:pt x="196" y="0"/>
                    </a:moveTo>
                    <a:cubicBezTo>
                      <a:pt x="90" y="0"/>
                      <a:pt x="3" y="87"/>
                      <a:pt x="3" y="194"/>
                    </a:cubicBezTo>
                    <a:lnTo>
                      <a:pt x="3" y="404"/>
                    </a:lnTo>
                    <a:cubicBezTo>
                      <a:pt x="0" y="513"/>
                      <a:pt x="87" y="604"/>
                      <a:pt x="196" y="604"/>
                    </a:cubicBezTo>
                    <a:cubicBezTo>
                      <a:pt x="306" y="604"/>
                      <a:pt x="394" y="513"/>
                      <a:pt x="391" y="404"/>
                    </a:cubicBezTo>
                    <a:lnTo>
                      <a:pt x="391" y="194"/>
                    </a:lnTo>
                    <a:cubicBezTo>
                      <a:pt x="391" y="87"/>
                      <a:pt x="304" y="0"/>
                      <a:pt x="1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574" name="Google Shape;2574;p64"/>
          <p:cNvGrpSpPr/>
          <p:nvPr/>
        </p:nvGrpSpPr>
        <p:grpSpPr>
          <a:xfrm>
            <a:off x="3780488" y="2672302"/>
            <a:ext cx="336512" cy="335048"/>
            <a:chOff x="3996113" y="4291176"/>
            <a:chExt cx="336512" cy="335048"/>
          </a:xfrm>
        </p:grpSpPr>
        <p:sp>
          <p:nvSpPr>
            <p:cNvPr id="2575" name="Google Shape;2575;p64"/>
            <p:cNvSpPr/>
            <p:nvPr/>
          </p:nvSpPr>
          <p:spPr>
            <a:xfrm>
              <a:off x="4082143" y="4323386"/>
              <a:ext cx="111810" cy="219833"/>
            </a:xfrm>
            <a:custGeom>
              <a:rect b="b" l="l" r="r" t="t"/>
              <a:pathLst>
                <a:path extrusionOk="0" h="6907" w="3513">
                  <a:moveTo>
                    <a:pt x="1751" y="322"/>
                  </a:moveTo>
                  <a:cubicBezTo>
                    <a:pt x="1846" y="322"/>
                    <a:pt x="1929" y="394"/>
                    <a:pt x="1929" y="501"/>
                  </a:cubicBezTo>
                  <a:lnTo>
                    <a:pt x="1929" y="942"/>
                  </a:lnTo>
                  <a:cubicBezTo>
                    <a:pt x="1929" y="1037"/>
                    <a:pt x="2001" y="1096"/>
                    <a:pt x="2084" y="1096"/>
                  </a:cubicBezTo>
                  <a:cubicBezTo>
                    <a:pt x="2691" y="1108"/>
                    <a:pt x="3179" y="1596"/>
                    <a:pt x="3179" y="2204"/>
                  </a:cubicBezTo>
                  <a:lnTo>
                    <a:pt x="3179" y="2525"/>
                  </a:lnTo>
                  <a:cubicBezTo>
                    <a:pt x="3179" y="2608"/>
                    <a:pt x="3108" y="2704"/>
                    <a:pt x="3001" y="2704"/>
                  </a:cubicBezTo>
                  <a:cubicBezTo>
                    <a:pt x="2917" y="2704"/>
                    <a:pt x="2822" y="2620"/>
                    <a:pt x="2822" y="2525"/>
                  </a:cubicBezTo>
                  <a:lnTo>
                    <a:pt x="2822" y="2204"/>
                  </a:lnTo>
                  <a:cubicBezTo>
                    <a:pt x="2834" y="1787"/>
                    <a:pt x="2501" y="1454"/>
                    <a:pt x="2060" y="1454"/>
                  </a:cubicBezTo>
                  <a:lnTo>
                    <a:pt x="1608" y="1454"/>
                  </a:lnTo>
                  <a:cubicBezTo>
                    <a:pt x="1096" y="1454"/>
                    <a:pt x="679" y="1870"/>
                    <a:pt x="679" y="2370"/>
                  </a:cubicBezTo>
                  <a:cubicBezTo>
                    <a:pt x="679" y="2882"/>
                    <a:pt x="1096" y="3299"/>
                    <a:pt x="1608" y="3299"/>
                  </a:cubicBezTo>
                  <a:lnTo>
                    <a:pt x="1917" y="3299"/>
                  </a:lnTo>
                  <a:cubicBezTo>
                    <a:pt x="2620" y="3299"/>
                    <a:pt x="3191" y="3859"/>
                    <a:pt x="3191" y="4573"/>
                  </a:cubicBezTo>
                  <a:cubicBezTo>
                    <a:pt x="3191" y="5216"/>
                    <a:pt x="2715" y="5764"/>
                    <a:pt x="2084" y="5835"/>
                  </a:cubicBezTo>
                  <a:cubicBezTo>
                    <a:pt x="2001" y="5859"/>
                    <a:pt x="1941" y="5918"/>
                    <a:pt x="1941" y="5990"/>
                  </a:cubicBezTo>
                  <a:lnTo>
                    <a:pt x="1941" y="6454"/>
                  </a:lnTo>
                  <a:cubicBezTo>
                    <a:pt x="1941" y="6538"/>
                    <a:pt x="1870" y="6633"/>
                    <a:pt x="1762" y="6633"/>
                  </a:cubicBezTo>
                  <a:cubicBezTo>
                    <a:pt x="1667" y="6633"/>
                    <a:pt x="1584" y="6549"/>
                    <a:pt x="1584" y="6454"/>
                  </a:cubicBezTo>
                  <a:lnTo>
                    <a:pt x="1584" y="6002"/>
                  </a:lnTo>
                  <a:cubicBezTo>
                    <a:pt x="1584" y="5918"/>
                    <a:pt x="1512" y="5859"/>
                    <a:pt x="1441" y="5859"/>
                  </a:cubicBezTo>
                  <a:cubicBezTo>
                    <a:pt x="834" y="5835"/>
                    <a:pt x="334" y="5347"/>
                    <a:pt x="334" y="4740"/>
                  </a:cubicBezTo>
                  <a:cubicBezTo>
                    <a:pt x="334" y="4644"/>
                    <a:pt x="417" y="4561"/>
                    <a:pt x="512" y="4561"/>
                  </a:cubicBezTo>
                  <a:cubicBezTo>
                    <a:pt x="608" y="4561"/>
                    <a:pt x="691" y="4633"/>
                    <a:pt x="691" y="4740"/>
                  </a:cubicBezTo>
                  <a:cubicBezTo>
                    <a:pt x="691" y="5156"/>
                    <a:pt x="1036" y="5502"/>
                    <a:pt x="1453" y="5502"/>
                  </a:cubicBezTo>
                  <a:lnTo>
                    <a:pt x="1929" y="5502"/>
                  </a:lnTo>
                  <a:cubicBezTo>
                    <a:pt x="2441" y="5502"/>
                    <a:pt x="2858" y="5085"/>
                    <a:pt x="2858" y="4573"/>
                  </a:cubicBezTo>
                  <a:cubicBezTo>
                    <a:pt x="2858" y="4073"/>
                    <a:pt x="2441" y="3656"/>
                    <a:pt x="1929" y="3656"/>
                  </a:cubicBezTo>
                  <a:lnTo>
                    <a:pt x="1608" y="3656"/>
                  </a:lnTo>
                  <a:cubicBezTo>
                    <a:pt x="905" y="3656"/>
                    <a:pt x="322" y="3085"/>
                    <a:pt x="322" y="2370"/>
                  </a:cubicBezTo>
                  <a:cubicBezTo>
                    <a:pt x="322" y="1727"/>
                    <a:pt x="798" y="1180"/>
                    <a:pt x="1441" y="1108"/>
                  </a:cubicBezTo>
                  <a:cubicBezTo>
                    <a:pt x="1512" y="1096"/>
                    <a:pt x="1572" y="1037"/>
                    <a:pt x="1572" y="953"/>
                  </a:cubicBezTo>
                  <a:lnTo>
                    <a:pt x="1572" y="501"/>
                  </a:lnTo>
                  <a:cubicBezTo>
                    <a:pt x="1572" y="406"/>
                    <a:pt x="1643" y="322"/>
                    <a:pt x="1751" y="322"/>
                  </a:cubicBezTo>
                  <a:close/>
                  <a:moveTo>
                    <a:pt x="1762" y="1"/>
                  </a:moveTo>
                  <a:cubicBezTo>
                    <a:pt x="1500" y="1"/>
                    <a:pt x="1274" y="227"/>
                    <a:pt x="1274" y="501"/>
                  </a:cubicBezTo>
                  <a:lnTo>
                    <a:pt x="1274" y="823"/>
                  </a:lnTo>
                  <a:cubicBezTo>
                    <a:pt x="548" y="977"/>
                    <a:pt x="24" y="1608"/>
                    <a:pt x="24" y="2370"/>
                  </a:cubicBezTo>
                  <a:cubicBezTo>
                    <a:pt x="24" y="3251"/>
                    <a:pt x="738" y="3954"/>
                    <a:pt x="1608" y="3954"/>
                  </a:cubicBezTo>
                  <a:lnTo>
                    <a:pt x="1917" y="3954"/>
                  </a:lnTo>
                  <a:cubicBezTo>
                    <a:pt x="2262" y="3954"/>
                    <a:pt x="2524" y="4216"/>
                    <a:pt x="2524" y="4561"/>
                  </a:cubicBezTo>
                  <a:cubicBezTo>
                    <a:pt x="2524" y="4906"/>
                    <a:pt x="2262" y="5168"/>
                    <a:pt x="1917" y="5168"/>
                  </a:cubicBezTo>
                  <a:lnTo>
                    <a:pt x="1441" y="5168"/>
                  </a:lnTo>
                  <a:cubicBezTo>
                    <a:pt x="1191" y="5168"/>
                    <a:pt x="977" y="4966"/>
                    <a:pt x="977" y="4704"/>
                  </a:cubicBezTo>
                  <a:cubicBezTo>
                    <a:pt x="977" y="4442"/>
                    <a:pt x="750" y="4216"/>
                    <a:pt x="488" y="4216"/>
                  </a:cubicBezTo>
                  <a:cubicBezTo>
                    <a:pt x="215" y="4216"/>
                    <a:pt x="0" y="4442"/>
                    <a:pt x="0" y="4704"/>
                  </a:cubicBezTo>
                  <a:cubicBezTo>
                    <a:pt x="0" y="5442"/>
                    <a:pt x="548" y="6037"/>
                    <a:pt x="1250" y="6121"/>
                  </a:cubicBezTo>
                  <a:lnTo>
                    <a:pt x="1250" y="6418"/>
                  </a:lnTo>
                  <a:cubicBezTo>
                    <a:pt x="1250" y="6692"/>
                    <a:pt x="1465" y="6907"/>
                    <a:pt x="1739" y="6907"/>
                  </a:cubicBezTo>
                  <a:cubicBezTo>
                    <a:pt x="2001" y="6907"/>
                    <a:pt x="2227" y="6692"/>
                    <a:pt x="2227" y="6418"/>
                  </a:cubicBezTo>
                  <a:lnTo>
                    <a:pt x="2227" y="6121"/>
                  </a:lnTo>
                  <a:cubicBezTo>
                    <a:pt x="2953" y="5978"/>
                    <a:pt x="3477" y="5335"/>
                    <a:pt x="3477" y="4573"/>
                  </a:cubicBezTo>
                  <a:cubicBezTo>
                    <a:pt x="3477" y="3692"/>
                    <a:pt x="2763" y="3001"/>
                    <a:pt x="1905" y="3001"/>
                  </a:cubicBezTo>
                  <a:lnTo>
                    <a:pt x="1608" y="3001"/>
                  </a:lnTo>
                  <a:cubicBezTo>
                    <a:pt x="1262" y="3001"/>
                    <a:pt x="989" y="2728"/>
                    <a:pt x="989" y="2382"/>
                  </a:cubicBezTo>
                  <a:cubicBezTo>
                    <a:pt x="989" y="2037"/>
                    <a:pt x="1262" y="1775"/>
                    <a:pt x="1608" y="1775"/>
                  </a:cubicBezTo>
                  <a:lnTo>
                    <a:pt x="2084" y="1775"/>
                  </a:lnTo>
                  <a:cubicBezTo>
                    <a:pt x="2334" y="1775"/>
                    <a:pt x="2536" y="1989"/>
                    <a:pt x="2536" y="2239"/>
                  </a:cubicBezTo>
                  <a:lnTo>
                    <a:pt x="2536" y="2549"/>
                  </a:lnTo>
                  <a:cubicBezTo>
                    <a:pt x="2524" y="2799"/>
                    <a:pt x="2751" y="3013"/>
                    <a:pt x="3013" y="3013"/>
                  </a:cubicBezTo>
                  <a:cubicBezTo>
                    <a:pt x="3286" y="3013"/>
                    <a:pt x="3513" y="2787"/>
                    <a:pt x="3513" y="2525"/>
                  </a:cubicBezTo>
                  <a:lnTo>
                    <a:pt x="3513" y="2204"/>
                  </a:lnTo>
                  <a:cubicBezTo>
                    <a:pt x="3513" y="1477"/>
                    <a:pt x="2953" y="882"/>
                    <a:pt x="2262" y="799"/>
                  </a:cubicBezTo>
                  <a:lnTo>
                    <a:pt x="2262" y="501"/>
                  </a:lnTo>
                  <a:cubicBezTo>
                    <a:pt x="2262" y="227"/>
                    <a:pt x="2036" y="1"/>
                    <a:pt x="17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64"/>
            <p:cNvSpPr/>
            <p:nvPr/>
          </p:nvSpPr>
          <p:spPr>
            <a:xfrm>
              <a:off x="4226894" y="4523485"/>
              <a:ext cx="52324" cy="51942"/>
            </a:xfrm>
            <a:custGeom>
              <a:rect b="b" l="l" r="r" t="t"/>
              <a:pathLst>
                <a:path extrusionOk="0" h="1632" w="1644">
                  <a:moveTo>
                    <a:pt x="822" y="310"/>
                  </a:moveTo>
                  <a:cubicBezTo>
                    <a:pt x="1108" y="310"/>
                    <a:pt x="1322" y="536"/>
                    <a:pt x="1322" y="822"/>
                  </a:cubicBezTo>
                  <a:cubicBezTo>
                    <a:pt x="1322" y="1096"/>
                    <a:pt x="1108" y="1322"/>
                    <a:pt x="822" y="1322"/>
                  </a:cubicBezTo>
                  <a:cubicBezTo>
                    <a:pt x="536" y="1322"/>
                    <a:pt x="310" y="1096"/>
                    <a:pt x="310" y="822"/>
                  </a:cubicBezTo>
                  <a:cubicBezTo>
                    <a:pt x="310" y="536"/>
                    <a:pt x="536" y="310"/>
                    <a:pt x="822" y="310"/>
                  </a:cubicBezTo>
                  <a:close/>
                  <a:moveTo>
                    <a:pt x="822" y="0"/>
                  </a:moveTo>
                  <a:cubicBezTo>
                    <a:pt x="370" y="0"/>
                    <a:pt x="0" y="370"/>
                    <a:pt x="0" y="822"/>
                  </a:cubicBezTo>
                  <a:cubicBezTo>
                    <a:pt x="0" y="1263"/>
                    <a:pt x="370" y="1632"/>
                    <a:pt x="822" y="1632"/>
                  </a:cubicBezTo>
                  <a:cubicBezTo>
                    <a:pt x="1263" y="1632"/>
                    <a:pt x="1644" y="1263"/>
                    <a:pt x="1644" y="822"/>
                  </a:cubicBezTo>
                  <a:cubicBezTo>
                    <a:pt x="1644" y="370"/>
                    <a:pt x="1263" y="0"/>
                    <a:pt x="8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64"/>
            <p:cNvSpPr/>
            <p:nvPr/>
          </p:nvSpPr>
          <p:spPr>
            <a:xfrm>
              <a:off x="3996113" y="4291176"/>
              <a:ext cx="336512" cy="335048"/>
            </a:xfrm>
            <a:custGeom>
              <a:rect b="b" l="l" r="r" t="t"/>
              <a:pathLst>
                <a:path extrusionOk="0" h="10527" w="10573">
                  <a:moveTo>
                    <a:pt x="8216" y="5930"/>
                  </a:moveTo>
                  <a:lnTo>
                    <a:pt x="8335" y="6537"/>
                  </a:lnTo>
                  <a:cubicBezTo>
                    <a:pt x="8359" y="6597"/>
                    <a:pt x="8394" y="6645"/>
                    <a:pt x="8442" y="6657"/>
                  </a:cubicBezTo>
                  <a:cubicBezTo>
                    <a:pt x="8502" y="6668"/>
                    <a:pt x="8549" y="6692"/>
                    <a:pt x="8609" y="6716"/>
                  </a:cubicBezTo>
                  <a:cubicBezTo>
                    <a:pt x="8631" y="6729"/>
                    <a:pt x="8653" y="6734"/>
                    <a:pt x="8674" y="6734"/>
                  </a:cubicBezTo>
                  <a:cubicBezTo>
                    <a:pt x="8710" y="6734"/>
                    <a:pt x="8745" y="6719"/>
                    <a:pt x="8775" y="6704"/>
                  </a:cubicBezTo>
                  <a:lnTo>
                    <a:pt x="9252" y="6311"/>
                  </a:lnTo>
                  <a:lnTo>
                    <a:pt x="9561" y="6585"/>
                  </a:lnTo>
                  <a:lnTo>
                    <a:pt x="9264" y="7121"/>
                  </a:lnTo>
                  <a:cubicBezTo>
                    <a:pt x="9228" y="7157"/>
                    <a:pt x="9228" y="7216"/>
                    <a:pt x="9264" y="7276"/>
                  </a:cubicBezTo>
                  <a:cubicBezTo>
                    <a:pt x="9287" y="7323"/>
                    <a:pt x="9323" y="7371"/>
                    <a:pt x="9347" y="7430"/>
                  </a:cubicBezTo>
                  <a:cubicBezTo>
                    <a:pt x="9383" y="7478"/>
                    <a:pt x="9430" y="7514"/>
                    <a:pt x="9490" y="7514"/>
                  </a:cubicBezTo>
                  <a:lnTo>
                    <a:pt x="10109" y="7538"/>
                  </a:lnTo>
                  <a:lnTo>
                    <a:pt x="10180" y="7942"/>
                  </a:lnTo>
                  <a:lnTo>
                    <a:pt x="9645" y="8157"/>
                  </a:lnTo>
                  <a:cubicBezTo>
                    <a:pt x="9585" y="8181"/>
                    <a:pt x="9561" y="8240"/>
                    <a:pt x="9549" y="8276"/>
                  </a:cubicBezTo>
                  <a:cubicBezTo>
                    <a:pt x="9549" y="8335"/>
                    <a:pt x="9526" y="8383"/>
                    <a:pt x="9514" y="8442"/>
                  </a:cubicBezTo>
                  <a:cubicBezTo>
                    <a:pt x="9502" y="8502"/>
                    <a:pt x="9514" y="8562"/>
                    <a:pt x="9561" y="8597"/>
                  </a:cubicBezTo>
                  <a:lnTo>
                    <a:pt x="10014" y="8990"/>
                  </a:lnTo>
                  <a:lnTo>
                    <a:pt x="9811" y="9347"/>
                  </a:lnTo>
                  <a:lnTo>
                    <a:pt x="9228" y="9157"/>
                  </a:lnTo>
                  <a:cubicBezTo>
                    <a:pt x="9213" y="9154"/>
                    <a:pt x="9198" y="9152"/>
                    <a:pt x="9184" y="9152"/>
                  </a:cubicBezTo>
                  <a:cubicBezTo>
                    <a:pt x="9141" y="9152"/>
                    <a:pt x="9103" y="9166"/>
                    <a:pt x="9085" y="9193"/>
                  </a:cubicBezTo>
                  <a:cubicBezTo>
                    <a:pt x="9037" y="9228"/>
                    <a:pt x="8990" y="9264"/>
                    <a:pt x="8954" y="9288"/>
                  </a:cubicBezTo>
                  <a:cubicBezTo>
                    <a:pt x="8906" y="9324"/>
                    <a:pt x="8871" y="9383"/>
                    <a:pt x="8895" y="9443"/>
                  </a:cubicBezTo>
                  <a:lnTo>
                    <a:pt x="8978" y="10050"/>
                  </a:lnTo>
                  <a:lnTo>
                    <a:pt x="8597" y="10181"/>
                  </a:lnTo>
                  <a:lnTo>
                    <a:pt x="8264" y="9669"/>
                  </a:lnTo>
                  <a:cubicBezTo>
                    <a:pt x="8228" y="9621"/>
                    <a:pt x="8192" y="9585"/>
                    <a:pt x="8133" y="9585"/>
                  </a:cubicBezTo>
                  <a:lnTo>
                    <a:pt x="7954" y="9585"/>
                  </a:lnTo>
                  <a:cubicBezTo>
                    <a:pt x="7894" y="9585"/>
                    <a:pt x="7847" y="9621"/>
                    <a:pt x="7811" y="9669"/>
                  </a:cubicBezTo>
                  <a:lnTo>
                    <a:pt x="7490" y="10181"/>
                  </a:lnTo>
                  <a:lnTo>
                    <a:pt x="7097" y="10050"/>
                  </a:lnTo>
                  <a:lnTo>
                    <a:pt x="7192" y="9443"/>
                  </a:lnTo>
                  <a:cubicBezTo>
                    <a:pt x="7204" y="9383"/>
                    <a:pt x="7180" y="9324"/>
                    <a:pt x="7132" y="9288"/>
                  </a:cubicBezTo>
                  <a:cubicBezTo>
                    <a:pt x="7085" y="9264"/>
                    <a:pt x="7037" y="9216"/>
                    <a:pt x="7001" y="9193"/>
                  </a:cubicBezTo>
                  <a:cubicBezTo>
                    <a:pt x="6970" y="9161"/>
                    <a:pt x="6933" y="9145"/>
                    <a:pt x="6897" y="9145"/>
                  </a:cubicBezTo>
                  <a:cubicBezTo>
                    <a:pt x="6880" y="9145"/>
                    <a:pt x="6863" y="9149"/>
                    <a:pt x="6847" y="9157"/>
                  </a:cubicBezTo>
                  <a:lnTo>
                    <a:pt x="6275" y="9347"/>
                  </a:lnTo>
                  <a:lnTo>
                    <a:pt x="6061" y="8990"/>
                  </a:lnTo>
                  <a:lnTo>
                    <a:pt x="6525" y="8597"/>
                  </a:lnTo>
                  <a:cubicBezTo>
                    <a:pt x="6573" y="8550"/>
                    <a:pt x="6585" y="8502"/>
                    <a:pt x="6573" y="8442"/>
                  </a:cubicBezTo>
                  <a:cubicBezTo>
                    <a:pt x="6549" y="8383"/>
                    <a:pt x="6537" y="8335"/>
                    <a:pt x="6537" y="8276"/>
                  </a:cubicBezTo>
                  <a:cubicBezTo>
                    <a:pt x="6537" y="8216"/>
                    <a:pt x="6489" y="8169"/>
                    <a:pt x="6430" y="8157"/>
                  </a:cubicBezTo>
                  <a:lnTo>
                    <a:pt x="5847" y="7942"/>
                  </a:lnTo>
                  <a:lnTo>
                    <a:pt x="5930" y="7538"/>
                  </a:lnTo>
                  <a:lnTo>
                    <a:pt x="6549" y="7514"/>
                  </a:lnTo>
                  <a:cubicBezTo>
                    <a:pt x="6609" y="7514"/>
                    <a:pt x="6656" y="7490"/>
                    <a:pt x="6680" y="7430"/>
                  </a:cubicBezTo>
                  <a:cubicBezTo>
                    <a:pt x="6716" y="7383"/>
                    <a:pt x="6740" y="7323"/>
                    <a:pt x="6775" y="7276"/>
                  </a:cubicBezTo>
                  <a:cubicBezTo>
                    <a:pt x="6811" y="7240"/>
                    <a:pt x="6811" y="7180"/>
                    <a:pt x="6775" y="7121"/>
                  </a:cubicBezTo>
                  <a:lnTo>
                    <a:pt x="6478" y="6585"/>
                  </a:lnTo>
                  <a:lnTo>
                    <a:pt x="6787" y="6311"/>
                  </a:lnTo>
                  <a:lnTo>
                    <a:pt x="7263" y="6704"/>
                  </a:lnTo>
                  <a:cubicBezTo>
                    <a:pt x="7293" y="6719"/>
                    <a:pt x="7327" y="6729"/>
                    <a:pt x="7363" y="6729"/>
                  </a:cubicBezTo>
                  <a:cubicBezTo>
                    <a:pt x="7385" y="6729"/>
                    <a:pt x="7407" y="6725"/>
                    <a:pt x="7430" y="6716"/>
                  </a:cubicBezTo>
                  <a:cubicBezTo>
                    <a:pt x="7478" y="6704"/>
                    <a:pt x="7537" y="6668"/>
                    <a:pt x="7597" y="6657"/>
                  </a:cubicBezTo>
                  <a:cubicBezTo>
                    <a:pt x="7656" y="6645"/>
                    <a:pt x="7680" y="6597"/>
                    <a:pt x="7704" y="6537"/>
                  </a:cubicBezTo>
                  <a:lnTo>
                    <a:pt x="7823" y="5930"/>
                  </a:lnTo>
                  <a:close/>
                  <a:moveTo>
                    <a:pt x="4454" y="1"/>
                  </a:moveTo>
                  <a:cubicBezTo>
                    <a:pt x="3739" y="1"/>
                    <a:pt x="3025" y="180"/>
                    <a:pt x="2382" y="513"/>
                  </a:cubicBezTo>
                  <a:cubicBezTo>
                    <a:pt x="2310" y="561"/>
                    <a:pt x="2287" y="644"/>
                    <a:pt x="2322" y="715"/>
                  </a:cubicBezTo>
                  <a:cubicBezTo>
                    <a:pt x="2354" y="770"/>
                    <a:pt x="2405" y="799"/>
                    <a:pt x="2458" y="799"/>
                  </a:cubicBezTo>
                  <a:cubicBezTo>
                    <a:pt x="2485" y="799"/>
                    <a:pt x="2512" y="791"/>
                    <a:pt x="2537" y="775"/>
                  </a:cubicBezTo>
                  <a:cubicBezTo>
                    <a:pt x="3132" y="465"/>
                    <a:pt x="3787" y="299"/>
                    <a:pt x="4454" y="299"/>
                  </a:cubicBezTo>
                  <a:cubicBezTo>
                    <a:pt x="6728" y="299"/>
                    <a:pt x="8597" y="2168"/>
                    <a:pt x="8597" y="4442"/>
                  </a:cubicBezTo>
                  <a:cubicBezTo>
                    <a:pt x="8597" y="4847"/>
                    <a:pt x="8537" y="5228"/>
                    <a:pt x="8430" y="5621"/>
                  </a:cubicBezTo>
                  <a:lnTo>
                    <a:pt x="7740" y="5621"/>
                  </a:lnTo>
                  <a:cubicBezTo>
                    <a:pt x="7668" y="5621"/>
                    <a:pt x="7609" y="5656"/>
                    <a:pt x="7597" y="5728"/>
                  </a:cubicBezTo>
                  <a:lnTo>
                    <a:pt x="7466" y="6371"/>
                  </a:lnTo>
                  <a:lnTo>
                    <a:pt x="7442" y="6371"/>
                  </a:lnTo>
                  <a:lnTo>
                    <a:pt x="6942" y="5966"/>
                  </a:lnTo>
                  <a:cubicBezTo>
                    <a:pt x="6912" y="5948"/>
                    <a:pt x="6879" y="5939"/>
                    <a:pt x="6847" y="5939"/>
                  </a:cubicBezTo>
                  <a:cubicBezTo>
                    <a:pt x="6814" y="5939"/>
                    <a:pt x="6781" y="5948"/>
                    <a:pt x="6751" y="5966"/>
                  </a:cubicBezTo>
                  <a:lnTo>
                    <a:pt x="6239" y="6407"/>
                  </a:lnTo>
                  <a:cubicBezTo>
                    <a:pt x="6180" y="6442"/>
                    <a:pt x="6168" y="6537"/>
                    <a:pt x="6216" y="6597"/>
                  </a:cubicBezTo>
                  <a:lnTo>
                    <a:pt x="6525" y="7180"/>
                  </a:lnTo>
                  <a:cubicBezTo>
                    <a:pt x="6525" y="7180"/>
                    <a:pt x="6525" y="7192"/>
                    <a:pt x="6513" y="7192"/>
                  </a:cubicBezTo>
                  <a:lnTo>
                    <a:pt x="5858" y="7204"/>
                  </a:lnTo>
                  <a:cubicBezTo>
                    <a:pt x="5775" y="7204"/>
                    <a:pt x="5716" y="7264"/>
                    <a:pt x="5704" y="7335"/>
                  </a:cubicBezTo>
                  <a:lnTo>
                    <a:pt x="5585" y="7990"/>
                  </a:lnTo>
                  <a:cubicBezTo>
                    <a:pt x="5573" y="8073"/>
                    <a:pt x="5620" y="8145"/>
                    <a:pt x="5680" y="8157"/>
                  </a:cubicBezTo>
                  <a:lnTo>
                    <a:pt x="6013" y="8288"/>
                  </a:lnTo>
                  <a:cubicBezTo>
                    <a:pt x="5525" y="8502"/>
                    <a:pt x="5001" y="8585"/>
                    <a:pt x="4454" y="8585"/>
                  </a:cubicBezTo>
                  <a:cubicBezTo>
                    <a:pt x="2179" y="8585"/>
                    <a:pt x="322" y="6728"/>
                    <a:pt x="322" y="4454"/>
                  </a:cubicBezTo>
                  <a:cubicBezTo>
                    <a:pt x="322" y="3168"/>
                    <a:pt x="894" y="2001"/>
                    <a:pt x="1894" y="1203"/>
                  </a:cubicBezTo>
                  <a:cubicBezTo>
                    <a:pt x="1965" y="1144"/>
                    <a:pt x="1965" y="1061"/>
                    <a:pt x="1929" y="989"/>
                  </a:cubicBezTo>
                  <a:cubicBezTo>
                    <a:pt x="1895" y="942"/>
                    <a:pt x="1850" y="921"/>
                    <a:pt x="1804" y="921"/>
                  </a:cubicBezTo>
                  <a:cubicBezTo>
                    <a:pt x="1769" y="921"/>
                    <a:pt x="1734" y="933"/>
                    <a:pt x="1703" y="953"/>
                  </a:cubicBezTo>
                  <a:cubicBezTo>
                    <a:pt x="632" y="1799"/>
                    <a:pt x="1" y="3085"/>
                    <a:pt x="1" y="4454"/>
                  </a:cubicBezTo>
                  <a:cubicBezTo>
                    <a:pt x="1" y="5645"/>
                    <a:pt x="465" y="6764"/>
                    <a:pt x="1298" y="7597"/>
                  </a:cubicBezTo>
                  <a:cubicBezTo>
                    <a:pt x="2132" y="8431"/>
                    <a:pt x="3251" y="8883"/>
                    <a:pt x="4442" y="8883"/>
                  </a:cubicBezTo>
                  <a:cubicBezTo>
                    <a:pt x="5001" y="8883"/>
                    <a:pt x="5537" y="8788"/>
                    <a:pt x="6049" y="8585"/>
                  </a:cubicBezTo>
                  <a:lnTo>
                    <a:pt x="6049" y="8585"/>
                  </a:lnTo>
                  <a:lnTo>
                    <a:pt x="5775" y="8823"/>
                  </a:lnTo>
                  <a:cubicBezTo>
                    <a:pt x="5716" y="8871"/>
                    <a:pt x="5704" y="8966"/>
                    <a:pt x="5751" y="9026"/>
                  </a:cubicBezTo>
                  <a:lnTo>
                    <a:pt x="6073" y="9585"/>
                  </a:lnTo>
                  <a:cubicBezTo>
                    <a:pt x="6101" y="9632"/>
                    <a:pt x="6158" y="9664"/>
                    <a:pt x="6211" y="9664"/>
                  </a:cubicBezTo>
                  <a:cubicBezTo>
                    <a:pt x="6225" y="9664"/>
                    <a:pt x="6239" y="9662"/>
                    <a:pt x="6251" y="9657"/>
                  </a:cubicBezTo>
                  <a:lnTo>
                    <a:pt x="6882" y="9455"/>
                  </a:lnTo>
                  <a:cubicBezTo>
                    <a:pt x="6882" y="9455"/>
                    <a:pt x="6894" y="9455"/>
                    <a:pt x="6894" y="9466"/>
                  </a:cubicBezTo>
                  <a:lnTo>
                    <a:pt x="6787" y="10121"/>
                  </a:lnTo>
                  <a:cubicBezTo>
                    <a:pt x="6775" y="10193"/>
                    <a:pt x="6823" y="10276"/>
                    <a:pt x="6894" y="10288"/>
                  </a:cubicBezTo>
                  <a:lnTo>
                    <a:pt x="7525" y="10514"/>
                  </a:lnTo>
                  <a:cubicBezTo>
                    <a:pt x="7537" y="10514"/>
                    <a:pt x="7549" y="10526"/>
                    <a:pt x="7585" y="10526"/>
                  </a:cubicBezTo>
                  <a:cubicBezTo>
                    <a:pt x="7644" y="10526"/>
                    <a:pt x="7680" y="10490"/>
                    <a:pt x="7716" y="10455"/>
                  </a:cubicBezTo>
                  <a:lnTo>
                    <a:pt x="8061" y="9883"/>
                  </a:lnTo>
                  <a:lnTo>
                    <a:pt x="8073" y="9883"/>
                  </a:lnTo>
                  <a:lnTo>
                    <a:pt x="8418" y="10455"/>
                  </a:lnTo>
                  <a:cubicBezTo>
                    <a:pt x="8445" y="10499"/>
                    <a:pt x="8497" y="10523"/>
                    <a:pt x="8547" y="10523"/>
                  </a:cubicBezTo>
                  <a:cubicBezTo>
                    <a:pt x="8565" y="10523"/>
                    <a:pt x="8582" y="10520"/>
                    <a:pt x="8597" y="10514"/>
                  </a:cubicBezTo>
                  <a:lnTo>
                    <a:pt x="9216" y="10288"/>
                  </a:lnTo>
                  <a:cubicBezTo>
                    <a:pt x="9287" y="10252"/>
                    <a:pt x="9323" y="10193"/>
                    <a:pt x="9323" y="10121"/>
                  </a:cubicBezTo>
                  <a:lnTo>
                    <a:pt x="9216" y="9466"/>
                  </a:lnTo>
                  <a:cubicBezTo>
                    <a:pt x="9216" y="9466"/>
                    <a:pt x="9228" y="9466"/>
                    <a:pt x="9228" y="9455"/>
                  </a:cubicBezTo>
                  <a:lnTo>
                    <a:pt x="9859" y="9657"/>
                  </a:lnTo>
                  <a:cubicBezTo>
                    <a:pt x="9878" y="9666"/>
                    <a:pt x="9897" y="9671"/>
                    <a:pt x="9916" y="9671"/>
                  </a:cubicBezTo>
                  <a:cubicBezTo>
                    <a:pt x="9966" y="9671"/>
                    <a:pt x="10011" y="9638"/>
                    <a:pt x="10038" y="9585"/>
                  </a:cubicBezTo>
                  <a:lnTo>
                    <a:pt x="10359" y="9026"/>
                  </a:lnTo>
                  <a:cubicBezTo>
                    <a:pt x="10395" y="8966"/>
                    <a:pt x="10395" y="8871"/>
                    <a:pt x="10335" y="8823"/>
                  </a:cubicBezTo>
                  <a:lnTo>
                    <a:pt x="9847" y="8395"/>
                  </a:lnTo>
                  <a:lnTo>
                    <a:pt x="9847" y="8383"/>
                  </a:lnTo>
                  <a:lnTo>
                    <a:pt x="10454" y="8145"/>
                  </a:lnTo>
                  <a:cubicBezTo>
                    <a:pt x="10460" y="8146"/>
                    <a:pt x="10465" y="8146"/>
                    <a:pt x="10470" y="8146"/>
                  </a:cubicBezTo>
                  <a:cubicBezTo>
                    <a:pt x="10532" y="8146"/>
                    <a:pt x="10572" y="8080"/>
                    <a:pt x="10561" y="8014"/>
                  </a:cubicBezTo>
                  <a:lnTo>
                    <a:pt x="10442" y="7359"/>
                  </a:lnTo>
                  <a:cubicBezTo>
                    <a:pt x="10419" y="7288"/>
                    <a:pt x="10359" y="7240"/>
                    <a:pt x="10288" y="7228"/>
                  </a:cubicBezTo>
                  <a:lnTo>
                    <a:pt x="9633" y="7204"/>
                  </a:lnTo>
                  <a:cubicBezTo>
                    <a:pt x="9633" y="7204"/>
                    <a:pt x="9633" y="7192"/>
                    <a:pt x="9621" y="7192"/>
                  </a:cubicBezTo>
                  <a:lnTo>
                    <a:pt x="9930" y="6609"/>
                  </a:lnTo>
                  <a:cubicBezTo>
                    <a:pt x="9966" y="6549"/>
                    <a:pt x="9942" y="6466"/>
                    <a:pt x="9907" y="6418"/>
                  </a:cubicBezTo>
                  <a:lnTo>
                    <a:pt x="9395" y="5990"/>
                  </a:lnTo>
                  <a:cubicBezTo>
                    <a:pt x="9365" y="5966"/>
                    <a:pt x="9332" y="5954"/>
                    <a:pt x="9299" y="5954"/>
                  </a:cubicBezTo>
                  <a:cubicBezTo>
                    <a:pt x="9267" y="5954"/>
                    <a:pt x="9234" y="5966"/>
                    <a:pt x="9204" y="5990"/>
                  </a:cubicBezTo>
                  <a:lnTo>
                    <a:pt x="8692" y="6395"/>
                  </a:lnTo>
                  <a:lnTo>
                    <a:pt x="8680" y="6395"/>
                  </a:lnTo>
                  <a:lnTo>
                    <a:pt x="8609" y="6049"/>
                  </a:lnTo>
                  <a:lnTo>
                    <a:pt x="8609" y="6037"/>
                  </a:lnTo>
                  <a:cubicBezTo>
                    <a:pt x="8799" y="5525"/>
                    <a:pt x="8895" y="5002"/>
                    <a:pt x="8895" y="4454"/>
                  </a:cubicBezTo>
                  <a:cubicBezTo>
                    <a:pt x="8895" y="3263"/>
                    <a:pt x="8430" y="2144"/>
                    <a:pt x="7597" y="1311"/>
                  </a:cubicBezTo>
                  <a:cubicBezTo>
                    <a:pt x="6763" y="477"/>
                    <a:pt x="5644" y="1"/>
                    <a:pt x="44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8" name="Google Shape;2578;p64"/>
          <p:cNvSpPr/>
          <p:nvPr/>
        </p:nvSpPr>
        <p:spPr>
          <a:xfrm>
            <a:off x="4809772" y="3864171"/>
            <a:ext cx="289216" cy="368512"/>
          </a:xfrm>
          <a:custGeom>
            <a:rect b="b" l="l" r="r" t="t"/>
            <a:pathLst>
              <a:path extrusionOk="0" h="11516" w="9038">
                <a:moveTo>
                  <a:pt x="6103" y="573"/>
                </a:moveTo>
                <a:cubicBezTo>
                  <a:pt x="6692" y="573"/>
                  <a:pt x="7223" y="753"/>
                  <a:pt x="7645" y="1110"/>
                </a:cubicBezTo>
                <a:cubicBezTo>
                  <a:pt x="8252" y="1633"/>
                  <a:pt x="8585" y="2479"/>
                  <a:pt x="8597" y="3515"/>
                </a:cubicBezTo>
                <a:cubicBezTo>
                  <a:pt x="8192" y="2788"/>
                  <a:pt x="7585" y="2122"/>
                  <a:pt x="6847" y="1633"/>
                </a:cubicBezTo>
                <a:cubicBezTo>
                  <a:pt x="6144" y="1169"/>
                  <a:pt x="5382" y="919"/>
                  <a:pt x="4728" y="895"/>
                </a:cubicBezTo>
                <a:cubicBezTo>
                  <a:pt x="4894" y="812"/>
                  <a:pt x="5061" y="752"/>
                  <a:pt x="5240" y="693"/>
                </a:cubicBezTo>
                <a:cubicBezTo>
                  <a:pt x="5537" y="613"/>
                  <a:pt x="5826" y="573"/>
                  <a:pt x="6103" y="573"/>
                </a:cubicBezTo>
                <a:close/>
                <a:moveTo>
                  <a:pt x="1394" y="1205"/>
                </a:moveTo>
                <a:cubicBezTo>
                  <a:pt x="1465" y="2598"/>
                  <a:pt x="1680" y="5098"/>
                  <a:pt x="2263" y="7063"/>
                </a:cubicBezTo>
                <a:cubicBezTo>
                  <a:pt x="2144" y="7360"/>
                  <a:pt x="2084" y="7670"/>
                  <a:pt x="2037" y="7944"/>
                </a:cubicBezTo>
                <a:cubicBezTo>
                  <a:pt x="1739" y="7051"/>
                  <a:pt x="1465" y="6194"/>
                  <a:pt x="1263" y="5455"/>
                </a:cubicBezTo>
                <a:cubicBezTo>
                  <a:pt x="1049" y="3705"/>
                  <a:pt x="1168" y="2384"/>
                  <a:pt x="1322" y="1586"/>
                </a:cubicBezTo>
                <a:cubicBezTo>
                  <a:pt x="1346" y="1443"/>
                  <a:pt x="1370" y="1324"/>
                  <a:pt x="1394" y="1205"/>
                </a:cubicBezTo>
                <a:close/>
                <a:moveTo>
                  <a:pt x="1503" y="0"/>
                </a:moveTo>
                <a:cubicBezTo>
                  <a:pt x="1439" y="0"/>
                  <a:pt x="1377" y="45"/>
                  <a:pt x="1334" y="109"/>
                </a:cubicBezTo>
                <a:cubicBezTo>
                  <a:pt x="1322" y="121"/>
                  <a:pt x="1108" y="598"/>
                  <a:pt x="965" y="1526"/>
                </a:cubicBezTo>
                <a:cubicBezTo>
                  <a:pt x="870" y="2074"/>
                  <a:pt x="787" y="2848"/>
                  <a:pt x="799" y="3836"/>
                </a:cubicBezTo>
                <a:cubicBezTo>
                  <a:pt x="537" y="2788"/>
                  <a:pt x="418" y="2145"/>
                  <a:pt x="394" y="2133"/>
                </a:cubicBezTo>
                <a:cubicBezTo>
                  <a:pt x="382" y="2050"/>
                  <a:pt x="310" y="2003"/>
                  <a:pt x="215" y="2003"/>
                </a:cubicBezTo>
                <a:cubicBezTo>
                  <a:pt x="132" y="2003"/>
                  <a:pt x="72" y="2074"/>
                  <a:pt x="60" y="2169"/>
                </a:cubicBezTo>
                <a:cubicBezTo>
                  <a:pt x="60" y="2181"/>
                  <a:pt x="1" y="3324"/>
                  <a:pt x="144" y="5039"/>
                </a:cubicBezTo>
                <a:cubicBezTo>
                  <a:pt x="299" y="6610"/>
                  <a:pt x="668" y="8991"/>
                  <a:pt x="1608" y="11408"/>
                </a:cubicBezTo>
                <a:cubicBezTo>
                  <a:pt x="1632" y="11468"/>
                  <a:pt x="1692" y="11516"/>
                  <a:pt x="1763" y="11516"/>
                </a:cubicBezTo>
                <a:cubicBezTo>
                  <a:pt x="1787" y="11516"/>
                  <a:pt x="1811" y="11516"/>
                  <a:pt x="1823" y="11492"/>
                </a:cubicBezTo>
                <a:cubicBezTo>
                  <a:pt x="1918" y="11468"/>
                  <a:pt x="1965" y="11361"/>
                  <a:pt x="1918" y="11277"/>
                </a:cubicBezTo>
                <a:cubicBezTo>
                  <a:pt x="989" y="8908"/>
                  <a:pt x="620" y="6551"/>
                  <a:pt x="477" y="5003"/>
                </a:cubicBezTo>
                <a:cubicBezTo>
                  <a:pt x="429" y="4503"/>
                  <a:pt x="394" y="4050"/>
                  <a:pt x="382" y="3669"/>
                </a:cubicBezTo>
                <a:lnTo>
                  <a:pt x="382" y="3669"/>
                </a:lnTo>
                <a:cubicBezTo>
                  <a:pt x="691" y="4931"/>
                  <a:pt x="1227" y="6896"/>
                  <a:pt x="2037" y="9099"/>
                </a:cubicBezTo>
                <a:cubicBezTo>
                  <a:pt x="2056" y="9175"/>
                  <a:pt x="2128" y="9213"/>
                  <a:pt x="2193" y="9213"/>
                </a:cubicBezTo>
                <a:cubicBezTo>
                  <a:pt x="2209" y="9213"/>
                  <a:pt x="2225" y="9211"/>
                  <a:pt x="2239" y="9206"/>
                </a:cubicBezTo>
                <a:cubicBezTo>
                  <a:pt x="2334" y="9170"/>
                  <a:pt x="2382" y="9075"/>
                  <a:pt x="2346" y="8991"/>
                </a:cubicBezTo>
                <a:lnTo>
                  <a:pt x="2263" y="8730"/>
                </a:lnTo>
                <a:cubicBezTo>
                  <a:pt x="2263" y="8670"/>
                  <a:pt x="2287" y="8075"/>
                  <a:pt x="2454" y="7467"/>
                </a:cubicBezTo>
                <a:cubicBezTo>
                  <a:pt x="2596" y="6896"/>
                  <a:pt x="2894" y="6194"/>
                  <a:pt x="3466" y="6098"/>
                </a:cubicBezTo>
                <a:cubicBezTo>
                  <a:pt x="3510" y="6089"/>
                  <a:pt x="3557" y="6084"/>
                  <a:pt x="3607" y="6084"/>
                </a:cubicBezTo>
                <a:cubicBezTo>
                  <a:pt x="4169" y="6084"/>
                  <a:pt x="5061" y="6699"/>
                  <a:pt x="6144" y="7837"/>
                </a:cubicBezTo>
                <a:cubicBezTo>
                  <a:pt x="6430" y="8134"/>
                  <a:pt x="6680" y="8432"/>
                  <a:pt x="6918" y="8694"/>
                </a:cubicBezTo>
                <a:cubicBezTo>
                  <a:pt x="6692" y="8539"/>
                  <a:pt x="6454" y="8337"/>
                  <a:pt x="6216" y="8158"/>
                </a:cubicBezTo>
                <a:cubicBezTo>
                  <a:pt x="5656" y="7741"/>
                  <a:pt x="5180" y="7420"/>
                  <a:pt x="4787" y="7194"/>
                </a:cubicBezTo>
                <a:cubicBezTo>
                  <a:pt x="4227" y="6854"/>
                  <a:pt x="3961" y="6782"/>
                  <a:pt x="3806" y="6782"/>
                </a:cubicBezTo>
                <a:cubicBezTo>
                  <a:pt x="3776" y="6782"/>
                  <a:pt x="3750" y="6785"/>
                  <a:pt x="3728" y="6789"/>
                </a:cubicBezTo>
                <a:cubicBezTo>
                  <a:pt x="3489" y="6836"/>
                  <a:pt x="3239" y="7122"/>
                  <a:pt x="2954" y="8872"/>
                </a:cubicBezTo>
                <a:cubicBezTo>
                  <a:pt x="2882" y="9325"/>
                  <a:pt x="2823" y="9765"/>
                  <a:pt x="2775" y="10111"/>
                </a:cubicBezTo>
                <a:cubicBezTo>
                  <a:pt x="2715" y="9968"/>
                  <a:pt x="2680" y="9825"/>
                  <a:pt x="2620" y="9682"/>
                </a:cubicBezTo>
                <a:cubicBezTo>
                  <a:pt x="2592" y="9606"/>
                  <a:pt x="2517" y="9568"/>
                  <a:pt x="2446" y="9568"/>
                </a:cubicBezTo>
                <a:cubicBezTo>
                  <a:pt x="2428" y="9568"/>
                  <a:pt x="2411" y="9570"/>
                  <a:pt x="2394" y="9575"/>
                </a:cubicBezTo>
                <a:cubicBezTo>
                  <a:pt x="2299" y="9611"/>
                  <a:pt x="2263" y="9706"/>
                  <a:pt x="2287" y="9801"/>
                </a:cubicBezTo>
                <a:cubicBezTo>
                  <a:pt x="2501" y="10349"/>
                  <a:pt x="2715" y="10885"/>
                  <a:pt x="2930" y="11408"/>
                </a:cubicBezTo>
                <a:cubicBezTo>
                  <a:pt x="2954" y="11468"/>
                  <a:pt x="3013" y="11516"/>
                  <a:pt x="3073" y="11516"/>
                </a:cubicBezTo>
                <a:cubicBezTo>
                  <a:pt x="3096" y="11516"/>
                  <a:pt x="3120" y="11516"/>
                  <a:pt x="3132" y="11492"/>
                </a:cubicBezTo>
                <a:cubicBezTo>
                  <a:pt x="3227" y="11468"/>
                  <a:pt x="3251" y="11361"/>
                  <a:pt x="3227" y="11277"/>
                </a:cubicBezTo>
                <a:cubicBezTo>
                  <a:pt x="3156" y="11111"/>
                  <a:pt x="3096" y="10932"/>
                  <a:pt x="3013" y="10765"/>
                </a:cubicBezTo>
                <a:cubicBezTo>
                  <a:pt x="3037" y="10646"/>
                  <a:pt x="3108" y="9825"/>
                  <a:pt x="3239" y="8980"/>
                </a:cubicBezTo>
                <a:cubicBezTo>
                  <a:pt x="3513" y="7325"/>
                  <a:pt x="3728" y="7122"/>
                  <a:pt x="3763" y="7086"/>
                </a:cubicBezTo>
                <a:cubicBezTo>
                  <a:pt x="3811" y="7086"/>
                  <a:pt x="3989" y="7110"/>
                  <a:pt x="4585" y="7444"/>
                </a:cubicBezTo>
                <a:cubicBezTo>
                  <a:pt x="4954" y="7670"/>
                  <a:pt x="5430" y="8003"/>
                  <a:pt x="5978" y="8396"/>
                </a:cubicBezTo>
                <a:cubicBezTo>
                  <a:pt x="6930" y="9099"/>
                  <a:pt x="7811" y="9825"/>
                  <a:pt x="7823" y="9825"/>
                </a:cubicBezTo>
                <a:cubicBezTo>
                  <a:pt x="7851" y="9853"/>
                  <a:pt x="7890" y="9865"/>
                  <a:pt x="7929" y="9865"/>
                </a:cubicBezTo>
                <a:cubicBezTo>
                  <a:pt x="7973" y="9865"/>
                  <a:pt x="8018" y="9850"/>
                  <a:pt x="8049" y="9825"/>
                </a:cubicBezTo>
                <a:cubicBezTo>
                  <a:pt x="8109" y="9765"/>
                  <a:pt x="8121" y="9682"/>
                  <a:pt x="8061" y="9611"/>
                </a:cubicBezTo>
                <a:cubicBezTo>
                  <a:pt x="8049" y="9587"/>
                  <a:pt x="7287" y="8551"/>
                  <a:pt x="6371" y="7563"/>
                </a:cubicBezTo>
                <a:cubicBezTo>
                  <a:pt x="5203" y="6341"/>
                  <a:pt x="4276" y="5718"/>
                  <a:pt x="3591" y="5718"/>
                </a:cubicBezTo>
                <a:cubicBezTo>
                  <a:pt x="3514" y="5718"/>
                  <a:pt x="3441" y="5726"/>
                  <a:pt x="3370" y="5741"/>
                </a:cubicBezTo>
                <a:cubicBezTo>
                  <a:pt x="3013" y="5813"/>
                  <a:pt x="2751" y="6051"/>
                  <a:pt x="2537" y="6348"/>
                </a:cubicBezTo>
                <a:cubicBezTo>
                  <a:pt x="2537" y="6253"/>
                  <a:pt x="2537" y="6170"/>
                  <a:pt x="2561" y="6063"/>
                </a:cubicBezTo>
                <a:cubicBezTo>
                  <a:pt x="2680" y="5693"/>
                  <a:pt x="3108" y="4527"/>
                  <a:pt x="3835" y="3753"/>
                </a:cubicBezTo>
                <a:cubicBezTo>
                  <a:pt x="4035" y="3686"/>
                  <a:pt x="4236" y="3648"/>
                  <a:pt x="4428" y="3648"/>
                </a:cubicBezTo>
                <a:cubicBezTo>
                  <a:pt x="4510" y="3648"/>
                  <a:pt x="4590" y="3655"/>
                  <a:pt x="4668" y="3669"/>
                </a:cubicBezTo>
                <a:cubicBezTo>
                  <a:pt x="4676" y="3670"/>
                  <a:pt x="4684" y="3671"/>
                  <a:pt x="4692" y="3671"/>
                </a:cubicBezTo>
                <a:cubicBezTo>
                  <a:pt x="4777" y="3671"/>
                  <a:pt x="4848" y="3613"/>
                  <a:pt x="4859" y="3515"/>
                </a:cubicBezTo>
                <a:cubicBezTo>
                  <a:pt x="4871" y="3431"/>
                  <a:pt x="4823" y="3336"/>
                  <a:pt x="4716" y="3324"/>
                </a:cubicBezTo>
                <a:cubicBezTo>
                  <a:pt x="4632" y="3316"/>
                  <a:pt x="4547" y="3307"/>
                  <a:pt x="4463" y="3307"/>
                </a:cubicBezTo>
                <a:cubicBezTo>
                  <a:pt x="4428" y="3307"/>
                  <a:pt x="4393" y="3309"/>
                  <a:pt x="4359" y="3312"/>
                </a:cubicBezTo>
                <a:cubicBezTo>
                  <a:pt x="4597" y="3157"/>
                  <a:pt x="4847" y="3074"/>
                  <a:pt x="5109" y="3038"/>
                </a:cubicBezTo>
                <a:cubicBezTo>
                  <a:pt x="5184" y="3031"/>
                  <a:pt x="5258" y="3027"/>
                  <a:pt x="5330" y="3027"/>
                </a:cubicBezTo>
                <a:cubicBezTo>
                  <a:pt x="5831" y="3027"/>
                  <a:pt x="6264" y="3205"/>
                  <a:pt x="6597" y="3538"/>
                </a:cubicBezTo>
                <a:cubicBezTo>
                  <a:pt x="7335" y="4265"/>
                  <a:pt x="7538" y="5622"/>
                  <a:pt x="7585" y="6551"/>
                </a:cubicBezTo>
                <a:cubicBezTo>
                  <a:pt x="7514" y="6348"/>
                  <a:pt x="7407" y="6122"/>
                  <a:pt x="7299" y="5896"/>
                </a:cubicBezTo>
                <a:cubicBezTo>
                  <a:pt x="6752" y="4741"/>
                  <a:pt x="6121" y="3967"/>
                  <a:pt x="5430" y="3574"/>
                </a:cubicBezTo>
                <a:cubicBezTo>
                  <a:pt x="5404" y="3563"/>
                  <a:pt x="5377" y="3558"/>
                  <a:pt x="5351" y="3558"/>
                </a:cubicBezTo>
                <a:cubicBezTo>
                  <a:pt x="5292" y="3558"/>
                  <a:pt x="5237" y="3584"/>
                  <a:pt x="5204" y="3634"/>
                </a:cubicBezTo>
                <a:cubicBezTo>
                  <a:pt x="5156" y="3717"/>
                  <a:pt x="5192" y="3812"/>
                  <a:pt x="5263" y="3860"/>
                </a:cubicBezTo>
                <a:cubicBezTo>
                  <a:pt x="6776" y="4693"/>
                  <a:pt x="7585" y="7563"/>
                  <a:pt x="7597" y="7598"/>
                </a:cubicBezTo>
                <a:cubicBezTo>
                  <a:pt x="7609" y="7670"/>
                  <a:pt x="7692" y="7718"/>
                  <a:pt x="7764" y="7718"/>
                </a:cubicBezTo>
                <a:lnTo>
                  <a:pt x="7776" y="7718"/>
                </a:lnTo>
                <a:cubicBezTo>
                  <a:pt x="7847" y="7694"/>
                  <a:pt x="7930" y="7646"/>
                  <a:pt x="7930" y="7563"/>
                </a:cubicBezTo>
                <a:cubicBezTo>
                  <a:pt x="7930" y="7539"/>
                  <a:pt x="7990" y="6825"/>
                  <a:pt x="7883" y="5932"/>
                </a:cubicBezTo>
                <a:cubicBezTo>
                  <a:pt x="7752" y="4717"/>
                  <a:pt x="7395" y="3824"/>
                  <a:pt x="6835" y="3288"/>
                </a:cubicBezTo>
                <a:cubicBezTo>
                  <a:pt x="6432" y="2896"/>
                  <a:pt x="5926" y="2683"/>
                  <a:pt x="5315" y="2683"/>
                </a:cubicBezTo>
                <a:cubicBezTo>
                  <a:pt x="5240" y="2683"/>
                  <a:pt x="5163" y="2687"/>
                  <a:pt x="5085" y="2693"/>
                </a:cubicBezTo>
                <a:cubicBezTo>
                  <a:pt x="4620" y="2741"/>
                  <a:pt x="4192" y="2955"/>
                  <a:pt x="3787" y="3324"/>
                </a:cubicBezTo>
                <a:cubicBezTo>
                  <a:pt x="3477" y="3610"/>
                  <a:pt x="3180" y="3991"/>
                  <a:pt x="2894" y="4467"/>
                </a:cubicBezTo>
                <a:cubicBezTo>
                  <a:pt x="2811" y="4622"/>
                  <a:pt x="2727" y="4765"/>
                  <a:pt x="2656" y="4920"/>
                </a:cubicBezTo>
                <a:cubicBezTo>
                  <a:pt x="2692" y="4670"/>
                  <a:pt x="2727" y="4408"/>
                  <a:pt x="2787" y="4146"/>
                </a:cubicBezTo>
                <a:cubicBezTo>
                  <a:pt x="2977" y="3276"/>
                  <a:pt x="3239" y="2562"/>
                  <a:pt x="3585" y="2014"/>
                </a:cubicBezTo>
                <a:cubicBezTo>
                  <a:pt x="3739" y="1752"/>
                  <a:pt x="3918" y="1526"/>
                  <a:pt x="4132" y="1336"/>
                </a:cubicBezTo>
                <a:cubicBezTo>
                  <a:pt x="4291" y="1291"/>
                  <a:pt x="4463" y="1270"/>
                  <a:pt x="4645" y="1270"/>
                </a:cubicBezTo>
                <a:cubicBezTo>
                  <a:pt x="5245" y="1270"/>
                  <a:pt x="5949" y="1505"/>
                  <a:pt x="6597" y="1943"/>
                </a:cubicBezTo>
                <a:cubicBezTo>
                  <a:pt x="7526" y="2550"/>
                  <a:pt x="8204" y="3431"/>
                  <a:pt x="8490" y="4372"/>
                </a:cubicBezTo>
                <a:cubicBezTo>
                  <a:pt x="8520" y="4432"/>
                  <a:pt x="8568" y="4484"/>
                  <a:pt x="8632" y="4484"/>
                </a:cubicBezTo>
                <a:cubicBezTo>
                  <a:pt x="8644" y="4484"/>
                  <a:pt x="8656" y="4483"/>
                  <a:pt x="8669" y="4479"/>
                </a:cubicBezTo>
                <a:cubicBezTo>
                  <a:pt x="8740" y="4479"/>
                  <a:pt x="8823" y="4408"/>
                  <a:pt x="8823" y="4336"/>
                </a:cubicBezTo>
                <a:cubicBezTo>
                  <a:pt x="9038" y="2824"/>
                  <a:pt x="8669" y="1586"/>
                  <a:pt x="7835" y="871"/>
                </a:cubicBezTo>
                <a:cubicBezTo>
                  <a:pt x="7351" y="452"/>
                  <a:pt x="6757" y="240"/>
                  <a:pt x="6102" y="240"/>
                </a:cubicBezTo>
                <a:cubicBezTo>
                  <a:pt x="5791" y="240"/>
                  <a:pt x="5466" y="287"/>
                  <a:pt x="5132" y="383"/>
                </a:cubicBezTo>
                <a:cubicBezTo>
                  <a:pt x="4394" y="574"/>
                  <a:pt x="3799" y="1062"/>
                  <a:pt x="3347" y="1824"/>
                </a:cubicBezTo>
                <a:cubicBezTo>
                  <a:pt x="2989" y="2419"/>
                  <a:pt x="2704" y="3157"/>
                  <a:pt x="2513" y="4074"/>
                </a:cubicBezTo>
                <a:cubicBezTo>
                  <a:pt x="2382" y="4693"/>
                  <a:pt x="2323" y="5301"/>
                  <a:pt x="2275" y="5801"/>
                </a:cubicBezTo>
                <a:cubicBezTo>
                  <a:pt x="1727" y="3181"/>
                  <a:pt x="1668" y="205"/>
                  <a:pt x="1668" y="169"/>
                </a:cubicBezTo>
                <a:cubicBezTo>
                  <a:pt x="1668" y="98"/>
                  <a:pt x="1608" y="26"/>
                  <a:pt x="1525" y="2"/>
                </a:cubicBezTo>
                <a:cubicBezTo>
                  <a:pt x="1517" y="1"/>
                  <a:pt x="1510" y="0"/>
                  <a:pt x="15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582" name="Shape 2582"/>
        <p:cNvGrpSpPr/>
        <p:nvPr/>
      </p:nvGrpSpPr>
      <p:grpSpPr>
        <a:xfrm>
          <a:off x="0" y="0"/>
          <a:ext cx="0" cy="0"/>
          <a:chOff x="0" y="0"/>
          <a:chExt cx="0" cy="0"/>
        </a:xfrm>
      </p:grpSpPr>
      <p:sp>
        <p:nvSpPr>
          <p:cNvPr id="2583" name="Google Shape;2583;p65"/>
          <p:cNvSpPr txBox="1"/>
          <p:nvPr>
            <p:ph type="title"/>
          </p:nvPr>
        </p:nvSpPr>
        <p:spPr>
          <a:xfrm>
            <a:off x="2234700" y="2486300"/>
            <a:ext cx="46746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USDA, Food, and Income</a:t>
            </a:r>
            <a:endParaRPr/>
          </a:p>
        </p:txBody>
      </p:sp>
      <p:sp>
        <p:nvSpPr>
          <p:cNvPr id="2584" name="Google Shape;2584;p65"/>
          <p:cNvSpPr txBox="1"/>
          <p:nvPr>
            <p:ph idx="2" type="title"/>
          </p:nvPr>
        </p:nvSpPr>
        <p:spPr>
          <a:xfrm>
            <a:off x="3291300" y="1102168"/>
            <a:ext cx="2561400" cy="121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2585" name="Google Shape;2585;p65"/>
          <p:cNvGrpSpPr/>
          <p:nvPr/>
        </p:nvGrpSpPr>
        <p:grpSpPr>
          <a:xfrm rot="1521179">
            <a:off x="6808541" y="1513230"/>
            <a:ext cx="696301" cy="1016200"/>
            <a:chOff x="8379850" y="2829899"/>
            <a:chExt cx="696291" cy="1016185"/>
          </a:xfrm>
        </p:grpSpPr>
        <p:sp>
          <p:nvSpPr>
            <p:cNvPr id="2586" name="Google Shape;2586;p65"/>
            <p:cNvSpPr/>
            <p:nvPr/>
          </p:nvSpPr>
          <p:spPr>
            <a:xfrm rot="1098150">
              <a:off x="8979542" y="2837624"/>
              <a:ext cx="56577" cy="45770"/>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65"/>
            <p:cNvSpPr/>
            <p:nvPr/>
          </p:nvSpPr>
          <p:spPr>
            <a:xfrm rot="1098150">
              <a:off x="9012001" y="3084611"/>
              <a:ext cx="58162" cy="47439"/>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65"/>
            <p:cNvSpPr/>
            <p:nvPr/>
          </p:nvSpPr>
          <p:spPr>
            <a:xfrm rot="1098150">
              <a:off x="8763840" y="2928263"/>
              <a:ext cx="84156" cy="62752"/>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65"/>
            <p:cNvSpPr/>
            <p:nvPr/>
          </p:nvSpPr>
          <p:spPr>
            <a:xfrm rot="1098150">
              <a:off x="8801407" y="3201905"/>
              <a:ext cx="67341" cy="55116"/>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65"/>
            <p:cNvSpPr/>
            <p:nvPr/>
          </p:nvSpPr>
          <p:spPr>
            <a:xfrm rot="1098150">
              <a:off x="8620318" y="3212924"/>
              <a:ext cx="67300" cy="56660"/>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65"/>
            <p:cNvSpPr/>
            <p:nvPr/>
          </p:nvSpPr>
          <p:spPr>
            <a:xfrm rot="1098150">
              <a:off x="8658451" y="3359891"/>
              <a:ext cx="62752" cy="47439"/>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65"/>
            <p:cNvSpPr/>
            <p:nvPr/>
          </p:nvSpPr>
          <p:spPr>
            <a:xfrm rot="1098150">
              <a:off x="8543867" y="3485047"/>
              <a:ext cx="64254" cy="52029"/>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65"/>
            <p:cNvSpPr/>
            <p:nvPr/>
          </p:nvSpPr>
          <p:spPr>
            <a:xfrm rot="1098150">
              <a:off x="8447139" y="3632337"/>
              <a:ext cx="67341" cy="50527"/>
            </a:xfrm>
            <a:custGeom>
              <a:rect b="b" l="l" r="r" t="t"/>
              <a:pathLst>
                <a:path extrusionOk="0" h="1211" w="1614">
                  <a:moveTo>
                    <a:pt x="807" y="1"/>
                  </a:moveTo>
                  <a:cubicBezTo>
                    <a:pt x="1" y="1"/>
                    <a:pt x="1" y="1210"/>
                    <a:pt x="807" y="1210"/>
                  </a:cubicBezTo>
                  <a:cubicBezTo>
                    <a:pt x="1613" y="1210"/>
                    <a:pt x="1613" y="1"/>
                    <a:pt x="8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65"/>
            <p:cNvSpPr/>
            <p:nvPr/>
          </p:nvSpPr>
          <p:spPr>
            <a:xfrm rot="1098150">
              <a:off x="8385711" y="3789991"/>
              <a:ext cx="62752" cy="47439"/>
            </a:xfrm>
            <a:custGeom>
              <a:rect b="b" l="l" r="r" t="t"/>
              <a:pathLst>
                <a:path extrusionOk="0" h="1137" w="1504">
                  <a:moveTo>
                    <a:pt x="770" y="1"/>
                  </a:moveTo>
                  <a:cubicBezTo>
                    <a:pt x="1" y="1"/>
                    <a:pt x="1" y="1137"/>
                    <a:pt x="770" y="1137"/>
                  </a:cubicBezTo>
                  <a:cubicBezTo>
                    <a:pt x="1504" y="1137"/>
                    <a:pt x="1504" y="1"/>
                    <a:pt x="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8" name="Shape 2598"/>
        <p:cNvGrpSpPr/>
        <p:nvPr/>
      </p:nvGrpSpPr>
      <p:grpSpPr>
        <a:xfrm>
          <a:off x="0" y="0"/>
          <a:ext cx="0" cy="0"/>
          <a:chOff x="0" y="0"/>
          <a:chExt cx="0" cy="0"/>
        </a:xfrm>
      </p:grpSpPr>
      <p:grpSp>
        <p:nvGrpSpPr>
          <p:cNvPr id="2599" name="Google Shape;2599;p66"/>
          <p:cNvGrpSpPr/>
          <p:nvPr/>
        </p:nvGrpSpPr>
        <p:grpSpPr>
          <a:xfrm>
            <a:off x="422675" y="2105419"/>
            <a:ext cx="9203062" cy="1578015"/>
            <a:chOff x="422675" y="2105419"/>
            <a:chExt cx="9203062" cy="1578015"/>
          </a:xfrm>
        </p:grpSpPr>
        <p:sp>
          <p:nvSpPr>
            <p:cNvPr id="2600" name="Google Shape;2600;p66"/>
            <p:cNvSpPr/>
            <p:nvPr/>
          </p:nvSpPr>
          <p:spPr>
            <a:xfrm rot="719251">
              <a:off x="7946534" y="2253784"/>
              <a:ext cx="1563186" cy="1281284"/>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66"/>
            <p:cNvSpPr/>
            <p:nvPr/>
          </p:nvSpPr>
          <p:spPr>
            <a:xfrm>
              <a:off x="422675" y="2598975"/>
              <a:ext cx="8166091" cy="1053035"/>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noFill/>
            <a:ln cap="flat" cmpd="sng" w="11925">
              <a:solidFill>
                <a:schemeClr val="accent2"/>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2" name="Google Shape;2602;p66"/>
          <p:cNvSpPr txBox="1"/>
          <p:nvPr>
            <p:ph type="ctrTitle"/>
          </p:nvPr>
        </p:nvSpPr>
        <p:spPr>
          <a:xfrm>
            <a:off x="713250" y="420624"/>
            <a:ext cx="77175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United States Department of Agriculture</a:t>
            </a:r>
            <a:endParaRPr/>
          </a:p>
        </p:txBody>
      </p:sp>
      <p:sp>
        <p:nvSpPr>
          <p:cNvPr id="2603" name="Google Shape;2603;p66"/>
          <p:cNvSpPr txBox="1"/>
          <p:nvPr/>
        </p:nvSpPr>
        <p:spPr>
          <a:xfrm>
            <a:off x="1183163" y="3840287"/>
            <a:ext cx="1509600" cy="43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Calistoga"/>
                <a:ea typeface="Calistoga"/>
                <a:cs typeface="Calistoga"/>
                <a:sym typeface="Calistoga"/>
              </a:rPr>
              <a:t>Nutrition Security</a:t>
            </a:r>
            <a:endParaRPr sz="2400">
              <a:solidFill>
                <a:schemeClr val="lt1"/>
              </a:solidFill>
              <a:latin typeface="Calistoga"/>
              <a:ea typeface="Calistoga"/>
              <a:cs typeface="Calistoga"/>
              <a:sym typeface="Calistoga"/>
            </a:endParaRPr>
          </a:p>
        </p:txBody>
      </p:sp>
      <p:sp>
        <p:nvSpPr>
          <p:cNvPr id="2604" name="Google Shape;2604;p66"/>
          <p:cNvSpPr txBox="1"/>
          <p:nvPr/>
        </p:nvSpPr>
        <p:spPr>
          <a:xfrm>
            <a:off x="856913" y="1771393"/>
            <a:ext cx="2162100" cy="928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a:solidFill>
                  <a:schemeClr val="dk1"/>
                </a:solidFill>
                <a:latin typeface="Voces"/>
                <a:ea typeface="Voces"/>
                <a:cs typeface="Voces"/>
                <a:sym typeface="Voces"/>
              </a:rPr>
              <a:t>Poor Nutrition is a leading cause of illness in the United States</a:t>
            </a:r>
            <a:endParaRPr>
              <a:solidFill>
                <a:schemeClr val="dk1"/>
              </a:solidFill>
              <a:latin typeface="Voces"/>
              <a:ea typeface="Voces"/>
              <a:cs typeface="Voces"/>
              <a:sym typeface="Voces"/>
            </a:endParaRPr>
          </a:p>
        </p:txBody>
      </p:sp>
      <p:sp>
        <p:nvSpPr>
          <p:cNvPr id="2605" name="Google Shape;2605;p66"/>
          <p:cNvSpPr txBox="1"/>
          <p:nvPr/>
        </p:nvSpPr>
        <p:spPr>
          <a:xfrm>
            <a:off x="3683863" y="3840275"/>
            <a:ext cx="1733400" cy="43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Calistoga"/>
                <a:ea typeface="Calistoga"/>
                <a:cs typeface="Calistoga"/>
                <a:sym typeface="Calistoga"/>
              </a:rPr>
              <a:t>The Problem</a:t>
            </a:r>
            <a:endParaRPr sz="2400">
              <a:solidFill>
                <a:schemeClr val="lt1"/>
              </a:solidFill>
              <a:latin typeface="Calistoga"/>
              <a:ea typeface="Calistoga"/>
              <a:cs typeface="Calistoga"/>
              <a:sym typeface="Calistoga"/>
            </a:endParaRPr>
          </a:p>
        </p:txBody>
      </p:sp>
      <p:sp>
        <p:nvSpPr>
          <p:cNvPr id="2606" name="Google Shape;2606;p66"/>
          <p:cNvSpPr txBox="1"/>
          <p:nvPr/>
        </p:nvSpPr>
        <p:spPr>
          <a:xfrm>
            <a:off x="3493638" y="1771400"/>
            <a:ext cx="2162100" cy="928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a:solidFill>
                  <a:schemeClr val="dk1"/>
                </a:solidFill>
                <a:latin typeface="Voces"/>
                <a:ea typeface="Voces"/>
                <a:cs typeface="Voces"/>
                <a:sym typeface="Voces"/>
              </a:rPr>
              <a:t>Poor nutrition is leading to higher rates of obesity in the United States</a:t>
            </a:r>
            <a:endParaRPr>
              <a:solidFill>
                <a:schemeClr val="dk1"/>
              </a:solidFill>
              <a:latin typeface="Voces"/>
              <a:ea typeface="Voces"/>
              <a:cs typeface="Voces"/>
              <a:sym typeface="Voces"/>
            </a:endParaRPr>
          </a:p>
        </p:txBody>
      </p:sp>
      <p:sp>
        <p:nvSpPr>
          <p:cNvPr id="2607" name="Google Shape;2607;p66"/>
          <p:cNvSpPr txBox="1"/>
          <p:nvPr/>
        </p:nvSpPr>
        <p:spPr>
          <a:xfrm>
            <a:off x="6408350" y="3840287"/>
            <a:ext cx="1626600" cy="43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Calistoga"/>
                <a:ea typeface="Calistoga"/>
                <a:cs typeface="Calistoga"/>
                <a:sym typeface="Calistoga"/>
              </a:rPr>
              <a:t>Goals</a:t>
            </a:r>
            <a:endParaRPr sz="2400">
              <a:solidFill>
                <a:schemeClr val="lt1"/>
              </a:solidFill>
              <a:latin typeface="Calistoga"/>
              <a:ea typeface="Calistoga"/>
              <a:cs typeface="Calistoga"/>
              <a:sym typeface="Calistoga"/>
            </a:endParaRPr>
          </a:p>
        </p:txBody>
      </p:sp>
      <p:sp>
        <p:nvSpPr>
          <p:cNvPr id="2608" name="Google Shape;2608;p66"/>
          <p:cNvSpPr txBox="1"/>
          <p:nvPr/>
        </p:nvSpPr>
        <p:spPr>
          <a:xfrm>
            <a:off x="6124988" y="1771400"/>
            <a:ext cx="2162100" cy="928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a:solidFill>
                  <a:schemeClr val="dk1"/>
                </a:solidFill>
                <a:latin typeface="Voces"/>
                <a:ea typeface="Voces"/>
                <a:cs typeface="Voces"/>
                <a:sym typeface="Voces"/>
              </a:rPr>
              <a:t>Ensure healthier, more prosperous future for </a:t>
            </a:r>
            <a:r>
              <a:rPr i="1" lang="en">
                <a:solidFill>
                  <a:schemeClr val="dk1"/>
                </a:solidFill>
                <a:latin typeface="Voces"/>
                <a:ea typeface="Voces"/>
                <a:cs typeface="Voces"/>
                <a:sym typeface="Voces"/>
              </a:rPr>
              <a:t>ALL</a:t>
            </a:r>
            <a:r>
              <a:rPr lang="en">
                <a:solidFill>
                  <a:schemeClr val="dk1"/>
                </a:solidFill>
                <a:latin typeface="Voces"/>
                <a:ea typeface="Voces"/>
                <a:cs typeface="Voces"/>
                <a:sym typeface="Voces"/>
              </a:rPr>
              <a:t> Americans</a:t>
            </a:r>
            <a:endParaRPr>
              <a:solidFill>
                <a:schemeClr val="dk1"/>
              </a:solidFill>
              <a:latin typeface="Voces"/>
              <a:ea typeface="Voces"/>
              <a:cs typeface="Voces"/>
              <a:sym typeface="Voces"/>
            </a:endParaRPr>
          </a:p>
        </p:txBody>
      </p:sp>
      <p:sp>
        <p:nvSpPr>
          <p:cNvPr id="2609" name="Google Shape;2609;p66"/>
          <p:cNvSpPr/>
          <p:nvPr/>
        </p:nvSpPr>
        <p:spPr>
          <a:xfrm>
            <a:off x="255975" y="3937900"/>
            <a:ext cx="392375" cy="1353225"/>
          </a:xfrm>
          <a:custGeom>
            <a:rect b="b" l="l" r="r" t="t"/>
            <a:pathLst>
              <a:path extrusionOk="0" h="54129" w="15695">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66"/>
          <p:cNvSpPr/>
          <p:nvPr/>
        </p:nvSpPr>
        <p:spPr>
          <a:xfrm>
            <a:off x="608200" y="4566500"/>
            <a:ext cx="105750" cy="68825"/>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66"/>
          <p:cNvSpPr/>
          <p:nvPr/>
        </p:nvSpPr>
        <p:spPr>
          <a:xfrm>
            <a:off x="526850" y="4638950"/>
            <a:ext cx="221825" cy="150500"/>
          </a:xfrm>
          <a:custGeom>
            <a:rect b="b" l="l" r="r" t="t"/>
            <a:pathLst>
              <a:path extrusionOk="0" h="6020" w="8873">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66"/>
          <p:cNvSpPr/>
          <p:nvPr/>
        </p:nvSpPr>
        <p:spPr>
          <a:xfrm>
            <a:off x="468725" y="4458425"/>
            <a:ext cx="94175" cy="404475"/>
          </a:xfrm>
          <a:custGeom>
            <a:rect b="b" l="l" r="r" t="t"/>
            <a:pathLst>
              <a:path extrusionOk="0" h="16179" w="3767">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66"/>
          <p:cNvSpPr/>
          <p:nvPr/>
        </p:nvSpPr>
        <p:spPr>
          <a:xfrm>
            <a:off x="433950" y="4764225"/>
            <a:ext cx="278775" cy="191100"/>
          </a:xfrm>
          <a:custGeom>
            <a:rect b="b" l="l" r="r" t="t"/>
            <a:pathLst>
              <a:path extrusionOk="0" h="7644" w="11151">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66"/>
          <p:cNvSpPr/>
          <p:nvPr/>
        </p:nvSpPr>
        <p:spPr>
          <a:xfrm>
            <a:off x="591325" y="4158825"/>
            <a:ext cx="410025" cy="513450"/>
          </a:xfrm>
          <a:custGeom>
            <a:rect b="b" l="l" r="r" t="t"/>
            <a:pathLst>
              <a:path extrusionOk="0" h="20538" w="16401">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66"/>
          <p:cNvSpPr/>
          <p:nvPr/>
        </p:nvSpPr>
        <p:spPr>
          <a:xfrm>
            <a:off x="564925" y="5240650"/>
            <a:ext cx="23850" cy="19250"/>
          </a:xfrm>
          <a:custGeom>
            <a:rect b="b" l="l" r="r" t="t"/>
            <a:pathLst>
              <a:path extrusionOk="0" h="770" w="954">
                <a:moveTo>
                  <a:pt x="477" y="0"/>
                </a:moveTo>
                <a:cubicBezTo>
                  <a:pt x="0" y="37"/>
                  <a:pt x="0" y="733"/>
                  <a:pt x="477" y="770"/>
                </a:cubicBezTo>
                <a:cubicBezTo>
                  <a:pt x="953" y="733"/>
                  <a:pt x="953" y="37"/>
                  <a:pt x="4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66"/>
          <p:cNvSpPr/>
          <p:nvPr/>
        </p:nvSpPr>
        <p:spPr>
          <a:xfrm>
            <a:off x="520925" y="5163650"/>
            <a:ext cx="30275" cy="24775"/>
          </a:xfrm>
          <a:custGeom>
            <a:rect b="b" l="l" r="r" t="t"/>
            <a:pathLst>
              <a:path extrusionOk="0" h="991" w="1211">
                <a:moveTo>
                  <a:pt x="624" y="1"/>
                </a:moveTo>
                <a:cubicBezTo>
                  <a:pt x="1" y="74"/>
                  <a:pt x="1" y="917"/>
                  <a:pt x="624" y="991"/>
                </a:cubicBezTo>
                <a:cubicBezTo>
                  <a:pt x="1210" y="917"/>
                  <a:pt x="1210" y="74"/>
                  <a:pt x="6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66"/>
          <p:cNvSpPr/>
          <p:nvPr/>
        </p:nvSpPr>
        <p:spPr>
          <a:xfrm>
            <a:off x="608200" y="4566500"/>
            <a:ext cx="105750" cy="68825"/>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66"/>
          <p:cNvSpPr/>
          <p:nvPr/>
        </p:nvSpPr>
        <p:spPr>
          <a:xfrm rot="-168174">
            <a:off x="4089408" y="-68617"/>
            <a:ext cx="2347041" cy="346449"/>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1925">
            <a:solidFill>
              <a:schemeClr val="accen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19" name="Google Shape;2619;p66"/>
          <p:cNvGrpSpPr/>
          <p:nvPr/>
        </p:nvGrpSpPr>
        <p:grpSpPr>
          <a:xfrm>
            <a:off x="852792" y="2584959"/>
            <a:ext cx="1692660" cy="1315500"/>
            <a:chOff x="852792" y="2584959"/>
            <a:chExt cx="1692660" cy="1315500"/>
          </a:xfrm>
        </p:grpSpPr>
        <p:sp>
          <p:nvSpPr>
            <p:cNvPr id="2620" name="Google Shape;2620;p66"/>
            <p:cNvSpPr/>
            <p:nvPr/>
          </p:nvSpPr>
          <p:spPr>
            <a:xfrm rot="-7690268">
              <a:off x="895522" y="2882219"/>
              <a:ext cx="1007712" cy="598339"/>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66"/>
            <p:cNvSpPr/>
            <p:nvPr/>
          </p:nvSpPr>
          <p:spPr>
            <a:xfrm rot="-3075592">
              <a:off x="1419813" y="2774820"/>
              <a:ext cx="935778" cy="935778"/>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22" name="Google Shape;2622;p66"/>
            <p:cNvGrpSpPr/>
            <p:nvPr/>
          </p:nvGrpSpPr>
          <p:grpSpPr>
            <a:xfrm>
              <a:off x="1790787" y="3048338"/>
              <a:ext cx="201702" cy="367303"/>
              <a:chOff x="797662" y="2939088"/>
              <a:chExt cx="201702" cy="367303"/>
            </a:xfrm>
          </p:grpSpPr>
          <p:sp>
            <p:nvSpPr>
              <p:cNvPr id="2623" name="Google Shape;2623;p66"/>
              <p:cNvSpPr/>
              <p:nvPr/>
            </p:nvSpPr>
            <p:spPr>
              <a:xfrm>
                <a:off x="797662" y="2939088"/>
                <a:ext cx="201702" cy="367303"/>
              </a:xfrm>
              <a:custGeom>
                <a:rect b="b" l="l" r="r" t="t"/>
                <a:pathLst>
                  <a:path extrusionOk="0" h="13033" w="7157">
                    <a:moveTo>
                      <a:pt x="3581" y="381"/>
                    </a:moveTo>
                    <a:cubicBezTo>
                      <a:pt x="3655" y="381"/>
                      <a:pt x="3728" y="393"/>
                      <a:pt x="3798" y="416"/>
                    </a:cubicBezTo>
                    <a:lnTo>
                      <a:pt x="3798" y="802"/>
                    </a:lnTo>
                    <a:cubicBezTo>
                      <a:pt x="3808" y="902"/>
                      <a:pt x="3890" y="977"/>
                      <a:pt x="3989" y="977"/>
                    </a:cubicBezTo>
                    <a:cubicBezTo>
                      <a:pt x="4089" y="977"/>
                      <a:pt x="4171" y="902"/>
                      <a:pt x="4181" y="802"/>
                    </a:cubicBezTo>
                    <a:lnTo>
                      <a:pt x="4181" y="756"/>
                    </a:lnTo>
                    <a:cubicBezTo>
                      <a:pt x="4995" y="2041"/>
                      <a:pt x="5481" y="3527"/>
                      <a:pt x="5604" y="5103"/>
                    </a:cubicBezTo>
                    <a:cubicBezTo>
                      <a:pt x="5506" y="5111"/>
                      <a:pt x="5431" y="5193"/>
                      <a:pt x="5431" y="5292"/>
                    </a:cubicBezTo>
                    <a:lnTo>
                      <a:pt x="5431" y="5701"/>
                    </a:lnTo>
                    <a:cubicBezTo>
                      <a:pt x="5431" y="5807"/>
                      <a:pt x="5517" y="5892"/>
                      <a:pt x="5623" y="5892"/>
                    </a:cubicBezTo>
                    <a:lnTo>
                      <a:pt x="5636" y="5892"/>
                    </a:lnTo>
                    <a:lnTo>
                      <a:pt x="5636" y="5906"/>
                    </a:lnTo>
                    <a:cubicBezTo>
                      <a:pt x="5636" y="6697"/>
                      <a:pt x="5544" y="7487"/>
                      <a:pt x="5358" y="8256"/>
                    </a:cubicBezTo>
                    <a:cubicBezTo>
                      <a:pt x="5129" y="8811"/>
                      <a:pt x="4868" y="9352"/>
                      <a:pt x="4574" y="9876"/>
                    </a:cubicBezTo>
                    <a:cubicBezTo>
                      <a:pt x="4436" y="10120"/>
                      <a:pt x="4303" y="10335"/>
                      <a:pt x="4182" y="10521"/>
                    </a:cubicBezTo>
                    <a:lnTo>
                      <a:pt x="4182" y="10191"/>
                    </a:lnTo>
                    <a:cubicBezTo>
                      <a:pt x="4172" y="10093"/>
                      <a:pt x="4089" y="10018"/>
                      <a:pt x="3991" y="10018"/>
                    </a:cubicBezTo>
                    <a:cubicBezTo>
                      <a:pt x="3892" y="10018"/>
                      <a:pt x="3808" y="10093"/>
                      <a:pt x="3800" y="10191"/>
                    </a:cubicBezTo>
                    <a:lnTo>
                      <a:pt x="3800" y="10600"/>
                    </a:lnTo>
                    <a:cubicBezTo>
                      <a:pt x="3800" y="10706"/>
                      <a:pt x="3885" y="10791"/>
                      <a:pt x="3991" y="10791"/>
                    </a:cubicBezTo>
                    <a:lnTo>
                      <a:pt x="3999" y="10791"/>
                    </a:lnTo>
                    <a:cubicBezTo>
                      <a:pt x="3825" y="11041"/>
                      <a:pt x="3680" y="11220"/>
                      <a:pt x="3582" y="11335"/>
                    </a:cubicBezTo>
                    <a:lnTo>
                      <a:pt x="3579" y="11332"/>
                    </a:lnTo>
                    <a:cubicBezTo>
                      <a:pt x="3482" y="11218"/>
                      <a:pt x="3338" y="11038"/>
                      <a:pt x="3162" y="10788"/>
                    </a:cubicBezTo>
                    <a:lnTo>
                      <a:pt x="3170" y="10788"/>
                    </a:lnTo>
                    <a:cubicBezTo>
                      <a:pt x="3276" y="10788"/>
                      <a:pt x="3362" y="10701"/>
                      <a:pt x="3362" y="10597"/>
                    </a:cubicBezTo>
                    <a:lnTo>
                      <a:pt x="3362" y="10188"/>
                    </a:lnTo>
                    <a:cubicBezTo>
                      <a:pt x="3373" y="10075"/>
                      <a:pt x="3283" y="9979"/>
                      <a:pt x="3170" y="9979"/>
                    </a:cubicBezTo>
                    <a:cubicBezTo>
                      <a:pt x="3057" y="9979"/>
                      <a:pt x="2970" y="10075"/>
                      <a:pt x="2981" y="10188"/>
                    </a:cubicBezTo>
                    <a:lnTo>
                      <a:pt x="2981" y="10517"/>
                    </a:lnTo>
                    <a:cubicBezTo>
                      <a:pt x="2819" y="10272"/>
                      <a:pt x="2640" y="9977"/>
                      <a:pt x="2453" y="9631"/>
                    </a:cubicBezTo>
                    <a:cubicBezTo>
                      <a:pt x="2420" y="9567"/>
                      <a:pt x="2354" y="9530"/>
                      <a:pt x="2286" y="9530"/>
                    </a:cubicBezTo>
                    <a:cubicBezTo>
                      <a:pt x="2255" y="9530"/>
                      <a:pt x="2224" y="9538"/>
                      <a:pt x="2195" y="9553"/>
                    </a:cubicBezTo>
                    <a:cubicBezTo>
                      <a:pt x="2103" y="9603"/>
                      <a:pt x="2068" y="9719"/>
                      <a:pt x="2118" y="9811"/>
                    </a:cubicBezTo>
                    <a:cubicBezTo>
                      <a:pt x="2508" y="10535"/>
                      <a:pt x="2862" y="11042"/>
                      <a:pt x="3108" y="11356"/>
                    </a:cubicBezTo>
                    <a:cubicBezTo>
                      <a:pt x="2297" y="11191"/>
                      <a:pt x="1664" y="10795"/>
                      <a:pt x="1221" y="10175"/>
                    </a:cubicBezTo>
                    <a:cubicBezTo>
                      <a:pt x="280" y="8856"/>
                      <a:pt x="381" y="6805"/>
                      <a:pt x="542" y="5631"/>
                    </a:cubicBezTo>
                    <a:lnTo>
                      <a:pt x="542" y="5631"/>
                    </a:lnTo>
                    <a:cubicBezTo>
                      <a:pt x="852" y="6866"/>
                      <a:pt x="1251" y="8012"/>
                      <a:pt x="1733" y="9044"/>
                    </a:cubicBezTo>
                    <a:cubicBezTo>
                      <a:pt x="1767" y="9112"/>
                      <a:pt x="1835" y="9151"/>
                      <a:pt x="1905" y="9151"/>
                    </a:cubicBezTo>
                    <a:cubicBezTo>
                      <a:pt x="1932" y="9151"/>
                      <a:pt x="1960" y="9145"/>
                      <a:pt x="1986" y="9133"/>
                    </a:cubicBezTo>
                    <a:cubicBezTo>
                      <a:pt x="2079" y="9089"/>
                      <a:pt x="2121" y="8978"/>
                      <a:pt x="2079" y="8884"/>
                    </a:cubicBezTo>
                    <a:cubicBezTo>
                      <a:pt x="1985" y="8678"/>
                      <a:pt x="1892" y="8471"/>
                      <a:pt x="1805" y="8257"/>
                    </a:cubicBezTo>
                    <a:lnTo>
                      <a:pt x="1805" y="8251"/>
                    </a:lnTo>
                    <a:cubicBezTo>
                      <a:pt x="1619" y="7483"/>
                      <a:pt x="1527" y="6694"/>
                      <a:pt x="1527" y="5903"/>
                    </a:cubicBezTo>
                    <a:lnTo>
                      <a:pt x="1527" y="5889"/>
                    </a:lnTo>
                    <a:lnTo>
                      <a:pt x="1539" y="5889"/>
                    </a:lnTo>
                    <a:cubicBezTo>
                      <a:pt x="1645" y="5889"/>
                      <a:pt x="1732" y="5803"/>
                      <a:pt x="1732" y="5698"/>
                    </a:cubicBezTo>
                    <a:lnTo>
                      <a:pt x="1732" y="5289"/>
                    </a:lnTo>
                    <a:cubicBezTo>
                      <a:pt x="1732" y="5192"/>
                      <a:pt x="1657" y="5109"/>
                      <a:pt x="1559" y="5100"/>
                    </a:cubicBezTo>
                    <a:cubicBezTo>
                      <a:pt x="1682" y="3526"/>
                      <a:pt x="2167" y="2039"/>
                      <a:pt x="2982" y="754"/>
                    </a:cubicBezTo>
                    <a:lnTo>
                      <a:pt x="2982" y="801"/>
                    </a:lnTo>
                    <a:cubicBezTo>
                      <a:pt x="2982" y="906"/>
                      <a:pt x="3067" y="992"/>
                      <a:pt x="3173" y="992"/>
                    </a:cubicBezTo>
                    <a:cubicBezTo>
                      <a:pt x="3279" y="992"/>
                      <a:pt x="3364" y="906"/>
                      <a:pt x="3364" y="801"/>
                    </a:cubicBezTo>
                    <a:lnTo>
                      <a:pt x="3364" y="416"/>
                    </a:lnTo>
                    <a:cubicBezTo>
                      <a:pt x="3435" y="393"/>
                      <a:pt x="3508" y="381"/>
                      <a:pt x="3581" y="381"/>
                    </a:cubicBezTo>
                    <a:close/>
                    <a:moveTo>
                      <a:pt x="6617" y="5633"/>
                    </a:moveTo>
                    <a:cubicBezTo>
                      <a:pt x="6777" y="6806"/>
                      <a:pt x="6879" y="8857"/>
                      <a:pt x="5937" y="10177"/>
                    </a:cubicBezTo>
                    <a:lnTo>
                      <a:pt x="5936" y="10177"/>
                    </a:lnTo>
                    <a:cubicBezTo>
                      <a:pt x="5493" y="10796"/>
                      <a:pt x="4861" y="11193"/>
                      <a:pt x="4051" y="11357"/>
                    </a:cubicBezTo>
                    <a:cubicBezTo>
                      <a:pt x="4264" y="11084"/>
                      <a:pt x="4561" y="10664"/>
                      <a:pt x="4892" y="10079"/>
                    </a:cubicBezTo>
                    <a:cubicBezTo>
                      <a:pt x="5408" y="9172"/>
                      <a:pt x="6096" y="7700"/>
                      <a:pt x="6617" y="5633"/>
                    </a:cubicBezTo>
                    <a:close/>
                    <a:moveTo>
                      <a:pt x="3268" y="11773"/>
                    </a:moveTo>
                    <a:cubicBezTo>
                      <a:pt x="3364" y="11787"/>
                      <a:pt x="3462" y="11800"/>
                      <a:pt x="3563" y="11808"/>
                    </a:cubicBezTo>
                    <a:lnTo>
                      <a:pt x="3595" y="11808"/>
                    </a:lnTo>
                    <a:cubicBezTo>
                      <a:pt x="3695" y="11800"/>
                      <a:pt x="3794" y="11788"/>
                      <a:pt x="3890" y="11773"/>
                    </a:cubicBezTo>
                    <a:lnTo>
                      <a:pt x="3890" y="11773"/>
                    </a:lnTo>
                    <a:cubicBezTo>
                      <a:pt x="3828" y="11906"/>
                      <a:pt x="3796" y="12049"/>
                      <a:pt x="3796" y="12196"/>
                    </a:cubicBezTo>
                    <a:lnTo>
                      <a:pt x="3797" y="12196"/>
                    </a:lnTo>
                    <a:lnTo>
                      <a:pt x="3797" y="12638"/>
                    </a:lnTo>
                    <a:cubicBezTo>
                      <a:pt x="3796" y="12645"/>
                      <a:pt x="3790" y="12651"/>
                      <a:pt x="3783" y="12652"/>
                    </a:cubicBezTo>
                    <a:lnTo>
                      <a:pt x="3376" y="12652"/>
                    </a:lnTo>
                    <a:cubicBezTo>
                      <a:pt x="3367" y="12652"/>
                      <a:pt x="3362" y="12645"/>
                      <a:pt x="3362" y="12638"/>
                    </a:cubicBezTo>
                    <a:lnTo>
                      <a:pt x="3362" y="12196"/>
                    </a:lnTo>
                    <a:cubicBezTo>
                      <a:pt x="3362" y="12049"/>
                      <a:pt x="3330" y="11906"/>
                      <a:pt x="3268" y="11773"/>
                    </a:cubicBezTo>
                    <a:close/>
                    <a:moveTo>
                      <a:pt x="3578" y="0"/>
                    </a:moveTo>
                    <a:cubicBezTo>
                      <a:pt x="3226" y="0"/>
                      <a:pt x="2905" y="169"/>
                      <a:pt x="2721" y="451"/>
                    </a:cubicBezTo>
                    <a:cubicBezTo>
                      <a:pt x="1689" y="2034"/>
                      <a:pt x="1143" y="3921"/>
                      <a:pt x="1143" y="5905"/>
                    </a:cubicBezTo>
                    <a:cubicBezTo>
                      <a:pt x="1143" y="6082"/>
                      <a:pt x="1147" y="6259"/>
                      <a:pt x="1157" y="6435"/>
                    </a:cubicBezTo>
                    <a:cubicBezTo>
                      <a:pt x="984" y="5860"/>
                      <a:pt x="833" y="5262"/>
                      <a:pt x="705" y="4642"/>
                    </a:cubicBezTo>
                    <a:cubicBezTo>
                      <a:pt x="684" y="4541"/>
                      <a:pt x="600" y="4489"/>
                      <a:pt x="517" y="4489"/>
                    </a:cubicBezTo>
                    <a:cubicBezTo>
                      <a:pt x="437" y="4489"/>
                      <a:pt x="357" y="4537"/>
                      <a:pt x="333" y="4634"/>
                    </a:cubicBezTo>
                    <a:cubicBezTo>
                      <a:pt x="323" y="4671"/>
                      <a:pt x="104" y="5563"/>
                      <a:pt x="59" y="6718"/>
                    </a:cubicBezTo>
                    <a:cubicBezTo>
                      <a:pt x="1" y="8285"/>
                      <a:pt x="287" y="9524"/>
                      <a:pt x="910" y="10397"/>
                    </a:cubicBezTo>
                    <a:cubicBezTo>
                      <a:pt x="1320" y="10974"/>
                      <a:pt x="1873" y="11378"/>
                      <a:pt x="2558" y="11607"/>
                    </a:cubicBezTo>
                    <a:cubicBezTo>
                      <a:pt x="2808" y="11693"/>
                      <a:pt x="2977" y="11929"/>
                      <a:pt x="2979" y="12196"/>
                    </a:cubicBezTo>
                    <a:lnTo>
                      <a:pt x="2979" y="12638"/>
                    </a:lnTo>
                    <a:cubicBezTo>
                      <a:pt x="2979" y="12856"/>
                      <a:pt x="3157" y="13033"/>
                      <a:pt x="3374" y="13033"/>
                    </a:cubicBezTo>
                    <a:lnTo>
                      <a:pt x="3783" y="13033"/>
                    </a:lnTo>
                    <a:cubicBezTo>
                      <a:pt x="4001" y="13033"/>
                      <a:pt x="4176" y="12856"/>
                      <a:pt x="4178" y="12638"/>
                    </a:cubicBezTo>
                    <a:lnTo>
                      <a:pt x="4178" y="12196"/>
                    </a:lnTo>
                    <a:cubicBezTo>
                      <a:pt x="4179" y="11929"/>
                      <a:pt x="4348" y="11693"/>
                      <a:pt x="4599" y="11606"/>
                    </a:cubicBezTo>
                    <a:cubicBezTo>
                      <a:pt x="5284" y="11377"/>
                      <a:pt x="5837" y="10974"/>
                      <a:pt x="6247" y="10397"/>
                    </a:cubicBezTo>
                    <a:cubicBezTo>
                      <a:pt x="6871" y="9523"/>
                      <a:pt x="7157" y="8285"/>
                      <a:pt x="7097" y="6718"/>
                    </a:cubicBezTo>
                    <a:cubicBezTo>
                      <a:pt x="7053" y="5563"/>
                      <a:pt x="6833" y="4671"/>
                      <a:pt x="6825" y="4634"/>
                    </a:cubicBezTo>
                    <a:cubicBezTo>
                      <a:pt x="6800" y="4537"/>
                      <a:pt x="6720" y="4489"/>
                      <a:pt x="6639" y="4489"/>
                    </a:cubicBezTo>
                    <a:cubicBezTo>
                      <a:pt x="6556" y="4489"/>
                      <a:pt x="6473" y="4541"/>
                      <a:pt x="6452" y="4642"/>
                    </a:cubicBezTo>
                    <a:cubicBezTo>
                      <a:pt x="6317" y="5289"/>
                      <a:pt x="6163" y="5887"/>
                      <a:pt x="6000" y="6432"/>
                    </a:cubicBezTo>
                    <a:cubicBezTo>
                      <a:pt x="6008" y="6256"/>
                      <a:pt x="6014" y="6081"/>
                      <a:pt x="6014" y="5905"/>
                    </a:cubicBezTo>
                    <a:cubicBezTo>
                      <a:pt x="6014" y="3921"/>
                      <a:pt x="5468" y="2034"/>
                      <a:pt x="4435" y="451"/>
                    </a:cubicBezTo>
                    <a:cubicBezTo>
                      <a:pt x="4250" y="169"/>
                      <a:pt x="3931" y="0"/>
                      <a:pt x="35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66"/>
              <p:cNvSpPr/>
              <p:nvPr/>
            </p:nvSpPr>
            <p:spPr>
              <a:xfrm>
                <a:off x="881561" y="3151836"/>
                <a:ext cx="10822" cy="21813"/>
              </a:xfrm>
              <a:custGeom>
                <a:rect b="b" l="l" r="r" t="t"/>
                <a:pathLst>
                  <a:path extrusionOk="0" h="774" w="384">
                    <a:moveTo>
                      <a:pt x="193" y="1"/>
                    </a:moveTo>
                    <a:cubicBezTo>
                      <a:pt x="87" y="1"/>
                      <a:pt x="2" y="86"/>
                      <a:pt x="1" y="192"/>
                    </a:cubicBezTo>
                    <a:lnTo>
                      <a:pt x="1" y="599"/>
                    </a:lnTo>
                    <a:cubicBezTo>
                      <a:pt x="11" y="698"/>
                      <a:pt x="93" y="774"/>
                      <a:pt x="192" y="774"/>
                    </a:cubicBezTo>
                    <a:cubicBezTo>
                      <a:pt x="291" y="774"/>
                      <a:pt x="373" y="698"/>
                      <a:pt x="383" y="599"/>
                    </a:cubicBezTo>
                    <a:lnTo>
                      <a:pt x="383" y="192"/>
                    </a:lnTo>
                    <a:cubicBezTo>
                      <a:pt x="383" y="87"/>
                      <a:pt x="298" y="2"/>
                      <a:pt x="1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66"/>
              <p:cNvSpPr/>
              <p:nvPr/>
            </p:nvSpPr>
            <p:spPr>
              <a:xfrm>
                <a:off x="904614" y="3151836"/>
                <a:ext cx="10794" cy="21813"/>
              </a:xfrm>
              <a:custGeom>
                <a:rect b="b" l="l" r="r" t="t"/>
                <a:pathLst>
                  <a:path extrusionOk="0" h="774" w="383">
                    <a:moveTo>
                      <a:pt x="192" y="1"/>
                    </a:moveTo>
                    <a:cubicBezTo>
                      <a:pt x="86" y="1"/>
                      <a:pt x="1" y="87"/>
                      <a:pt x="2" y="192"/>
                    </a:cubicBezTo>
                    <a:lnTo>
                      <a:pt x="2" y="601"/>
                    </a:lnTo>
                    <a:cubicBezTo>
                      <a:pt x="10" y="698"/>
                      <a:pt x="94" y="774"/>
                      <a:pt x="192" y="774"/>
                    </a:cubicBezTo>
                    <a:cubicBezTo>
                      <a:pt x="291" y="774"/>
                      <a:pt x="374" y="698"/>
                      <a:pt x="383" y="601"/>
                    </a:cubicBezTo>
                    <a:lnTo>
                      <a:pt x="383" y="192"/>
                    </a:lnTo>
                    <a:cubicBezTo>
                      <a:pt x="383" y="88"/>
                      <a:pt x="299" y="2"/>
                      <a:pt x="194" y="2"/>
                    </a:cubicBezTo>
                    <a:cubicBezTo>
                      <a:pt x="193" y="2"/>
                      <a:pt x="193" y="2"/>
                      <a:pt x="192" y="2"/>
                    </a:cubicBez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66"/>
              <p:cNvSpPr/>
              <p:nvPr/>
            </p:nvSpPr>
            <p:spPr>
              <a:xfrm>
                <a:off x="927611" y="3151836"/>
                <a:ext cx="10794" cy="22123"/>
              </a:xfrm>
              <a:custGeom>
                <a:rect b="b" l="l" r="r" t="t"/>
                <a:pathLst>
                  <a:path extrusionOk="0" h="785" w="383">
                    <a:moveTo>
                      <a:pt x="192" y="1"/>
                    </a:moveTo>
                    <a:cubicBezTo>
                      <a:pt x="86" y="1"/>
                      <a:pt x="1" y="86"/>
                      <a:pt x="1" y="192"/>
                    </a:cubicBezTo>
                    <a:lnTo>
                      <a:pt x="1" y="599"/>
                    </a:lnTo>
                    <a:cubicBezTo>
                      <a:pt x="3" y="702"/>
                      <a:pt x="89" y="785"/>
                      <a:pt x="192" y="785"/>
                    </a:cubicBezTo>
                    <a:cubicBezTo>
                      <a:pt x="295" y="785"/>
                      <a:pt x="379" y="702"/>
                      <a:pt x="383" y="599"/>
                    </a:cubicBezTo>
                    <a:lnTo>
                      <a:pt x="383" y="192"/>
                    </a:lnTo>
                    <a:cubicBezTo>
                      <a:pt x="383" y="87"/>
                      <a:pt x="296" y="2"/>
                      <a:pt x="192" y="2"/>
                    </a:cubicBez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66"/>
              <p:cNvSpPr/>
              <p:nvPr/>
            </p:nvSpPr>
            <p:spPr>
              <a:xfrm>
                <a:off x="858620" y="3151836"/>
                <a:ext cx="10794" cy="21813"/>
              </a:xfrm>
              <a:custGeom>
                <a:rect b="b" l="l" r="r" t="t"/>
                <a:pathLst>
                  <a:path extrusionOk="0" h="774" w="383">
                    <a:moveTo>
                      <a:pt x="191" y="1"/>
                    </a:moveTo>
                    <a:cubicBezTo>
                      <a:pt x="85" y="1"/>
                      <a:pt x="0" y="86"/>
                      <a:pt x="0" y="192"/>
                    </a:cubicBezTo>
                    <a:lnTo>
                      <a:pt x="0" y="599"/>
                    </a:lnTo>
                    <a:cubicBezTo>
                      <a:pt x="10" y="698"/>
                      <a:pt x="92" y="774"/>
                      <a:pt x="191" y="774"/>
                    </a:cubicBezTo>
                    <a:cubicBezTo>
                      <a:pt x="290" y="774"/>
                      <a:pt x="373" y="698"/>
                      <a:pt x="382" y="599"/>
                    </a:cubicBezTo>
                    <a:lnTo>
                      <a:pt x="382" y="192"/>
                    </a:lnTo>
                    <a:cubicBezTo>
                      <a:pt x="381" y="87"/>
                      <a:pt x="296" y="2"/>
                      <a:pt x="190" y="2"/>
                    </a:cubicBez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66"/>
              <p:cNvSpPr/>
              <p:nvPr/>
            </p:nvSpPr>
            <p:spPr>
              <a:xfrm>
                <a:off x="881561" y="3082845"/>
                <a:ext cx="10822" cy="22321"/>
              </a:xfrm>
              <a:custGeom>
                <a:rect b="b" l="l" r="r" t="t"/>
                <a:pathLst>
                  <a:path extrusionOk="0" h="792" w="384">
                    <a:moveTo>
                      <a:pt x="193" y="0"/>
                    </a:moveTo>
                    <a:cubicBezTo>
                      <a:pt x="87" y="0"/>
                      <a:pt x="2" y="87"/>
                      <a:pt x="1" y="191"/>
                    </a:cubicBezTo>
                    <a:lnTo>
                      <a:pt x="1" y="600"/>
                    </a:lnTo>
                    <a:cubicBezTo>
                      <a:pt x="1" y="705"/>
                      <a:pt x="87" y="791"/>
                      <a:pt x="192" y="791"/>
                    </a:cubicBezTo>
                    <a:cubicBezTo>
                      <a:pt x="298" y="791"/>
                      <a:pt x="383" y="705"/>
                      <a:pt x="383" y="600"/>
                    </a:cubicBezTo>
                    <a:lnTo>
                      <a:pt x="383" y="193"/>
                    </a:lnTo>
                    <a:cubicBezTo>
                      <a:pt x="383" y="87"/>
                      <a:pt x="298" y="2"/>
                      <a:pt x="192" y="2"/>
                    </a:cubicBezTo>
                    <a:lnTo>
                      <a:pt x="19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66"/>
              <p:cNvSpPr/>
              <p:nvPr/>
            </p:nvSpPr>
            <p:spPr>
              <a:xfrm>
                <a:off x="904614" y="3082845"/>
                <a:ext cx="10794" cy="22321"/>
              </a:xfrm>
              <a:custGeom>
                <a:rect b="b" l="l" r="r" t="t"/>
                <a:pathLst>
                  <a:path extrusionOk="0" h="792" w="383">
                    <a:moveTo>
                      <a:pt x="192" y="0"/>
                    </a:moveTo>
                    <a:lnTo>
                      <a:pt x="192" y="0"/>
                    </a:lnTo>
                    <a:cubicBezTo>
                      <a:pt x="86" y="2"/>
                      <a:pt x="1" y="87"/>
                      <a:pt x="1" y="191"/>
                    </a:cubicBezTo>
                    <a:lnTo>
                      <a:pt x="1" y="600"/>
                    </a:lnTo>
                    <a:cubicBezTo>
                      <a:pt x="1" y="705"/>
                      <a:pt x="86" y="791"/>
                      <a:pt x="192" y="791"/>
                    </a:cubicBezTo>
                    <a:cubicBezTo>
                      <a:pt x="296" y="791"/>
                      <a:pt x="383" y="705"/>
                      <a:pt x="383" y="600"/>
                    </a:cubicBezTo>
                    <a:lnTo>
                      <a:pt x="383" y="193"/>
                    </a:lnTo>
                    <a:cubicBezTo>
                      <a:pt x="381" y="87"/>
                      <a:pt x="296" y="2"/>
                      <a:pt x="190" y="2"/>
                    </a:cubicBezTo>
                    <a:lnTo>
                      <a:pt x="19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66"/>
              <p:cNvSpPr/>
              <p:nvPr/>
            </p:nvSpPr>
            <p:spPr>
              <a:xfrm>
                <a:off x="927526" y="3082845"/>
                <a:ext cx="10963" cy="22461"/>
              </a:xfrm>
              <a:custGeom>
                <a:rect b="b" l="l" r="r" t="t"/>
                <a:pathLst>
                  <a:path extrusionOk="0" h="797" w="389">
                    <a:moveTo>
                      <a:pt x="195" y="0"/>
                    </a:moveTo>
                    <a:cubicBezTo>
                      <a:pt x="89" y="0"/>
                      <a:pt x="4" y="87"/>
                      <a:pt x="4" y="191"/>
                    </a:cubicBezTo>
                    <a:lnTo>
                      <a:pt x="4" y="600"/>
                    </a:lnTo>
                    <a:cubicBezTo>
                      <a:pt x="1" y="707"/>
                      <a:pt x="86" y="797"/>
                      <a:pt x="195" y="797"/>
                    </a:cubicBezTo>
                    <a:cubicBezTo>
                      <a:pt x="302" y="797"/>
                      <a:pt x="389" y="707"/>
                      <a:pt x="386" y="600"/>
                    </a:cubicBezTo>
                    <a:lnTo>
                      <a:pt x="386" y="193"/>
                    </a:lnTo>
                    <a:cubicBezTo>
                      <a:pt x="386" y="87"/>
                      <a:pt x="299" y="2"/>
                      <a:pt x="195" y="2"/>
                    </a:cubicBez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66"/>
              <p:cNvSpPr/>
              <p:nvPr/>
            </p:nvSpPr>
            <p:spPr>
              <a:xfrm>
                <a:off x="858620" y="3082845"/>
                <a:ext cx="10794" cy="22321"/>
              </a:xfrm>
              <a:custGeom>
                <a:rect b="b" l="l" r="r" t="t"/>
                <a:pathLst>
                  <a:path extrusionOk="0" h="792" w="383">
                    <a:moveTo>
                      <a:pt x="191" y="0"/>
                    </a:moveTo>
                    <a:lnTo>
                      <a:pt x="191" y="0"/>
                    </a:lnTo>
                    <a:cubicBezTo>
                      <a:pt x="85" y="2"/>
                      <a:pt x="0" y="87"/>
                      <a:pt x="0" y="191"/>
                    </a:cubicBezTo>
                    <a:lnTo>
                      <a:pt x="0" y="600"/>
                    </a:lnTo>
                    <a:cubicBezTo>
                      <a:pt x="0" y="705"/>
                      <a:pt x="85" y="791"/>
                      <a:pt x="191" y="791"/>
                    </a:cubicBezTo>
                    <a:cubicBezTo>
                      <a:pt x="296" y="791"/>
                      <a:pt x="382" y="705"/>
                      <a:pt x="382" y="600"/>
                    </a:cubicBezTo>
                    <a:lnTo>
                      <a:pt x="382" y="193"/>
                    </a:lnTo>
                    <a:cubicBezTo>
                      <a:pt x="381" y="87"/>
                      <a:pt x="296" y="2"/>
                      <a:pt x="190" y="2"/>
                    </a:cubicBezTo>
                    <a:lnTo>
                      <a:pt x="1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66"/>
              <p:cNvSpPr/>
              <p:nvPr/>
            </p:nvSpPr>
            <p:spPr>
              <a:xfrm>
                <a:off x="881561" y="3013827"/>
                <a:ext cx="10822" cy="22321"/>
              </a:xfrm>
              <a:custGeom>
                <a:rect b="b" l="l" r="r" t="t"/>
                <a:pathLst>
                  <a:path extrusionOk="0" h="792" w="384">
                    <a:moveTo>
                      <a:pt x="192" y="1"/>
                    </a:moveTo>
                    <a:cubicBezTo>
                      <a:pt x="192" y="1"/>
                      <a:pt x="192" y="1"/>
                      <a:pt x="192" y="1"/>
                    </a:cubicBezTo>
                    <a:lnTo>
                      <a:pt x="192" y="1"/>
                    </a:lnTo>
                    <a:cubicBezTo>
                      <a:pt x="193" y="1"/>
                      <a:pt x="193" y="1"/>
                      <a:pt x="193" y="1"/>
                    </a:cubicBezTo>
                    <a:close/>
                    <a:moveTo>
                      <a:pt x="192" y="1"/>
                    </a:moveTo>
                    <a:cubicBezTo>
                      <a:pt x="87" y="1"/>
                      <a:pt x="2" y="86"/>
                      <a:pt x="1" y="192"/>
                    </a:cubicBezTo>
                    <a:lnTo>
                      <a:pt x="1" y="600"/>
                    </a:lnTo>
                    <a:cubicBezTo>
                      <a:pt x="1" y="705"/>
                      <a:pt x="87" y="792"/>
                      <a:pt x="192" y="792"/>
                    </a:cubicBezTo>
                    <a:cubicBezTo>
                      <a:pt x="298" y="792"/>
                      <a:pt x="383" y="705"/>
                      <a:pt x="383" y="600"/>
                    </a:cubicBezTo>
                    <a:lnTo>
                      <a:pt x="383" y="192"/>
                    </a:lnTo>
                    <a:cubicBezTo>
                      <a:pt x="383" y="87"/>
                      <a:pt x="298" y="2"/>
                      <a:pt x="1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66"/>
              <p:cNvSpPr/>
              <p:nvPr/>
            </p:nvSpPr>
            <p:spPr>
              <a:xfrm>
                <a:off x="904614" y="3013827"/>
                <a:ext cx="10794" cy="22321"/>
              </a:xfrm>
              <a:custGeom>
                <a:rect b="b" l="l" r="r" t="t"/>
                <a:pathLst>
                  <a:path extrusionOk="0" h="792" w="383">
                    <a:moveTo>
                      <a:pt x="190" y="1"/>
                    </a:moveTo>
                    <a:cubicBezTo>
                      <a:pt x="190" y="1"/>
                      <a:pt x="191" y="1"/>
                      <a:pt x="191" y="1"/>
                    </a:cubicBezTo>
                    <a:lnTo>
                      <a:pt x="191" y="1"/>
                    </a:lnTo>
                    <a:cubicBezTo>
                      <a:pt x="191" y="1"/>
                      <a:pt x="191" y="1"/>
                      <a:pt x="192" y="1"/>
                    </a:cubicBezTo>
                    <a:close/>
                    <a:moveTo>
                      <a:pt x="191" y="1"/>
                    </a:moveTo>
                    <a:cubicBezTo>
                      <a:pt x="85" y="1"/>
                      <a:pt x="1" y="87"/>
                      <a:pt x="1" y="192"/>
                    </a:cubicBezTo>
                    <a:lnTo>
                      <a:pt x="1" y="600"/>
                    </a:lnTo>
                    <a:cubicBezTo>
                      <a:pt x="1" y="705"/>
                      <a:pt x="86" y="792"/>
                      <a:pt x="192" y="792"/>
                    </a:cubicBezTo>
                    <a:cubicBezTo>
                      <a:pt x="296" y="792"/>
                      <a:pt x="383" y="705"/>
                      <a:pt x="383" y="600"/>
                    </a:cubicBezTo>
                    <a:lnTo>
                      <a:pt x="383" y="192"/>
                    </a:lnTo>
                    <a:cubicBezTo>
                      <a:pt x="383" y="86"/>
                      <a:pt x="297" y="1"/>
                      <a:pt x="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66"/>
              <p:cNvSpPr/>
              <p:nvPr/>
            </p:nvSpPr>
            <p:spPr>
              <a:xfrm>
                <a:off x="927526" y="3013827"/>
                <a:ext cx="10963" cy="22490"/>
              </a:xfrm>
              <a:custGeom>
                <a:rect b="b" l="l" r="r" t="t"/>
                <a:pathLst>
                  <a:path extrusionOk="0" h="798" w="389">
                    <a:moveTo>
                      <a:pt x="195" y="1"/>
                    </a:moveTo>
                    <a:cubicBezTo>
                      <a:pt x="89" y="1"/>
                      <a:pt x="4" y="87"/>
                      <a:pt x="4" y="192"/>
                    </a:cubicBezTo>
                    <a:lnTo>
                      <a:pt x="4" y="600"/>
                    </a:lnTo>
                    <a:cubicBezTo>
                      <a:pt x="1" y="708"/>
                      <a:pt x="86" y="797"/>
                      <a:pt x="195" y="797"/>
                    </a:cubicBezTo>
                    <a:cubicBezTo>
                      <a:pt x="302" y="797"/>
                      <a:pt x="389" y="708"/>
                      <a:pt x="386" y="600"/>
                    </a:cubicBezTo>
                    <a:lnTo>
                      <a:pt x="386" y="192"/>
                    </a:lnTo>
                    <a:cubicBezTo>
                      <a:pt x="386" y="87"/>
                      <a:pt x="299" y="1"/>
                      <a:pt x="1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66"/>
              <p:cNvSpPr/>
              <p:nvPr/>
            </p:nvSpPr>
            <p:spPr>
              <a:xfrm>
                <a:off x="858620" y="3013827"/>
                <a:ext cx="10794" cy="22321"/>
              </a:xfrm>
              <a:custGeom>
                <a:rect b="b" l="l" r="r" t="t"/>
                <a:pathLst>
                  <a:path extrusionOk="0" h="792" w="383">
                    <a:moveTo>
                      <a:pt x="190" y="1"/>
                    </a:moveTo>
                    <a:cubicBezTo>
                      <a:pt x="190" y="1"/>
                      <a:pt x="191" y="1"/>
                      <a:pt x="191" y="1"/>
                    </a:cubicBezTo>
                    <a:lnTo>
                      <a:pt x="191" y="1"/>
                    </a:lnTo>
                    <a:cubicBezTo>
                      <a:pt x="191" y="1"/>
                      <a:pt x="191" y="1"/>
                      <a:pt x="191" y="1"/>
                    </a:cubicBezTo>
                    <a:close/>
                    <a:moveTo>
                      <a:pt x="191" y="1"/>
                    </a:moveTo>
                    <a:lnTo>
                      <a:pt x="191" y="1"/>
                    </a:lnTo>
                    <a:cubicBezTo>
                      <a:pt x="85" y="2"/>
                      <a:pt x="0" y="87"/>
                      <a:pt x="0" y="192"/>
                    </a:cubicBezTo>
                    <a:lnTo>
                      <a:pt x="0" y="600"/>
                    </a:lnTo>
                    <a:cubicBezTo>
                      <a:pt x="0" y="705"/>
                      <a:pt x="85" y="792"/>
                      <a:pt x="191" y="792"/>
                    </a:cubicBezTo>
                    <a:cubicBezTo>
                      <a:pt x="296" y="792"/>
                      <a:pt x="382" y="705"/>
                      <a:pt x="382" y="600"/>
                    </a:cubicBezTo>
                    <a:lnTo>
                      <a:pt x="382" y="192"/>
                    </a:lnTo>
                    <a:cubicBezTo>
                      <a:pt x="381" y="86"/>
                      <a:pt x="297" y="1"/>
                      <a:pt x="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66"/>
              <p:cNvSpPr/>
              <p:nvPr/>
            </p:nvSpPr>
            <p:spPr>
              <a:xfrm>
                <a:off x="892975" y="3117369"/>
                <a:ext cx="10991" cy="22433"/>
              </a:xfrm>
              <a:custGeom>
                <a:rect b="b" l="l" r="r" t="t"/>
                <a:pathLst>
                  <a:path extrusionOk="0" h="796" w="390">
                    <a:moveTo>
                      <a:pt x="193" y="0"/>
                    </a:moveTo>
                    <a:cubicBezTo>
                      <a:pt x="88" y="0"/>
                      <a:pt x="5" y="86"/>
                      <a:pt x="5" y="191"/>
                    </a:cubicBezTo>
                    <a:lnTo>
                      <a:pt x="5" y="599"/>
                    </a:lnTo>
                    <a:cubicBezTo>
                      <a:pt x="1" y="706"/>
                      <a:pt x="87" y="795"/>
                      <a:pt x="196" y="795"/>
                    </a:cubicBezTo>
                    <a:cubicBezTo>
                      <a:pt x="303" y="795"/>
                      <a:pt x="390" y="706"/>
                      <a:pt x="386" y="599"/>
                    </a:cubicBezTo>
                    <a:lnTo>
                      <a:pt x="386" y="191"/>
                    </a:lnTo>
                    <a:cubicBezTo>
                      <a:pt x="386" y="85"/>
                      <a:pt x="301" y="0"/>
                      <a:pt x="196" y="0"/>
                    </a:cubicBezTo>
                    <a:cubicBezTo>
                      <a:pt x="195" y="0"/>
                      <a:pt x="194" y="0"/>
                      <a:pt x="19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66"/>
              <p:cNvSpPr/>
              <p:nvPr/>
            </p:nvSpPr>
            <p:spPr>
              <a:xfrm>
                <a:off x="916028" y="3117369"/>
                <a:ext cx="10935" cy="22433"/>
              </a:xfrm>
              <a:custGeom>
                <a:rect b="b" l="l" r="r" t="t"/>
                <a:pathLst>
                  <a:path extrusionOk="0" h="796" w="388">
                    <a:moveTo>
                      <a:pt x="194" y="0"/>
                    </a:moveTo>
                    <a:cubicBezTo>
                      <a:pt x="89" y="0"/>
                      <a:pt x="3" y="85"/>
                      <a:pt x="3" y="191"/>
                    </a:cubicBezTo>
                    <a:lnTo>
                      <a:pt x="3" y="599"/>
                    </a:lnTo>
                    <a:cubicBezTo>
                      <a:pt x="0" y="706"/>
                      <a:pt x="87" y="795"/>
                      <a:pt x="194" y="795"/>
                    </a:cubicBezTo>
                    <a:cubicBezTo>
                      <a:pt x="301" y="795"/>
                      <a:pt x="388" y="706"/>
                      <a:pt x="385" y="599"/>
                    </a:cubicBezTo>
                    <a:lnTo>
                      <a:pt x="385" y="191"/>
                    </a:lnTo>
                    <a:cubicBezTo>
                      <a:pt x="385" y="85"/>
                      <a:pt x="300" y="0"/>
                      <a:pt x="1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66"/>
              <p:cNvSpPr/>
              <p:nvPr/>
            </p:nvSpPr>
            <p:spPr>
              <a:xfrm>
                <a:off x="847009" y="3117369"/>
                <a:ext cx="10963" cy="22433"/>
              </a:xfrm>
              <a:custGeom>
                <a:rect b="b" l="l" r="r" t="t"/>
                <a:pathLst>
                  <a:path extrusionOk="0" h="796" w="389">
                    <a:moveTo>
                      <a:pt x="197" y="0"/>
                    </a:moveTo>
                    <a:cubicBezTo>
                      <a:pt x="196" y="0"/>
                      <a:pt x="195" y="0"/>
                      <a:pt x="194" y="0"/>
                    </a:cubicBezTo>
                    <a:cubicBezTo>
                      <a:pt x="90" y="0"/>
                      <a:pt x="5" y="85"/>
                      <a:pt x="3" y="191"/>
                    </a:cubicBezTo>
                    <a:lnTo>
                      <a:pt x="3" y="599"/>
                    </a:lnTo>
                    <a:cubicBezTo>
                      <a:pt x="1" y="706"/>
                      <a:pt x="87" y="795"/>
                      <a:pt x="194" y="795"/>
                    </a:cubicBezTo>
                    <a:cubicBezTo>
                      <a:pt x="303" y="795"/>
                      <a:pt x="388" y="706"/>
                      <a:pt x="386" y="599"/>
                    </a:cubicBezTo>
                    <a:lnTo>
                      <a:pt x="386" y="191"/>
                    </a:lnTo>
                    <a:cubicBezTo>
                      <a:pt x="386" y="86"/>
                      <a:pt x="300" y="0"/>
                      <a:pt x="1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66"/>
              <p:cNvSpPr/>
              <p:nvPr/>
            </p:nvSpPr>
            <p:spPr>
              <a:xfrm>
                <a:off x="939109" y="3117369"/>
                <a:ext cx="10794" cy="22264"/>
              </a:xfrm>
              <a:custGeom>
                <a:rect b="b" l="l" r="r" t="t"/>
                <a:pathLst>
                  <a:path extrusionOk="0" h="790" w="383">
                    <a:moveTo>
                      <a:pt x="189" y="0"/>
                    </a:moveTo>
                    <a:cubicBezTo>
                      <a:pt x="84" y="0"/>
                      <a:pt x="0" y="86"/>
                      <a:pt x="0" y="191"/>
                    </a:cubicBezTo>
                    <a:lnTo>
                      <a:pt x="0" y="599"/>
                    </a:lnTo>
                    <a:cubicBezTo>
                      <a:pt x="0" y="705"/>
                      <a:pt x="85" y="790"/>
                      <a:pt x="191" y="790"/>
                    </a:cubicBezTo>
                    <a:cubicBezTo>
                      <a:pt x="296" y="790"/>
                      <a:pt x="382" y="705"/>
                      <a:pt x="382" y="599"/>
                    </a:cubicBezTo>
                    <a:lnTo>
                      <a:pt x="382" y="191"/>
                    </a:lnTo>
                    <a:cubicBezTo>
                      <a:pt x="381" y="85"/>
                      <a:pt x="296" y="0"/>
                      <a:pt x="191" y="0"/>
                    </a:cubicBezTo>
                    <a:cubicBezTo>
                      <a:pt x="190" y="0"/>
                      <a:pt x="190" y="0"/>
                      <a:pt x="1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66"/>
              <p:cNvSpPr/>
              <p:nvPr/>
            </p:nvSpPr>
            <p:spPr>
              <a:xfrm>
                <a:off x="870006" y="3117369"/>
                <a:ext cx="10963" cy="22433"/>
              </a:xfrm>
              <a:custGeom>
                <a:rect b="b" l="l" r="r" t="t"/>
                <a:pathLst>
                  <a:path extrusionOk="0" h="796" w="389">
                    <a:moveTo>
                      <a:pt x="195" y="0"/>
                    </a:moveTo>
                    <a:cubicBezTo>
                      <a:pt x="90" y="0"/>
                      <a:pt x="5" y="85"/>
                      <a:pt x="5" y="191"/>
                    </a:cubicBezTo>
                    <a:lnTo>
                      <a:pt x="5" y="599"/>
                    </a:lnTo>
                    <a:cubicBezTo>
                      <a:pt x="1" y="706"/>
                      <a:pt x="87" y="795"/>
                      <a:pt x="195" y="795"/>
                    </a:cubicBezTo>
                    <a:cubicBezTo>
                      <a:pt x="303" y="795"/>
                      <a:pt x="389" y="706"/>
                      <a:pt x="386" y="599"/>
                    </a:cubicBezTo>
                    <a:lnTo>
                      <a:pt x="386" y="191"/>
                    </a:lnTo>
                    <a:cubicBezTo>
                      <a:pt x="386" y="85"/>
                      <a:pt x="301" y="0"/>
                      <a:pt x="19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66"/>
              <p:cNvSpPr/>
              <p:nvPr/>
            </p:nvSpPr>
            <p:spPr>
              <a:xfrm>
                <a:off x="892975" y="3186359"/>
                <a:ext cx="10991" cy="22490"/>
              </a:xfrm>
              <a:custGeom>
                <a:rect b="b" l="l" r="r" t="t"/>
                <a:pathLst>
                  <a:path extrusionOk="0" h="798" w="390">
                    <a:moveTo>
                      <a:pt x="196" y="1"/>
                    </a:moveTo>
                    <a:cubicBezTo>
                      <a:pt x="90" y="1"/>
                      <a:pt x="5" y="86"/>
                      <a:pt x="5" y="192"/>
                    </a:cubicBezTo>
                    <a:lnTo>
                      <a:pt x="5" y="601"/>
                    </a:lnTo>
                    <a:cubicBezTo>
                      <a:pt x="1" y="708"/>
                      <a:pt x="87" y="797"/>
                      <a:pt x="196" y="797"/>
                    </a:cubicBezTo>
                    <a:cubicBezTo>
                      <a:pt x="303" y="797"/>
                      <a:pt x="390" y="708"/>
                      <a:pt x="386" y="601"/>
                    </a:cubicBezTo>
                    <a:lnTo>
                      <a:pt x="386" y="192"/>
                    </a:lnTo>
                    <a:cubicBezTo>
                      <a:pt x="387" y="86"/>
                      <a:pt x="301" y="1"/>
                      <a:pt x="1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66"/>
              <p:cNvSpPr/>
              <p:nvPr/>
            </p:nvSpPr>
            <p:spPr>
              <a:xfrm>
                <a:off x="916028" y="3186359"/>
                <a:ext cx="10935" cy="22490"/>
              </a:xfrm>
              <a:custGeom>
                <a:rect b="b" l="l" r="r" t="t"/>
                <a:pathLst>
                  <a:path extrusionOk="0" h="798" w="388">
                    <a:moveTo>
                      <a:pt x="194" y="1"/>
                    </a:moveTo>
                    <a:cubicBezTo>
                      <a:pt x="89" y="1"/>
                      <a:pt x="3" y="87"/>
                      <a:pt x="3" y="192"/>
                    </a:cubicBezTo>
                    <a:lnTo>
                      <a:pt x="3" y="601"/>
                    </a:lnTo>
                    <a:cubicBezTo>
                      <a:pt x="0" y="708"/>
                      <a:pt x="87" y="797"/>
                      <a:pt x="194" y="797"/>
                    </a:cubicBezTo>
                    <a:cubicBezTo>
                      <a:pt x="301" y="797"/>
                      <a:pt x="388" y="708"/>
                      <a:pt x="385" y="601"/>
                    </a:cubicBezTo>
                    <a:lnTo>
                      <a:pt x="385" y="192"/>
                    </a:lnTo>
                    <a:cubicBezTo>
                      <a:pt x="385" y="87"/>
                      <a:pt x="300" y="1"/>
                      <a:pt x="1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66"/>
              <p:cNvSpPr/>
              <p:nvPr/>
            </p:nvSpPr>
            <p:spPr>
              <a:xfrm>
                <a:off x="870006" y="3186359"/>
                <a:ext cx="10963" cy="22490"/>
              </a:xfrm>
              <a:custGeom>
                <a:rect b="b" l="l" r="r" t="t"/>
                <a:pathLst>
                  <a:path extrusionOk="0" h="798" w="389">
                    <a:moveTo>
                      <a:pt x="195" y="1"/>
                    </a:moveTo>
                    <a:cubicBezTo>
                      <a:pt x="89" y="1"/>
                      <a:pt x="4" y="86"/>
                      <a:pt x="5" y="192"/>
                    </a:cubicBezTo>
                    <a:lnTo>
                      <a:pt x="5" y="601"/>
                    </a:lnTo>
                    <a:cubicBezTo>
                      <a:pt x="1" y="708"/>
                      <a:pt x="87" y="797"/>
                      <a:pt x="195" y="797"/>
                    </a:cubicBezTo>
                    <a:cubicBezTo>
                      <a:pt x="303" y="797"/>
                      <a:pt x="389" y="708"/>
                      <a:pt x="386" y="601"/>
                    </a:cubicBezTo>
                    <a:lnTo>
                      <a:pt x="386" y="192"/>
                    </a:lnTo>
                    <a:cubicBezTo>
                      <a:pt x="386" y="87"/>
                      <a:pt x="301" y="1"/>
                      <a:pt x="1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66"/>
              <p:cNvSpPr/>
              <p:nvPr/>
            </p:nvSpPr>
            <p:spPr>
              <a:xfrm>
                <a:off x="893087" y="3048350"/>
                <a:ext cx="10766" cy="22123"/>
              </a:xfrm>
              <a:custGeom>
                <a:rect b="b" l="l" r="r" t="t"/>
                <a:pathLst>
                  <a:path extrusionOk="0" h="785" w="382">
                    <a:moveTo>
                      <a:pt x="189" y="0"/>
                    </a:moveTo>
                    <a:cubicBezTo>
                      <a:pt x="84" y="0"/>
                      <a:pt x="1" y="86"/>
                      <a:pt x="1" y="192"/>
                    </a:cubicBezTo>
                    <a:lnTo>
                      <a:pt x="1" y="599"/>
                    </a:lnTo>
                    <a:cubicBezTo>
                      <a:pt x="4" y="702"/>
                      <a:pt x="89" y="785"/>
                      <a:pt x="192" y="785"/>
                    </a:cubicBezTo>
                    <a:cubicBezTo>
                      <a:pt x="295" y="785"/>
                      <a:pt x="379" y="702"/>
                      <a:pt x="382" y="599"/>
                    </a:cubicBezTo>
                    <a:lnTo>
                      <a:pt x="382" y="192"/>
                    </a:lnTo>
                    <a:cubicBezTo>
                      <a:pt x="382" y="86"/>
                      <a:pt x="297" y="1"/>
                      <a:pt x="192" y="1"/>
                    </a:cubicBezTo>
                    <a:cubicBezTo>
                      <a:pt x="191" y="0"/>
                      <a:pt x="190" y="0"/>
                      <a:pt x="1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66"/>
              <p:cNvSpPr/>
              <p:nvPr/>
            </p:nvSpPr>
            <p:spPr>
              <a:xfrm>
                <a:off x="916084" y="3048350"/>
                <a:ext cx="10822" cy="22123"/>
              </a:xfrm>
              <a:custGeom>
                <a:rect b="b" l="l" r="r" t="t"/>
                <a:pathLst>
                  <a:path extrusionOk="0" h="785" w="384">
                    <a:moveTo>
                      <a:pt x="192" y="1"/>
                    </a:moveTo>
                    <a:cubicBezTo>
                      <a:pt x="87" y="1"/>
                      <a:pt x="1" y="86"/>
                      <a:pt x="1" y="192"/>
                    </a:cubicBezTo>
                    <a:lnTo>
                      <a:pt x="1" y="599"/>
                    </a:lnTo>
                    <a:cubicBezTo>
                      <a:pt x="5" y="702"/>
                      <a:pt x="89" y="785"/>
                      <a:pt x="192" y="785"/>
                    </a:cubicBezTo>
                    <a:cubicBezTo>
                      <a:pt x="295" y="785"/>
                      <a:pt x="380" y="702"/>
                      <a:pt x="383" y="599"/>
                    </a:cubicBezTo>
                    <a:lnTo>
                      <a:pt x="383" y="192"/>
                    </a:lnTo>
                    <a:cubicBezTo>
                      <a:pt x="383" y="86"/>
                      <a:pt x="298" y="1"/>
                      <a:pt x="1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66"/>
              <p:cNvSpPr/>
              <p:nvPr/>
            </p:nvSpPr>
            <p:spPr>
              <a:xfrm>
                <a:off x="847094" y="3048350"/>
                <a:ext cx="10794" cy="22123"/>
              </a:xfrm>
              <a:custGeom>
                <a:rect b="b" l="l" r="r" t="t"/>
                <a:pathLst>
                  <a:path extrusionOk="0" h="785" w="383">
                    <a:moveTo>
                      <a:pt x="194" y="0"/>
                    </a:moveTo>
                    <a:cubicBezTo>
                      <a:pt x="193" y="0"/>
                      <a:pt x="192" y="0"/>
                      <a:pt x="191" y="1"/>
                    </a:cubicBezTo>
                    <a:cubicBezTo>
                      <a:pt x="87" y="1"/>
                      <a:pt x="2" y="86"/>
                      <a:pt x="0" y="192"/>
                    </a:cubicBezTo>
                    <a:lnTo>
                      <a:pt x="0" y="599"/>
                    </a:lnTo>
                    <a:cubicBezTo>
                      <a:pt x="5" y="702"/>
                      <a:pt x="88" y="785"/>
                      <a:pt x="191" y="785"/>
                    </a:cubicBezTo>
                    <a:cubicBezTo>
                      <a:pt x="295" y="785"/>
                      <a:pt x="380" y="702"/>
                      <a:pt x="383" y="599"/>
                    </a:cubicBezTo>
                    <a:lnTo>
                      <a:pt x="383" y="192"/>
                    </a:lnTo>
                    <a:cubicBezTo>
                      <a:pt x="383" y="86"/>
                      <a:pt x="297" y="0"/>
                      <a:pt x="1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66"/>
              <p:cNvSpPr/>
              <p:nvPr/>
            </p:nvSpPr>
            <p:spPr>
              <a:xfrm>
                <a:off x="939109" y="3048350"/>
                <a:ext cx="10794" cy="21813"/>
              </a:xfrm>
              <a:custGeom>
                <a:rect b="b" l="l" r="r" t="t"/>
                <a:pathLst>
                  <a:path extrusionOk="0" h="774" w="383">
                    <a:moveTo>
                      <a:pt x="189" y="0"/>
                    </a:moveTo>
                    <a:cubicBezTo>
                      <a:pt x="84" y="0"/>
                      <a:pt x="0" y="86"/>
                      <a:pt x="0" y="192"/>
                    </a:cubicBezTo>
                    <a:lnTo>
                      <a:pt x="0" y="599"/>
                    </a:lnTo>
                    <a:cubicBezTo>
                      <a:pt x="8" y="698"/>
                      <a:pt x="92" y="773"/>
                      <a:pt x="191" y="773"/>
                    </a:cubicBezTo>
                    <a:cubicBezTo>
                      <a:pt x="289" y="773"/>
                      <a:pt x="373" y="698"/>
                      <a:pt x="382" y="599"/>
                    </a:cubicBezTo>
                    <a:lnTo>
                      <a:pt x="382" y="192"/>
                    </a:lnTo>
                    <a:cubicBezTo>
                      <a:pt x="381" y="86"/>
                      <a:pt x="296" y="1"/>
                      <a:pt x="191" y="1"/>
                    </a:cubicBezTo>
                    <a:cubicBezTo>
                      <a:pt x="190" y="0"/>
                      <a:pt x="190" y="0"/>
                      <a:pt x="1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66"/>
              <p:cNvSpPr/>
              <p:nvPr/>
            </p:nvSpPr>
            <p:spPr>
              <a:xfrm>
                <a:off x="870119" y="3048350"/>
                <a:ext cx="10766" cy="22123"/>
              </a:xfrm>
              <a:custGeom>
                <a:rect b="b" l="l" r="r" t="t"/>
                <a:pathLst>
                  <a:path extrusionOk="0" h="785" w="382">
                    <a:moveTo>
                      <a:pt x="191" y="1"/>
                    </a:moveTo>
                    <a:cubicBezTo>
                      <a:pt x="86" y="1"/>
                      <a:pt x="1" y="86"/>
                      <a:pt x="1" y="192"/>
                    </a:cubicBezTo>
                    <a:lnTo>
                      <a:pt x="1" y="599"/>
                    </a:lnTo>
                    <a:cubicBezTo>
                      <a:pt x="4" y="702"/>
                      <a:pt x="87" y="785"/>
                      <a:pt x="191" y="785"/>
                    </a:cubicBezTo>
                    <a:cubicBezTo>
                      <a:pt x="294" y="785"/>
                      <a:pt x="379" y="702"/>
                      <a:pt x="382" y="599"/>
                    </a:cubicBezTo>
                    <a:lnTo>
                      <a:pt x="382" y="192"/>
                    </a:lnTo>
                    <a:cubicBezTo>
                      <a:pt x="382" y="86"/>
                      <a:pt x="297" y="1"/>
                      <a:pt x="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66"/>
              <p:cNvSpPr/>
              <p:nvPr/>
            </p:nvSpPr>
            <p:spPr>
              <a:xfrm>
                <a:off x="892975" y="2979304"/>
                <a:ext cx="10991" cy="22490"/>
              </a:xfrm>
              <a:custGeom>
                <a:rect b="b" l="l" r="r" t="t"/>
                <a:pathLst>
                  <a:path extrusionOk="0" h="798" w="390">
                    <a:moveTo>
                      <a:pt x="196" y="1"/>
                    </a:moveTo>
                    <a:cubicBezTo>
                      <a:pt x="90" y="1"/>
                      <a:pt x="5" y="87"/>
                      <a:pt x="5" y="193"/>
                    </a:cubicBezTo>
                    <a:lnTo>
                      <a:pt x="5" y="600"/>
                    </a:lnTo>
                    <a:cubicBezTo>
                      <a:pt x="1" y="708"/>
                      <a:pt x="87" y="797"/>
                      <a:pt x="196" y="797"/>
                    </a:cubicBezTo>
                    <a:cubicBezTo>
                      <a:pt x="303" y="797"/>
                      <a:pt x="390" y="708"/>
                      <a:pt x="386" y="600"/>
                    </a:cubicBezTo>
                    <a:lnTo>
                      <a:pt x="386" y="193"/>
                    </a:lnTo>
                    <a:cubicBezTo>
                      <a:pt x="387" y="87"/>
                      <a:pt x="301" y="1"/>
                      <a:pt x="1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66"/>
              <p:cNvSpPr/>
              <p:nvPr/>
            </p:nvSpPr>
            <p:spPr>
              <a:xfrm>
                <a:off x="916028" y="2979304"/>
                <a:ext cx="10935" cy="22490"/>
              </a:xfrm>
              <a:custGeom>
                <a:rect b="b" l="l" r="r" t="t"/>
                <a:pathLst>
                  <a:path extrusionOk="0" h="798" w="388">
                    <a:moveTo>
                      <a:pt x="194" y="1"/>
                    </a:moveTo>
                    <a:cubicBezTo>
                      <a:pt x="89" y="2"/>
                      <a:pt x="3" y="87"/>
                      <a:pt x="3" y="193"/>
                    </a:cubicBezTo>
                    <a:lnTo>
                      <a:pt x="3" y="600"/>
                    </a:lnTo>
                    <a:cubicBezTo>
                      <a:pt x="0" y="708"/>
                      <a:pt x="87" y="797"/>
                      <a:pt x="194" y="797"/>
                    </a:cubicBezTo>
                    <a:cubicBezTo>
                      <a:pt x="301" y="797"/>
                      <a:pt x="388" y="708"/>
                      <a:pt x="385" y="600"/>
                    </a:cubicBezTo>
                    <a:lnTo>
                      <a:pt x="385" y="193"/>
                    </a:lnTo>
                    <a:cubicBezTo>
                      <a:pt x="385" y="87"/>
                      <a:pt x="300" y="1"/>
                      <a:pt x="1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66"/>
              <p:cNvSpPr/>
              <p:nvPr/>
            </p:nvSpPr>
            <p:spPr>
              <a:xfrm>
                <a:off x="870006" y="2979304"/>
                <a:ext cx="10963" cy="22490"/>
              </a:xfrm>
              <a:custGeom>
                <a:rect b="b" l="l" r="r" t="t"/>
                <a:pathLst>
                  <a:path extrusionOk="0" h="798" w="389">
                    <a:moveTo>
                      <a:pt x="195" y="1"/>
                    </a:moveTo>
                    <a:cubicBezTo>
                      <a:pt x="89" y="1"/>
                      <a:pt x="4" y="87"/>
                      <a:pt x="5" y="193"/>
                    </a:cubicBezTo>
                    <a:lnTo>
                      <a:pt x="5" y="600"/>
                    </a:lnTo>
                    <a:cubicBezTo>
                      <a:pt x="1" y="708"/>
                      <a:pt x="87" y="797"/>
                      <a:pt x="195" y="797"/>
                    </a:cubicBezTo>
                    <a:cubicBezTo>
                      <a:pt x="303" y="797"/>
                      <a:pt x="389" y="708"/>
                      <a:pt x="386" y="600"/>
                    </a:cubicBezTo>
                    <a:lnTo>
                      <a:pt x="386" y="193"/>
                    </a:lnTo>
                    <a:cubicBezTo>
                      <a:pt x="386" y="87"/>
                      <a:pt x="301" y="2"/>
                      <a:pt x="1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652" name="Google Shape;2652;p66"/>
          <p:cNvGrpSpPr/>
          <p:nvPr/>
        </p:nvGrpSpPr>
        <p:grpSpPr>
          <a:xfrm>
            <a:off x="6130387" y="2584959"/>
            <a:ext cx="1733414" cy="1315500"/>
            <a:chOff x="6130387" y="2584959"/>
            <a:chExt cx="1733414" cy="1315500"/>
          </a:xfrm>
        </p:grpSpPr>
        <p:sp>
          <p:nvSpPr>
            <p:cNvPr id="2653" name="Google Shape;2653;p66"/>
            <p:cNvSpPr/>
            <p:nvPr/>
          </p:nvSpPr>
          <p:spPr>
            <a:xfrm rot="-7597426">
              <a:off x="6216541" y="2908051"/>
              <a:ext cx="1007672" cy="721248"/>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66"/>
            <p:cNvSpPr/>
            <p:nvPr/>
          </p:nvSpPr>
          <p:spPr>
            <a:xfrm rot="-3075592">
              <a:off x="6738163" y="2774820"/>
              <a:ext cx="935778" cy="935778"/>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5" name="Google Shape;2655;p66"/>
          <p:cNvGrpSpPr/>
          <p:nvPr/>
        </p:nvGrpSpPr>
        <p:grpSpPr>
          <a:xfrm>
            <a:off x="3916938" y="2584959"/>
            <a:ext cx="1819686" cy="1315500"/>
            <a:chOff x="3916938" y="2584959"/>
            <a:chExt cx="1819686" cy="1315500"/>
          </a:xfrm>
        </p:grpSpPr>
        <p:sp>
          <p:nvSpPr>
            <p:cNvPr id="2656" name="Google Shape;2656;p66"/>
            <p:cNvSpPr/>
            <p:nvPr/>
          </p:nvSpPr>
          <p:spPr>
            <a:xfrm rot="2945999">
              <a:off x="4676840" y="2932852"/>
              <a:ext cx="1007621" cy="598285"/>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66"/>
            <p:cNvSpPr/>
            <p:nvPr/>
          </p:nvSpPr>
          <p:spPr>
            <a:xfrm rot="-3075592">
              <a:off x="4106798" y="2774820"/>
              <a:ext cx="935778" cy="935778"/>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8" name="Google Shape;2658;p66"/>
          <p:cNvGrpSpPr/>
          <p:nvPr/>
        </p:nvGrpSpPr>
        <p:grpSpPr>
          <a:xfrm>
            <a:off x="4392968" y="3073180"/>
            <a:ext cx="358069" cy="317995"/>
            <a:chOff x="3584280" y="3699191"/>
            <a:chExt cx="358069" cy="317995"/>
          </a:xfrm>
        </p:grpSpPr>
        <p:sp>
          <p:nvSpPr>
            <p:cNvPr id="2659" name="Google Shape;2659;p66"/>
            <p:cNvSpPr/>
            <p:nvPr/>
          </p:nvSpPr>
          <p:spPr>
            <a:xfrm>
              <a:off x="3584280" y="3699191"/>
              <a:ext cx="358069" cy="317995"/>
            </a:xfrm>
            <a:custGeom>
              <a:rect b="b" l="l" r="r" t="t"/>
              <a:pathLst>
                <a:path extrusionOk="0" h="10014" w="11276">
                  <a:moveTo>
                    <a:pt x="5644" y="1"/>
                  </a:moveTo>
                  <a:cubicBezTo>
                    <a:pt x="5203" y="1"/>
                    <a:pt x="4810" y="227"/>
                    <a:pt x="4596" y="620"/>
                  </a:cubicBezTo>
                  <a:lnTo>
                    <a:pt x="822" y="7168"/>
                  </a:lnTo>
                  <a:cubicBezTo>
                    <a:pt x="774" y="7240"/>
                    <a:pt x="798" y="7347"/>
                    <a:pt x="881" y="7395"/>
                  </a:cubicBezTo>
                  <a:cubicBezTo>
                    <a:pt x="903" y="7406"/>
                    <a:pt x="929" y="7411"/>
                    <a:pt x="955" y="7411"/>
                  </a:cubicBezTo>
                  <a:cubicBezTo>
                    <a:pt x="1012" y="7411"/>
                    <a:pt x="1071" y="7384"/>
                    <a:pt x="1096" y="7335"/>
                  </a:cubicBezTo>
                  <a:lnTo>
                    <a:pt x="4882" y="787"/>
                  </a:lnTo>
                  <a:cubicBezTo>
                    <a:pt x="5049" y="513"/>
                    <a:pt x="5322" y="346"/>
                    <a:pt x="5644" y="346"/>
                  </a:cubicBezTo>
                  <a:cubicBezTo>
                    <a:pt x="5953" y="346"/>
                    <a:pt x="6239" y="513"/>
                    <a:pt x="6394" y="787"/>
                  </a:cubicBezTo>
                  <a:lnTo>
                    <a:pt x="10775" y="8359"/>
                  </a:lnTo>
                  <a:cubicBezTo>
                    <a:pt x="10942" y="8621"/>
                    <a:pt x="10942" y="8954"/>
                    <a:pt x="10775" y="9240"/>
                  </a:cubicBezTo>
                  <a:cubicBezTo>
                    <a:pt x="10609" y="9502"/>
                    <a:pt x="10323" y="9669"/>
                    <a:pt x="10013" y="9669"/>
                  </a:cubicBezTo>
                  <a:lnTo>
                    <a:pt x="1262" y="9669"/>
                  </a:lnTo>
                  <a:cubicBezTo>
                    <a:pt x="953" y="9669"/>
                    <a:pt x="667" y="9502"/>
                    <a:pt x="500" y="9240"/>
                  </a:cubicBezTo>
                  <a:cubicBezTo>
                    <a:pt x="346" y="8966"/>
                    <a:pt x="346" y="8645"/>
                    <a:pt x="500" y="8359"/>
                  </a:cubicBezTo>
                  <a:lnTo>
                    <a:pt x="774" y="7895"/>
                  </a:lnTo>
                  <a:cubicBezTo>
                    <a:pt x="822" y="7823"/>
                    <a:pt x="786" y="7716"/>
                    <a:pt x="715" y="7668"/>
                  </a:cubicBezTo>
                  <a:cubicBezTo>
                    <a:pt x="693" y="7657"/>
                    <a:pt x="667" y="7652"/>
                    <a:pt x="641" y="7652"/>
                  </a:cubicBezTo>
                  <a:cubicBezTo>
                    <a:pt x="583" y="7652"/>
                    <a:pt x="521" y="7679"/>
                    <a:pt x="488" y="7728"/>
                  </a:cubicBezTo>
                  <a:lnTo>
                    <a:pt x="227" y="8192"/>
                  </a:lnTo>
                  <a:cubicBezTo>
                    <a:pt x="0" y="8561"/>
                    <a:pt x="0" y="9026"/>
                    <a:pt x="227" y="9395"/>
                  </a:cubicBezTo>
                  <a:cubicBezTo>
                    <a:pt x="441" y="9776"/>
                    <a:pt x="834" y="10014"/>
                    <a:pt x="1262" y="10014"/>
                  </a:cubicBezTo>
                  <a:lnTo>
                    <a:pt x="10013" y="10014"/>
                  </a:lnTo>
                  <a:cubicBezTo>
                    <a:pt x="10442" y="10014"/>
                    <a:pt x="10847" y="9788"/>
                    <a:pt x="11061" y="9395"/>
                  </a:cubicBezTo>
                  <a:cubicBezTo>
                    <a:pt x="11276" y="9026"/>
                    <a:pt x="11276" y="8585"/>
                    <a:pt x="11061" y="8192"/>
                  </a:cubicBezTo>
                  <a:lnTo>
                    <a:pt x="6680" y="620"/>
                  </a:lnTo>
                  <a:cubicBezTo>
                    <a:pt x="6453" y="251"/>
                    <a:pt x="6072" y="1"/>
                    <a:pt x="56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66"/>
            <p:cNvSpPr/>
            <p:nvPr/>
          </p:nvSpPr>
          <p:spPr>
            <a:xfrm>
              <a:off x="3613400" y="3727167"/>
              <a:ext cx="299831" cy="261661"/>
            </a:xfrm>
            <a:custGeom>
              <a:rect b="b" l="l" r="r" t="t"/>
              <a:pathLst>
                <a:path extrusionOk="0" h="8240" w="9442">
                  <a:moveTo>
                    <a:pt x="4727" y="358"/>
                  </a:moveTo>
                  <a:lnTo>
                    <a:pt x="9085" y="7907"/>
                  </a:lnTo>
                  <a:lnTo>
                    <a:pt x="381" y="7907"/>
                  </a:lnTo>
                  <a:lnTo>
                    <a:pt x="4727" y="358"/>
                  </a:lnTo>
                  <a:close/>
                  <a:moveTo>
                    <a:pt x="4727" y="1"/>
                  </a:moveTo>
                  <a:cubicBezTo>
                    <a:pt x="4608" y="1"/>
                    <a:pt x="4501" y="60"/>
                    <a:pt x="4441" y="168"/>
                  </a:cubicBezTo>
                  <a:lnTo>
                    <a:pt x="60" y="7740"/>
                  </a:lnTo>
                  <a:cubicBezTo>
                    <a:pt x="0" y="7847"/>
                    <a:pt x="0" y="7966"/>
                    <a:pt x="60" y="8073"/>
                  </a:cubicBezTo>
                  <a:cubicBezTo>
                    <a:pt x="119" y="8192"/>
                    <a:pt x="226" y="8240"/>
                    <a:pt x="345" y="8240"/>
                  </a:cubicBezTo>
                  <a:lnTo>
                    <a:pt x="9096" y="8240"/>
                  </a:lnTo>
                  <a:cubicBezTo>
                    <a:pt x="9216" y="8240"/>
                    <a:pt x="9323" y="8180"/>
                    <a:pt x="9382" y="8073"/>
                  </a:cubicBezTo>
                  <a:cubicBezTo>
                    <a:pt x="9442" y="7966"/>
                    <a:pt x="9442" y="7847"/>
                    <a:pt x="9382" y="7740"/>
                  </a:cubicBezTo>
                  <a:lnTo>
                    <a:pt x="5001" y="168"/>
                  </a:lnTo>
                  <a:cubicBezTo>
                    <a:pt x="4941" y="60"/>
                    <a:pt x="4846" y="1"/>
                    <a:pt x="47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66"/>
            <p:cNvSpPr/>
            <p:nvPr/>
          </p:nvSpPr>
          <p:spPr>
            <a:xfrm>
              <a:off x="3735879" y="3910171"/>
              <a:ext cx="54873" cy="54841"/>
            </a:xfrm>
            <a:custGeom>
              <a:rect b="b" l="l" r="r" t="t"/>
              <a:pathLst>
                <a:path extrusionOk="0" h="1727" w="1728">
                  <a:moveTo>
                    <a:pt x="870" y="322"/>
                  </a:moveTo>
                  <a:cubicBezTo>
                    <a:pt x="1168" y="322"/>
                    <a:pt x="1406" y="572"/>
                    <a:pt x="1406" y="870"/>
                  </a:cubicBezTo>
                  <a:cubicBezTo>
                    <a:pt x="1406" y="1167"/>
                    <a:pt x="1168" y="1405"/>
                    <a:pt x="870" y="1405"/>
                  </a:cubicBezTo>
                  <a:cubicBezTo>
                    <a:pt x="572" y="1405"/>
                    <a:pt x="334" y="1167"/>
                    <a:pt x="334" y="870"/>
                  </a:cubicBezTo>
                  <a:cubicBezTo>
                    <a:pt x="334" y="572"/>
                    <a:pt x="572" y="322"/>
                    <a:pt x="870" y="322"/>
                  </a:cubicBezTo>
                  <a:close/>
                  <a:moveTo>
                    <a:pt x="870" y="0"/>
                  </a:moveTo>
                  <a:cubicBezTo>
                    <a:pt x="394" y="0"/>
                    <a:pt x="1" y="393"/>
                    <a:pt x="1" y="870"/>
                  </a:cubicBezTo>
                  <a:cubicBezTo>
                    <a:pt x="1" y="1346"/>
                    <a:pt x="394" y="1727"/>
                    <a:pt x="870" y="1727"/>
                  </a:cubicBezTo>
                  <a:cubicBezTo>
                    <a:pt x="1346" y="1727"/>
                    <a:pt x="1727" y="1334"/>
                    <a:pt x="1727" y="870"/>
                  </a:cubicBezTo>
                  <a:cubicBezTo>
                    <a:pt x="1727" y="393"/>
                    <a:pt x="1346" y="0"/>
                    <a:pt x="8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66"/>
            <p:cNvSpPr/>
            <p:nvPr/>
          </p:nvSpPr>
          <p:spPr>
            <a:xfrm>
              <a:off x="3738896" y="3788422"/>
              <a:ext cx="49188" cy="114604"/>
            </a:xfrm>
            <a:custGeom>
              <a:rect b="b" l="l" r="r" t="t"/>
              <a:pathLst>
                <a:path extrusionOk="0" h="3609" w="1549">
                  <a:moveTo>
                    <a:pt x="572" y="1"/>
                  </a:moveTo>
                  <a:cubicBezTo>
                    <a:pt x="263" y="1"/>
                    <a:pt x="1" y="251"/>
                    <a:pt x="1" y="572"/>
                  </a:cubicBezTo>
                  <a:lnTo>
                    <a:pt x="1" y="3037"/>
                  </a:lnTo>
                  <a:cubicBezTo>
                    <a:pt x="1" y="3346"/>
                    <a:pt x="263" y="3608"/>
                    <a:pt x="572" y="3608"/>
                  </a:cubicBezTo>
                  <a:lnTo>
                    <a:pt x="965" y="3608"/>
                  </a:lnTo>
                  <a:cubicBezTo>
                    <a:pt x="1275" y="3608"/>
                    <a:pt x="1549" y="3358"/>
                    <a:pt x="1549" y="3037"/>
                  </a:cubicBezTo>
                  <a:lnTo>
                    <a:pt x="1549" y="1560"/>
                  </a:lnTo>
                  <a:cubicBezTo>
                    <a:pt x="1549" y="1465"/>
                    <a:pt x="1465" y="1394"/>
                    <a:pt x="1382" y="1394"/>
                  </a:cubicBezTo>
                  <a:cubicBezTo>
                    <a:pt x="1287" y="1394"/>
                    <a:pt x="1215" y="1465"/>
                    <a:pt x="1215" y="1560"/>
                  </a:cubicBezTo>
                  <a:lnTo>
                    <a:pt x="1215" y="3037"/>
                  </a:lnTo>
                  <a:cubicBezTo>
                    <a:pt x="1215" y="3168"/>
                    <a:pt x="1108" y="3275"/>
                    <a:pt x="977" y="3275"/>
                  </a:cubicBezTo>
                  <a:lnTo>
                    <a:pt x="584" y="3275"/>
                  </a:lnTo>
                  <a:cubicBezTo>
                    <a:pt x="453" y="3275"/>
                    <a:pt x="346" y="3168"/>
                    <a:pt x="346" y="3037"/>
                  </a:cubicBezTo>
                  <a:lnTo>
                    <a:pt x="346" y="572"/>
                  </a:lnTo>
                  <a:cubicBezTo>
                    <a:pt x="346" y="441"/>
                    <a:pt x="453" y="334"/>
                    <a:pt x="584" y="334"/>
                  </a:cubicBezTo>
                  <a:lnTo>
                    <a:pt x="977" y="334"/>
                  </a:lnTo>
                  <a:cubicBezTo>
                    <a:pt x="1108" y="334"/>
                    <a:pt x="1215" y="441"/>
                    <a:pt x="1215" y="572"/>
                  </a:cubicBezTo>
                  <a:lnTo>
                    <a:pt x="1215" y="906"/>
                  </a:lnTo>
                  <a:cubicBezTo>
                    <a:pt x="1215" y="989"/>
                    <a:pt x="1287" y="1072"/>
                    <a:pt x="1382" y="1072"/>
                  </a:cubicBezTo>
                  <a:cubicBezTo>
                    <a:pt x="1465" y="1072"/>
                    <a:pt x="1549" y="989"/>
                    <a:pt x="1549" y="906"/>
                  </a:cubicBezTo>
                  <a:lnTo>
                    <a:pt x="1549" y="572"/>
                  </a:lnTo>
                  <a:cubicBezTo>
                    <a:pt x="1549" y="263"/>
                    <a:pt x="1287" y="1"/>
                    <a:pt x="9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63" name="Google Shape;2663;p66"/>
          <p:cNvSpPr/>
          <p:nvPr/>
        </p:nvSpPr>
        <p:spPr>
          <a:xfrm>
            <a:off x="7060626" y="3045813"/>
            <a:ext cx="347552" cy="346438"/>
          </a:xfrm>
          <a:custGeom>
            <a:rect b="b" l="l" r="r" t="t"/>
            <a:pathLst>
              <a:path extrusionOk="0" h="10884" w="10919">
                <a:moveTo>
                  <a:pt x="9561" y="561"/>
                </a:moveTo>
                <a:lnTo>
                  <a:pt x="9561" y="1203"/>
                </a:lnTo>
                <a:cubicBezTo>
                  <a:pt x="9561" y="1299"/>
                  <a:pt x="9633" y="1370"/>
                  <a:pt x="9728" y="1370"/>
                </a:cubicBezTo>
                <a:lnTo>
                  <a:pt x="10359" y="1370"/>
                </a:lnTo>
                <a:lnTo>
                  <a:pt x="8966" y="2739"/>
                </a:lnTo>
                <a:lnTo>
                  <a:pt x="8394" y="2739"/>
                </a:lnTo>
                <a:lnTo>
                  <a:pt x="9323" y="1811"/>
                </a:lnTo>
                <a:cubicBezTo>
                  <a:pt x="9383" y="1751"/>
                  <a:pt x="9383" y="1644"/>
                  <a:pt x="9323" y="1584"/>
                </a:cubicBezTo>
                <a:cubicBezTo>
                  <a:pt x="9293" y="1555"/>
                  <a:pt x="9252" y="1540"/>
                  <a:pt x="9210" y="1540"/>
                </a:cubicBezTo>
                <a:cubicBezTo>
                  <a:pt x="9168" y="1540"/>
                  <a:pt x="9127" y="1555"/>
                  <a:pt x="9097" y="1584"/>
                </a:cubicBezTo>
                <a:lnTo>
                  <a:pt x="8180" y="2513"/>
                </a:lnTo>
                <a:lnTo>
                  <a:pt x="8180" y="1954"/>
                </a:lnTo>
                <a:lnTo>
                  <a:pt x="9561" y="561"/>
                </a:lnTo>
                <a:close/>
                <a:moveTo>
                  <a:pt x="4441" y="2382"/>
                </a:moveTo>
                <a:cubicBezTo>
                  <a:pt x="5513" y="2382"/>
                  <a:pt x="6489" y="2799"/>
                  <a:pt x="7228" y="3466"/>
                </a:cubicBezTo>
                <a:lnTo>
                  <a:pt x="4334" y="6347"/>
                </a:lnTo>
                <a:cubicBezTo>
                  <a:pt x="4275" y="6406"/>
                  <a:pt x="4275" y="6514"/>
                  <a:pt x="4334" y="6573"/>
                </a:cubicBezTo>
                <a:cubicBezTo>
                  <a:pt x="4370" y="6609"/>
                  <a:pt x="4406" y="6621"/>
                  <a:pt x="4453" y="6621"/>
                </a:cubicBezTo>
                <a:cubicBezTo>
                  <a:pt x="4501" y="6621"/>
                  <a:pt x="4525" y="6609"/>
                  <a:pt x="4572" y="6573"/>
                </a:cubicBezTo>
                <a:lnTo>
                  <a:pt x="5287" y="5859"/>
                </a:lnTo>
                <a:cubicBezTo>
                  <a:pt x="5418" y="6037"/>
                  <a:pt x="5477" y="6252"/>
                  <a:pt x="5477" y="6478"/>
                </a:cubicBezTo>
                <a:cubicBezTo>
                  <a:pt x="5477" y="7038"/>
                  <a:pt x="5013" y="7502"/>
                  <a:pt x="4453" y="7502"/>
                </a:cubicBezTo>
                <a:cubicBezTo>
                  <a:pt x="3894" y="7502"/>
                  <a:pt x="3429" y="7038"/>
                  <a:pt x="3429" y="6478"/>
                </a:cubicBezTo>
                <a:cubicBezTo>
                  <a:pt x="3429" y="5906"/>
                  <a:pt x="3894" y="5442"/>
                  <a:pt x="4453" y="5442"/>
                </a:cubicBezTo>
                <a:cubicBezTo>
                  <a:pt x="4513" y="5442"/>
                  <a:pt x="4584" y="5442"/>
                  <a:pt x="4644" y="5466"/>
                </a:cubicBezTo>
                <a:cubicBezTo>
                  <a:pt x="4652" y="5467"/>
                  <a:pt x="4660" y="5467"/>
                  <a:pt x="4668" y="5467"/>
                </a:cubicBezTo>
                <a:cubicBezTo>
                  <a:pt x="4751" y="5467"/>
                  <a:pt x="4813" y="5410"/>
                  <a:pt x="4834" y="5323"/>
                </a:cubicBezTo>
                <a:cubicBezTo>
                  <a:pt x="4858" y="5240"/>
                  <a:pt x="4799" y="5168"/>
                  <a:pt x="4703" y="5133"/>
                </a:cubicBezTo>
                <a:cubicBezTo>
                  <a:pt x="4620" y="5121"/>
                  <a:pt x="4537" y="5109"/>
                  <a:pt x="4453" y="5109"/>
                </a:cubicBezTo>
                <a:cubicBezTo>
                  <a:pt x="3703" y="5109"/>
                  <a:pt x="3096" y="5716"/>
                  <a:pt x="3096" y="6454"/>
                </a:cubicBezTo>
                <a:cubicBezTo>
                  <a:pt x="3096" y="7204"/>
                  <a:pt x="3703" y="7811"/>
                  <a:pt x="4453" y="7811"/>
                </a:cubicBezTo>
                <a:cubicBezTo>
                  <a:pt x="5192" y="7811"/>
                  <a:pt x="5811" y="7204"/>
                  <a:pt x="5811" y="6454"/>
                </a:cubicBezTo>
                <a:cubicBezTo>
                  <a:pt x="5811" y="6145"/>
                  <a:pt x="5704" y="5859"/>
                  <a:pt x="5525" y="5621"/>
                </a:cubicBezTo>
                <a:lnTo>
                  <a:pt x="6025" y="5121"/>
                </a:lnTo>
                <a:cubicBezTo>
                  <a:pt x="6346" y="5490"/>
                  <a:pt x="6525" y="5966"/>
                  <a:pt x="6525" y="6454"/>
                </a:cubicBezTo>
                <a:cubicBezTo>
                  <a:pt x="6525" y="7585"/>
                  <a:pt x="5596" y="8514"/>
                  <a:pt x="4465" y="8514"/>
                </a:cubicBezTo>
                <a:cubicBezTo>
                  <a:pt x="3334" y="8514"/>
                  <a:pt x="2417" y="7585"/>
                  <a:pt x="2417" y="6454"/>
                </a:cubicBezTo>
                <a:cubicBezTo>
                  <a:pt x="2417" y="5323"/>
                  <a:pt x="3334" y="4406"/>
                  <a:pt x="4465" y="4406"/>
                </a:cubicBezTo>
                <a:cubicBezTo>
                  <a:pt x="4811" y="4406"/>
                  <a:pt x="5156" y="4490"/>
                  <a:pt x="5453" y="4656"/>
                </a:cubicBezTo>
                <a:cubicBezTo>
                  <a:pt x="5476" y="4671"/>
                  <a:pt x="5502" y="4678"/>
                  <a:pt x="5528" y="4678"/>
                </a:cubicBezTo>
                <a:cubicBezTo>
                  <a:pt x="5585" y="4678"/>
                  <a:pt x="5643" y="4646"/>
                  <a:pt x="5668" y="4597"/>
                </a:cubicBezTo>
                <a:cubicBezTo>
                  <a:pt x="5715" y="4525"/>
                  <a:pt x="5692" y="4418"/>
                  <a:pt x="5608" y="4371"/>
                </a:cubicBezTo>
                <a:cubicBezTo>
                  <a:pt x="5275" y="4180"/>
                  <a:pt x="4882" y="4097"/>
                  <a:pt x="4477" y="4097"/>
                </a:cubicBezTo>
                <a:cubicBezTo>
                  <a:pt x="3167" y="4097"/>
                  <a:pt x="2120" y="5168"/>
                  <a:pt x="2120" y="6454"/>
                </a:cubicBezTo>
                <a:cubicBezTo>
                  <a:pt x="2120" y="7764"/>
                  <a:pt x="3191" y="8823"/>
                  <a:pt x="4477" y="8823"/>
                </a:cubicBezTo>
                <a:cubicBezTo>
                  <a:pt x="5787" y="8823"/>
                  <a:pt x="6847" y="7752"/>
                  <a:pt x="6847" y="6454"/>
                </a:cubicBezTo>
                <a:cubicBezTo>
                  <a:pt x="6847" y="5883"/>
                  <a:pt x="6644" y="5323"/>
                  <a:pt x="6263" y="4894"/>
                </a:cubicBezTo>
                <a:lnTo>
                  <a:pt x="6763" y="4406"/>
                </a:lnTo>
                <a:cubicBezTo>
                  <a:pt x="7263" y="4966"/>
                  <a:pt x="7549" y="5704"/>
                  <a:pt x="7549" y="6454"/>
                </a:cubicBezTo>
                <a:cubicBezTo>
                  <a:pt x="7549" y="8157"/>
                  <a:pt x="6168" y="9538"/>
                  <a:pt x="4465" y="9538"/>
                </a:cubicBezTo>
                <a:cubicBezTo>
                  <a:pt x="2775" y="9538"/>
                  <a:pt x="1382" y="8157"/>
                  <a:pt x="1382" y="6454"/>
                </a:cubicBezTo>
                <a:cubicBezTo>
                  <a:pt x="1382" y="4763"/>
                  <a:pt x="2775" y="3382"/>
                  <a:pt x="4465" y="3382"/>
                </a:cubicBezTo>
                <a:cubicBezTo>
                  <a:pt x="5061" y="3382"/>
                  <a:pt x="5632" y="3537"/>
                  <a:pt x="6132" y="3870"/>
                </a:cubicBezTo>
                <a:cubicBezTo>
                  <a:pt x="6157" y="3887"/>
                  <a:pt x="6187" y="3895"/>
                  <a:pt x="6217" y="3895"/>
                </a:cubicBezTo>
                <a:cubicBezTo>
                  <a:pt x="6272" y="3895"/>
                  <a:pt x="6328" y="3869"/>
                  <a:pt x="6358" y="3823"/>
                </a:cubicBezTo>
                <a:cubicBezTo>
                  <a:pt x="6406" y="3751"/>
                  <a:pt x="6382" y="3644"/>
                  <a:pt x="6311" y="3597"/>
                </a:cubicBezTo>
                <a:cubicBezTo>
                  <a:pt x="5763" y="3239"/>
                  <a:pt x="5132" y="3061"/>
                  <a:pt x="4477" y="3061"/>
                </a:cubicBezTo>
                <a:cubicBezTo>
                  <a:pt x="2608" y="3061"/>
                  <a:pt x="1084" y="4585"/>
                  <a:pt x="1084" y="6454"/>
                </a:cubicBezTo>
                <a:cubicBezTo>
                  <a:pt x="1084" y="8335"/>
                  <a:pt x="2608" y="9847"/>
                  <a:pt x="4477" y="9847"/>
                </a:cubicBezTo>
                <a:cubicBezTo>
                  <a:pt x="6358" y="9847"/>
                  <a:pt x="7870" y="8335"/>
                  <a:pt x="7870" y="6454"/>
                </a:cubicBezTo>
                <a:cubicBezTo>
                  <a:pt x="7870" y="5609"/>
                  <a:pt x="7561" y="4811"/>
                  <a:pt x="7001" y="4168"/>
                </a:cubicBezTo>
                <a:lnTo>
                  <a:pt x="7489" y="3680"/>
                </a:lnTo>
                <a:cubicBezTo>
                  <a:pt x="8120" y="4418"/>
                  <a:pt x="8537" y="5394"/>
                  <a:pt x="8537" y="6478"/>
                </a:cubicBezTo>
                <a:cubicBezTo>
                  <a:pt x="8537" y="8740"/>
                  <a:pt x="6692" y="10562"/>
                  <a:pt x="4441" y="10562"/>
                </a:cubicBezTo>
                <a:cubicBezTo>
                  <a:pt x="2191" y="10562"/>
                  <a:pt x="346" y="8716"/>
                  <a:pt x="346" y="6478"/>
                </a:cubicBezTo>
                <a:cubicBezTo>
                  <a:pt x="346" y="4228"/>
                  <a:pt x="2191" y="2382"/>
                  <a:pt x="4441" y="2382"/>
                </a:cubicBezTo>
                <a:close/>
                <a:moveTo>
                  <a:pt x="9701" y="1"/>
                </a:moveTo>
                <a:cubicBezTo>
                  <a:pt x="9659" y="1"/>
                  <a:pt x="9617" y="17"/>
                  <a:pt x="9585" y="49"/>
                </a:cubicBezTo>
                <a:lnTo>
                  <a:pt x="7894" y="1739"/>
                </a:lnTo>
                <a:cubicBezTo>
                  <a:pt x="7859" y="1775"/>
                  <a:pt x="7847" y="1811"/>
                  <a:pt x="7847" y="1858"/>
                </a:cubicBezTo>
                <a:lnTo>
                  <a:pt x="7847" y="2811"/>
                </a:lnTo>
                <a:lnTo>
                  <a:pt x="7430" y="3228"/>
                </a:lnTo>
                <a:cubicBezTo>
                  <a:pt x="6644" y="2501"/>
                  <a:pt x="5584" y="2037"/>
                  <a:pt x="4430" y="2037"/>
                </a:cubicBezTo>
                <a:cubicBezTo>
                  <a:pt x="1989" y="2037"/>
                  <a:pt x="0" y="4013"/>
                  <a:pt x="0" y="6454"/>
                </a:cubicBezTo>
                <a:cubicBezTo>
                  <a:pt x="0" y="8895"/>
                  <a:pt x="1989" y="10883"/>
                  <a:pt x="4430" y="10883"/>
                </a:cubicBezTo>
                <a:cubicBezTo>
                  <a:pt x="6870" y="10883"/>
                  <a:pt x="8847" y="8895"/>
                  <a:pt x="8847" y="6454"/>
                </a:cubicBezTo>
                <a:cubicBezTo>
                  <a:pt x="8847" y="5299"/>
                  <a:pt x="8394" y="4240"/>
                  <a:pt x="7656" y="3454"/>
                </a:cubicBezTo>
                <a:lnTo>
                  <a:pt x="8073" y="3037"/>
                </a:lnTo>
                <a:lnTo>
                  <a:pt x="9025" y="3037"/>
                </a:lnTo>
                <a:cubicBezTo>
                  <a:pt x="9073" y="3037"/>
                  <a:pt x="9109" y="3013"/>
                  <a:pt x="9144" y="2989"/>
                </a:cubicBezTo>
                <a:lnTo>
                  <a:pt x="10835" y="1299"/>
                </a:lnTo>
                <a:cubicBezTo>
                  <a:pt x="10895" y="1251"/>
                  <a:pt x="10918" y="1192"/>
                  <a:pt x="10883" y="1132"/>
                </a:cubicBezTo>
                <a:cubicBezTo>
                  <a:pt x="10859" y="1072"/>
                  <a:pt x="10799" y="1025"/>
                  <a:pt x="10740" y="1025"/>
                </a:cubicBezTo>
                <a:lnTo>
                  <a:pt x="9871" y="1025"/>
                </a:lnTo>
                <a:lnTo>
                  <a:pt x="9871" y="168"/>
                </a:lnTo>
                <a:cubicBezTo>
                  <a:pt x="9871" y="108"/>
                  <a:pt x="9823" y="49"/>
                  <a:pt x="9764" y="13"/>
                </a:cubicBezTo>
                <a:cubicBezTo>
                  <a:pt x="9744" y="5"/>
                  <a:pt x="9723" y="1"/>
                  <a:pt x="97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667" name="Shape 2667"/>
        <p:cNvGrpSpPr/>
        <p:nvPr/>
      </p:nvGrpSpPr>
      <p:grpSpPr>
        <a:xfrm>
          <a:off x="0" y="0"/>
          <a:ext cx="0" cy="0"/>
          <a:chOff x="0" y="0"/>
          <a:chExt cx="0" cy="0"/>
        </a:xfrm>
      </p:grpSpPr>
      <p:pic>
        <p:nvPicPr>
          <p:cNvPr id="2668" name="Google Shape;2668;p67"/>
          <p:cNvPicPr preferRelativeResize="0"/>
          <p:nvPr/>
        </p:nvPicPr>
        <p:blipFill>
          <a:blip r:embed="rId3">
            <a:alphaModFix/>
          </a:blip>
          <a:stretch>
            <a:fillRect/>
          </a:stretch>
        </p:blipFill>
        <p:spPr>
          <a:xfrm>
            <a:off x="67250" y="905724"/>
            <a:ext cx="4728374" cy="3332050"/>
          </a:xfrm>
          <a:prstGeom prst="rect">
            <a:avLst/>
          </a:prstGeom>
          <a:noFill/>
          <a:ln>
            <a:noFill/>
          </a:ln>
        </p:spPr>
      </p:pic>
      <p:pic>
        <p:nvPicPr>
          <p:cNvPr id="2669" name="Google Shape;2669;p67"/>
          <p:cNvPicPr preferRelativeResize="0"/>
          <p:nvPr/>
        </p:nvPicPr>
        <p:blipFill>
          <a:blip r:embed="rId4">
            <a:alphaModFix/>
          </a:blip>
          <a:stretch>
            <a:fillRect/>
          </a:stretch>
        </p:blipFill>
        <p:spPr>
          <a:xfrm>
            <a:off x="4795625" y="905726"/>
            <a:ext cx="4393349" cy="3332050"/>
          </a:xfrm>
          <a:prstGeom prst="rect">
            <a:avLst/>
          </a:prstGeom>
          <a:noFill/>
          <a:ln>
            <a:noFill/>
          </a:ln>
        </p:spPr>
      </p:pic>
      <p:sp>
        <p:nvSpPr>
          <p:cNvPr id="2670" name="Google Shape;2670;p67"/>
          <p:cNvSpPr txBox="1"/>
          <p:nvPr/>
        </p:nvSpPr>
        <p:spPr>
          <a:xfrm>
            <a:off x="4741150" y="4163953"/>
            <a:ext cx="3705900" cy="3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Voces"/>
                <a:ea typeface="Voces"/>
                <a:cs typeface="Voces"/>
                <a:sym typeface="Voces"/>
              </a:rPr>
              <a:t>Source: Bureau of Labor Statistics</a:t>
            </a:r>
            <a:endParaRPr sz="900">
              <a:solidFill>
                <a:schemeClr val="dk1"/>
              </a:solidFill>
              <a:latin typeface="Voces"/>
              <a:ea typeface="Voces"/>
              <a:cs typeface="Voces"/>
              <a:sym typeface="Voces"/>
            </a:endParaRPr>
          </a:p>
        </p:txBody>
      </p:sp>
      <p:sp>
        <p:nvSpPr>
          <p:cNvPr id="2671" name="Google Shape;2671;p67"/>
          <p:cNvSpPr txBox="1"/>
          <p:nvPr/>
        </p:nvSpPr>
        <p:spPr>
          <a:xfrm>
            <a:off x="6688247" y="853362"/>
            <a:ext cx="749100" cy="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Voces"/>
                <a:ea typeface="Voces"/>
                <a:cs typeface="Voces"/>
                <a:sym typeface="Voces"/>
              </a:rPr>
              <a:t>2024</a:t>
            </a:r>
            <a:endParaRPr sz="1000">
              <a:solidFill>
                <a:schemeClr val="dk1"/>
              </a:solidFill>
              <a:latin typeface="Voces"/>
              <a:ea typeface="Voces"/>
              <a:cs typeface="Voces"/>
              <a:sym typeface="Voce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5" name="Shape 2675"/>
        <p:cNvGrpSpPr/>
        <p:nvPr/>
      </p:nvGrpSpPr>
      <p:grpSpPr>
        <a:xfrm>
          <a:off x="0" y="0"/>
          <a:ext cx="0" cy="0"/>
          <a:chOff x="0" y="0"/>
          <a:chExt cx="0" cy="0"/>
        </a:xfrm>
      </p:grpSpPr>
      <p:sp>
        <p:nvSpPr>
          <p:cNvPr id="2676" name="Google Shape;2676;p68"/>
          <p:cNvSpPr txBox="1"/>
          <p:nvPr>
            <p:ph idx="5" type="subTitle"/>
          </p:nvPr>
        </p:nvSpPr>
        <p:spPr>
          <a:xfrm>
            <a:off x="1793656" y="3604525"/>
            <a:ext cx="3025200" cy="54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Mercury is the closest planet to the Sun and the smallest one</a:t>
            </a:r>
            <a:endParaRPr/>
          </a:p>
        </p:txBody>
      </p:sp>
      <p:sp>
        <p:nvSpPr>
          <p:cNvPr id="2677" name="Google Shape;2677;p68"/>
          <p:cNvSpPr txBox="1"/>
          <p:nvPr>
            <p:ph idx="6" type="ctrTitle"/>
          </p:nvPr>
        </p:nvSpPr>
        <p:spPr>
          <a:xfrm>
            <a:off x="1788650" y="3306663"/>
            <a:ext cx="3030000" cy="3849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Proactive</a:t>
            </a:r>
            <a:endParaRPr/>
          </a:p>
        </p:txBody>
      </p:sp>
      <p:sp>
        <p:nvSpPr>
          <p:cNvPr id="2678" name="Google Shape;2678;p68"/>
          <p:cNvSpPr txBox="1"/>
          <p:nvPr>
            <p:ph idx="2" type="subTitle"/>
          </p:nvPr>
        </p:nvSpPr>
        <p:spPr>
          <a:xfrm>
            <a:off x="1793656" y="2659050"/>
            <a:ext cx="3025200" cy="54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Jupiter is a gas giant and the biggest planet in the Solar System </a:t>
            </a:r>
            <a:endParaRPr/>
          </a:p>
        </p:txBody>
      </p:sp>
      <p:sp>
        <p:nvSpPr>
          <p:cNvPr id="2679" name="Google Shape;2679;p68"/>
          <p:cNvSpPr txBox="1"/>
          <p:nvPr>
            <p:ph idx="4" type="ctrTitle"/>
          </p:nvPr>
        </p:nvSpPr>
        <p:spPr>
          <a:xfrm>
            <a:off x="1788650" y="2361200"/>
            <a:ext cx="3030000" cy="3849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Meticulous</a:t>
            </a:r>
            <a:endParaRPr/>
          </a:p>
        </p:txBody>
      </p:sp>
      <p:sp>
        <p:nvSpPr>
          <p:cNvPr id="2680" name="Google Shape;2680;p68"/>
          <p:cNvSpPr txBox="1"/>
          <p:nvPr>
            <p:ph type="ctrTitle"/>
          </p:nvPr>
        </p:nvSpPr>
        <p:spPr>
          <a:xfrm>
            <a:off x="713225" y="420624"/>
            <a:ext cx="77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Changes In Food Prices</a:t>
            </a:r>
            <a:endParaRPr/>
          </a:p>
        </p:txBody>
      </p:sp>
      <p:sp>
        <p:nvSpPr>
          <p:cNvPr id="2681" name="Google Shape;2681;p68"/>
          <p:cNvSpPr txBox="1"/>
          <p:nvPr>
            <p:ph idx="8" type="title"/>
          </p:nvPr>
        </p:nvSpPr>
        <p:spPr>
          <a:xfrm>
            <a:off x="713225" y="2361200"/>
            <a:ext cx="1085700" cy="3849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a:solidFill>
                  <a:schemeClr val="accent3"/>
                </a:solidFill>
              </a:rPr>
              <a:t>60%</a:t>
            </a:r>
            <a:endParaRPr>
              <a:solidFill>
                <a:schemeClr val="accent3"/>
              </a:solidFill>
            </a:endParaRPr>
          </a:p>
        </p:txBody>
      </p:sp>
      <p:sp>
        <p:nvSpPr>
          <p:cNvPr id="2682" name="Google Shape;2682;p68"/>
          <p:cNvSpPr txBox="1"/>
          <p:nvPr>
            <p:ph idx="9" type="title"/>
          </p:nvPr>
        </p:nvSpPr>
        <p:spPr>
          <a:xfrm>
            <a:off x="713225" y="3306675"/>
            <a:ext cx="1085700" cy="3849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a:solidFill>
                  <a:schemeClr val="accent2"/>
                </a:solidFill>
              </a:rPr>
              <a:t>100%</a:t>
            </a:r>
            <a:endParaRPr>
              <a:solidFill>
                <a:schemeClr val="accent2"/>
              </a:solidFill>
            </a:endParaRPr>
          </a:p>
        </p:txBody>
      </p:sp>
      <p:pic>
        <p:nvPicPr>
          <p:cNvPr id="2683" name="Google Shape;2683;p68"/>
          <p:cNvPicPr preferRelativeResize="0"/>
          <p:nvPr/>
        </p:nvPicPr>
        <p:blipFill>
          <a:blip r:embed="rId3">
            <a:alphaModFix/>
          </a:blip>
          <a:stretch>
            <a:fillRect/>
          </a:stretch>
        </p:blipFill>
        <p:spPr>
          <a:xfrm>
            <a:off x="859475" y="1388950"/>
            <a:ext cx="7571251" cy="3400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7" name="Shape 2687"/>
        <p:cNvGrpSpPr/>
        <p:nvPr/>
      </p:nvGrpSpPr>
      <p:grpSpPr>
        <a:xfrm>
          <a:off x="0" y="0"/>
          <a:ext cx="0" cy="0"/>
          <a:chOff x="0" y="0"/>
          <a:chExt cx="0" cy="0"/>
        </a:xfrm>
      </p:grpSpPr>
      <p:sp>
        <p:nvSpPr>
          <p:cNvPr id="2688" name="Google Shape;2688;p69"/>
          <p:cNvSpPr txBox="1"/>
          <p:nvPr>
            <p:ph type="title"/>
          </p:nvPr>
        </p:nvSpPr>
        <p:spPr>
          <a:xfrm>
            <a:off x="3913650" y="1895550"/>
            <a:ext cx="2888700" cy="156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a:t>
            </a:r>
            <a:endParaRPr/>
          </a:p>
        </p:txBody>
      </p:sp>
      <p:sp>
        <p:nvSpPr>
          <p:cNvPr id="2689" name="Google Shape;2689;p69"/>
          <p:cNvSpPr txBox="1"/>
          <p:nvPr>
            <p:ph idx="2" type="title"/>
          </p:nvPr>
        </p:nvSpPr>
        <p:spPr>
          <a:xfrm>
            <a:off x="2245650" y="1895550"/>
            <a:ext cx="1668000" cy="1352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3" name="Shape 2693"/>
        <p:cNvGrpSpPr/>
        <p:nvPr/>
      </p:nvGrpSpPr>
      <p:grpSpPr>
        <a:xfrm>
          <a:off x="0" y="0"/>
          <a:ext cx="0" cy="0"/>
          <a:chOff x="0" y="0"/>
          <a:chExt cx="0" cy="0"/>
        </a:xfrm>
      </p:grpSpPr>
      <p:sp>
        <p:nvSpPr>
          <p:cNvPr id="2694" name="Google Shape;2694;p70"/>
          <p:cNvSpPr txBox="1"/>
          <p:nvPr>
            <p:ph type="title"/>
          </p:nvPr>
        </p:nvSpPr>
        <p:spPr>
          <a:xfrm>
            <a:off x="709783" y="421423"/>
            <a:ext cx="7714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02</a:t>
            </a:r>
            <a:r>
              <a:rPr lang="en"/>
              <a:t> </a:t>
            </a:r>
            <a:r>
              <a:rPr lang="en"/>
              <a:t>Guiding Questions</a:t>
            </a:r>
            <a:endParaRPr/>
          </a:p>
        </p:txBody>
      </p:sp>
      <p:sp>
        <p:nvSpPr>
          <p:cNvPr id="2695" name="Google Shape;2695;p70"/>
          <p:cNvSpPr txBox="1"/>
          <p:nvPr>
            <p:ph idx="13" type="subTitle"/>
          </p:nvPr>
        </p:nvSpPr>
        <p:spPr>
          <a:xfrm>
            <a:off x="820925" y="1106775"/>
            <a:ext cx="7491900" cy="3515700"/>
          </a:xfrm>
          <a:prstGeom prst="rect">
            <a:avLst/>
          </a:prstGeom>
        </p:spPr>
        <p:txBody>
          <a:bodyPr anchorCtr="0" anchor="ctr" bIns="91425" lIns="91425" spcFirstLastPara="1" rIns="91425" wrap="square" tIns="0">
            <a:noAutofit/>
          </a:bodyPr>
          <a:lstStyle/>
          <a:p>
            <a:pPr indent="-342900" lvl="0" marL="457200" rtl="0" algn="l">
              <a:lnSpc>
                <a:spcPct val="200000"/>
              </a:lnSpc>
              <a:spcBef>
                <a:spcPts val="0"/>
              </a:spcBef>
              <a:spcAft>
                <a:spcPts val="0"/>
              </a:spcAft>
              <a:buSzPts val="1800"/>
              <a:buChar char="●"/>
            </a:pPr>
            <a:r>
              <a:rPr lang="en" sz="1800"/>
              <a:t>How does the FF and SR data change across the years for each food group?</a:t>
            </a:r>
            <a:endParaRPr sz="1800"/>
          </a:p>
          <a:p>
            <a:pPr indent="-342900" lvl="0" marL="457200" rtl="0" algn="l">
              <a:lnSpc>
                <a:spcPct val="200000"/>
              </a:lnSpc>
              <a:spcBef>
                <a:spcPts val="0"/>
              </a:spcBef>
              <a:spcAft>
                <a:spcPts val="0"/>
              </a:spcAft>
              <a:buSzPts val="1800"/>
              <a:buChar char="●"/>
            </a:pPr>
            <a:r>
              <a:rPr lang="en" sz="1800"/>
              <a:t>Does a change in obesity-mitigating nutrients correlate with obesity rates in the U.S.?</a:t>
            </a:r>
            <a:endParaRPr sz="1800"/>
          </a:p>
          <a:p>
            <a:pPr indent="-342900" lvl="0" marL="457200" rtl="0" algn="l">
              <a:lnSpc>
                <a:spcPct val="200000"/>
              </a:lnSpc>
              <a:spcBef>
                <a:spcPts val="0"/>
              </a:spcBef>
              <a:spcAft>
                <a:spcPts val="0"/>
              </a:spcAft>
              <a:buSzPts val="1800"/>
              <a:buChar char="●"/>
            </a:pPr>
            <a:r>
              <a:rPr lang="en" sz="1800"/>
              <a:t>Does lower income correlate with reduced availability of nutritionally dense foods?</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 Agricultural Technician CV by Slidesgo">
  <a:themeElements>
    <a:clrScheme name="Simple Light">
      <a:dk1>
        <a:srgbClr val="212121"/>
      </a:dk1>
      <a:lt1>
        <a:srgbClr val="FFFCEC"/>
      </a:lt1>
      <a:dk2>
        <a:srgbClr val="C9D2B7"/>
      </a:dk2>
      <a:lt2>
        <a:srgbClr val="FFFFFF"/>
      </a:lt2>
      <a:accent1>
        <a:srgbClr val="647766"/>
      </a:accent1>
      <a:accent2>
        <a:srgbClr val="79917C"/>
      </a:accent2>
      <a:accent3>
        <a:srgbClr val="343F36"/>
      </a:accent3>
      <a:accent4>
        <a:srgbClr val="3F4941"/>
      </a:accent4>
      <a:accent5>
        <a:srgbClr val="FFFFFF"/>
      </a:accent5>
      <a:accent6>
        <a:srgbClr val="FFFFFF"/>
      </a:accent6>
      <a:hlink>
        <a:srgbClr val="21212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