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7898-7F80-9B4E-9A01-240A77B2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F6A31-568E-624F-BF7F-939EBA3D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5107-3724-4C42-BD6C-C38999F5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DE0B-AA91-9A4F-BB8D-8501313B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92F0-349E-E14F-BDB2-2E92E479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5CDD-27A1-0045-8874-54164731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A6DD-99E8-5B4A-AA83-E05528821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F431-E2D7-8543-980D-0F2B21A6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391B-BA74-C14C-91BD-EA867646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AAB8-5ECD-CB4A-9B8A-0FE0CA88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1F508-025E-A24B-8AD4-1F75D96A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7AF7-8611-A642-AC19-096483D9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FA70-E57A-0846-A669-0CA81D8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BE09-9C44-4644-A55D-C0BDB485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034-141D-784F-B663-76BCDA7D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323-35D4-5448-92B1-DC04562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4013-4631-FA4A-9FA9-7D69A288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CEC9-29AE-F94E-87F1-C540AC48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9AFA-CEFC-8741-9452-F2223BD7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ECBD-2576-9F4F-B480-AEF64FBE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5C59-5AF2-4746-8604-A6FA5849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6E1-2736-EC40-8A44-3484EC43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F4F5-91C1-C645-BCA0-C79D3FDC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4375-2C95-4948-839A-75FAF021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0D62-E05C-9744-857E-EFBEAB25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933E-36A2-894C-9C67-A6F96338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2A01-2787-B547-A898-821C84E6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57143-B4F8-E249-A4FD-11AE23C9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FE1F6-258F-4743-B564-F424C670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93F0-303B-3541-B69D-10C4841C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EC220-D029-884F-A25B-82636DCE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13A4-EBAA-1742-ACF8-CA44FA55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5B25A-0A64-D74B-A713-FB448B30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0897-82C3-FF48-8920-B0CCDA0AE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2A570-02FA-0F46-9888-80E23074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2259-30AE-9843-A64C-8BF0FD792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B1482-F23F-9E4F-8C96-9A1FFB44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16E93-F679-6643-B4BE-9E4DAD29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2C02F-239B-CF44-82D2-9A88B053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3BDF-6AA9-A74F-970A-33D48402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49BF2-6B5F-C946-8716-0A0F7D9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A90E9-0FCD-104C-B963-CDB550C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0697-8C27-4644-BB25-1CF60EFB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15632-BD41-F443-BBBC-C0D12C7F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D190F-654A-2A4E-91C2-17F7E95B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6498-18CC-C345-8C62-9DC0C609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FE61-F3E0-4640-AF76-150225B6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7301-1C68-5F4A-BD36-6312BFF1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3B8AA-135D-C844-BEDC-9570ACE7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90B6C-3935-F44D-882B-5572548A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4C3B-0A03-7B45-BBE0-F6D50F37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9066C-7300-6749-AD8F-33DDAC78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EF78-6C0F-F244-9C95-444E5BD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294B-DA80-CD4C-B23B-0900ED4B3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DB80C-7028-C341-A114-90E9B57F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982E-9E7A-E040-9DC5-81C4DED9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8B493-FCCA-2B42-988F-49D2492D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FAA88-A0E6-C543-896B-E6049147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DAF6E-C42D-9D44-B763-B8EE5EF5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98AA-C2E2-774D-A925-F2BF09DB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E162-27FB-A345-977C-D9EE1E8E7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BC05-50B7-E848-9240-9CEF0B5B7D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368D-2ED3-8243-8120-6AAE5684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64ED-3767-AE48-B47C-0A44999B1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30C7-E0C6-2E4D-83E2-E325E2B5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E7C8FB-AC68-2941-95E6-D92D03140B8F}"/>
              </a:ext>
            </a:extLst>
          </p:cNvPr>
          <p:cNvGrpSpPr/>
          <p:nvPr/>
        </p:nvGrpSpPr>
        <p:grpSpPr>
          <a:xfrm>
            <a:off x="5433463" y="1590900"/>
            <a:ext cx="2391878" cy="1187135"/>
            <a:chOff x="5558591" y="1821904"/>
            <a:chExt cx="2391878" cy="1187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3DAB67-7860-BA4D-8F78-2ABFDB1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567" y="1821904"/>
              <a:ext cx="1791902" cy="11871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310889-A1B9-F540-A922-D9061EF7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591" y="1916246"/>
              <a:ext cx="1008960" cy="95695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8AFBE7-B9CF-A040-9F0B-79BDE33DD250}"/>
              </a:ext>
            </a:extLst>
          </p:cNvPr>
          <p:cNvGrpSpPr/>
          <p:nvPr/>
        </p:nvGrpSpPr>
        <p:grpSpPr>
          <a:xfrm>
            <a:off x="1356869" y="1637075"/>
            <a:ext cx="1809843" cy="1044705"/>
            <a:chOff x="1481997" y="1868079"/>
            <a:chExt cx="1809843" cy="10447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A00B45-02BB-1942-BADD-DD7CBF13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596" y="2034255"/>
              <a:ext cx="1200244" cy="8785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7AD45D-E6BD-AC41-A516-C43C06F4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997" y="1868079"/>
              <a:ext cx="1028410" cy="1028410"/>
            </a:xfrm>
            <a:prstGeom prst="rect">
              <a:avLst/>
            </a:prstGeom>
          </p:spPr>
        </p:pic>
      </p:grp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2B8A698-872D-E542-A52E-7FEF5E46DA67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4371315" y="-401151"/>
            <a:ext cx="48167" cy="4066869"/>
          </a:xfrm>
          <a:prstGeom prst="curvedConnector3">
            <a:avLst>
              <a:gd name="adj1" fmla="val 574599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B8EB286-5B22-C44E-A6BC-1F3AEEDFED9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335625" y="764785"/>
            <a:ext cx="23291" cy="4066869"/>
          </a:xfrm>
          <a:prstGeom prst="curvedConnector3">
            <a:avLst>
              <a:gd name="adj1" fmla="val -981495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77198-823D-8148-A74E-968637103184}"/>
              </a:ext>
            </a:extLst>
          </p:cNvPr>
          <p:cNvSpPr txBox="1"/>
          <p:nvPr/>
        </p:nvSpPr>
        <p:spPr>
          <a:xfrm>
            <a:off x="3459900" y="1065850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Protocol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DC355-1016-7B4D-A8AA-992FEC0DD507}"/>
              </a:ext>
            </a:extLst>
          </p:cNvPr>
          <p:cNvSpPr txBox="1"/>
          <p:nvPr/>
        </p:nvSpPr>
        <p:spPr>
          <a:xfrm>
            <a:off x="3440648" y="2692600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Execution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A476E-546D-9D40-A233-F0C0B65D7E01}"/>
              </a:ext>
            </a:extLst>
          </p:cNvPr>
          <p:cNvSpPr txBox="1"/>
          <p:nvPr/>
        </p:nvSpPr>
        <p:spPr>
          <a:xfrm>
            <a:off x="3448828" y="1404404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What requests are OK?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1778F-4343-9443-A307-97FED7C21B9E}"/>
              </a:ext>
            </a:extLst>
          </p:cNvPr>
          <p:cNvSpPr txBox="1"/>
          <p:nvPr/>
        </p:nvSpPr>
        <p:spPr>
          <a:xfrm>
            <a:off x="3286644" y="301535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Specific samples, parameters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FDAE101-B91F-A247-8DC7-8144A862EFD3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2313836" y="1681403"/>
            <a:ext cx="2030430" cy="1137002"/>
          </a:xfrm>
          <a:prstGeom prst="curvedConnector2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C7B6A9-F84F-FF43-AC66-5D8FC3FB8BAD}"/>
              </a:ext>
            </a:extLst>
          </p:cNvPr>
          <p:cNvSpPr txBox="1"/>
          <p:nvPr/>
        </p:nvSpPr>
        <p:spPr>
          <a:xfrm>
            <a:off x="3887535" y="222216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Automatic</a:t>
            </a:r>
          </a:p>
          <a:p>
            <a:pPr algn="ctr"/>
            <a:r>
              <a:rPr lang="en-US" sz="1200" i="1" dirty="0">
                <a:solidFill>
                  <a:schemeClr val="accent1"/>
                </a:solidFill>
              </a:rPr>
              <a:t>checking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7189B-E4DB-EE49-ADDB-FFAA394D058D}"/>
              </a:ext>
            </a:extLst>
          </p:cNvPr>
          <p:cNvSpPr txBox="1"/>
          <p:nvPr/>
        </p:nvSpPr>
        <p:spPr>
          <a:xfrm>
            <a:off x="3172604" y="199929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Assistive</a:t>
            </a:r>
          </a:p>
          <a:p>
            <a:pPr algn="ctr"/>
            <a:r>
              <a:rPr lang="en-US" sz="1200" i="1" dirty="0">
                <a:solidFill>
                  <a:schemeClr val="accent1"/>
                </a:solidFill>
              </a:rPr>
              <a:t>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141D1-26C8-BE48-A4FE-1392029CD17C}"/>
              </a:ext>
            </a:extLst>
          </p:cNvPr>
          <p:cNvSpPr txBox="1"/>
          <p:nvPr/>
        </p:nvSpPr>
        <p:spPr>
          <a:xfrm>
            <a:off x="5481290" y="2580302"/>
            <a:ext cx="88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Provider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3938B-3119-DC48-A963-C1DCED7166A4}"/>
              </a:ext>
            </a:extLst>
          </p:cNvPr>
          <p:cNvSpPr txBox="1"/>
          <p:nvPr/>
        </p:nvSpPr>
        <p:spPr>
          <a:xfrm>
            <a:off x="1347813" y="2580302"/>
            <a:ext cx="103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30028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FA4A13-8458-CB47-B89F-E3C19544637D}"/>
              </a:ext>
            </a:extLst>
          </p:cNvPr>
          <p:cNvSpPr/>
          <p:nvPr/>
        </p:nvSpPr>
        <p:spPr bwMode="auto">
          <a:xfrm>
            <a:off x="3224463" y="1617044"/>
            <a:ext cx="2050181" cy="1020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3135A-5179-B945-AC55-6B0DB558A362}"/>
              </a:ext>
            </a:extLst>
          </p:cNvPr>
          <p:cNvSpPr txBox="1"/>
          <p:nvPr/>
        </p:nvSpPr>
        <p:spPr>
          <a:xfrm>
            <a:off x="943280" y="194251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AA2A-FC34-1F46-963C-FAC69AB13F67}"/>
              </a:ext>
            </a:extLst>
          </p:cNvPr>
          <p:cNvSpPr txBox="1"/>
          <p:nvPr/>
        </p:nvSpPr>
        <p:spPr>
          <a:xfrm>
            <a:off x="3560903" y="74265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129C2-3289-A949-B952-65DD1BF91CC1}"/>
              </a:ext>
            </a:extLst>
          </p:cNvPr>
          <p:cNvSpPr txBox="1"/>
          <p:nvPr/>
        </p:nvSpPr>
        <p:spPr>
          <a:xfrm>
            <a:off x="6348356" y="194251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AB186-6D19-8844-9C49-D27CB7D81761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>
            <a:off x="2025628" y="2127183"/>
            <a:ext cx="1198835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F1DB73-80AD-3948-ABD3-67AE14DC2B4A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5274644" y="2127183"/>
            <a:ext cx="1073712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970648-F1B8-6645-BEF2-89D87801EA6A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 bwMode="auto">
          <a:xfrm>
            <a:off x="4249553" y="1111987"/>
            <a:ext cx="1" cy="505057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08BD1E-E929-A040-A757-4B5A2ADD41A8}"/>
              </a:ext>
            </a:extLst>
          </p:cNvPr>
          <p:cNvSpPr txBox="1"/>
          <p:nvPr/>
        </p:nvSpPr>
        <p:spPr>
          <a:xfrm>
            <a:off x="6439301" y="2254098"/>
            <a:ext cx="19153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instrument @ time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400" i="1" dirty="0">
                <a:solidFill>
                  <a:srgbClr val="C00000"/>
                </a:solidFill>
              </a:rPr>
              <a:t>available instruments</a:t>
            </a:r>
          </a:p>
          <a:p>
            <a:r>
              <a:rPr lang="en-US" sz="1400" i="1" dirty="0">
                <a:solidFill>
                  <a:srgbClr val="C00000"/>
                </a:solidFill>
              </a:rPr>
              <a:t>    legal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ECF44-BA66-094C-8C32-93412DF8732C}"/>
              </a:ext>
            </a:extLst>
          </p:cNvPr>
          <p:cNvSpPr txBox="1"/>
          <p:nvPr/>
        </p:nvSpPr>
        <p:spPr>
          <a:xfrm>
            <a:off x="4255783" y="1039530"/>
            <a:ext cx="2011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name/value pairs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400" i="1" dirty="0">
                <a:solidFill>
                  <a:srgbClr val="C00000"/>
                </a:solidFill>
              </a:rPr>
              <a:t>cardinality, legal 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049E7-DB65-214E-AF61-0FFDDDD53444}"/>
              </a:ext>
            </a:extLst>
          </p:cNvPr>
          <p:cNvSpPr txBox="1"/>
          <p:nvPr/>
        </p:nvSpPr>
        <p:spPr>
          <a:xfrm>
            <a:off x="1007041" y="2228364"/>
            <a:ext cx="1998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combinatorial SBOL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400" i="1" dirty="0">
                <a:solidFill>
                  <a:srgbClr val="C00000"/>
                </a:solidFill>
              </a:rPr>
              <a:t>cardinality, constraints</a:t>
            </a:r>
          </a:p>
        </p:txBody>
      </p:sp>
    </p:spTree>
    <p:extLst>
      <p:ext uri="{BB962C8B-B14F-4D97-AF65-F5344CB8AC3E}">
        <p14:creationId xmlns:p14="http://schemas.microsoft.com/office/powerpoint/2010/main" val="345574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Beal</dc:creator>
  <cp:lastModifiedBy>Jacob Beal</cp:lastModifiedBy>
  <cp:revision>3</cp:revision>
  <dcterms:created xsi:type="dcterms:W3CDTF">2021-02-03T20:08:23Z</dcterms:created>
  <dcterms:modified xsi:type="dcterms:W3CDTF">2021-02-03T21:55:56Z</dcterms:modified>
</cp:coreProperties>
</file>