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>
        <p:scale>
          <a:sx n="375" d="100"/>
          <a:sy n="375" d="100"/>
        </p:scale>
        <p:origin x="-8976" y="-5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EECE-286C-FB44-BFFE-B3C022D22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46F28-A44E-924E-B617-F3304B76E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60266-4F37-314A-9D72-8CE91621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66C2-1132-3A44-92E0-39F40C18B6B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5AF4-6CD4-5A49-BF9E-78E19EC2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E1D29-B0F8-CB40-82C9-A97739C7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DCB-1B04-DE44-AA62-E29E50FD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9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E74C-662D-8E4E-8D9B-C27135A8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93EE4-6065-3F4B-AF55-23739D191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B984-2439-1644-8797-5EC24821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66C2-1132-3A44-92E0-39F40C18B6B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AC4CF-E75B-5148-8761-0B2173E2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BA6E1-F905-DA4F-B8D6-EB9F6CDB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DCB-1B04-DE44-AA62-E29E50FD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03BB2-7766-8143-B58D-5AE601BBB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18BBF-E15C-184A-BD1E-B9BADBC5F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9695C-33A7-7040-8100-3D5D5C60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66C2-1132-3A44-92E0-39F40C18B6B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0EF8-4860-7C4B-B0EC-D4A7F0FF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4CF95-F369-4D4A-B8E3-95F6E4D8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DCB-1B04-DE44-AA62-E29E50FD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8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E802-FD43-3D42-8210-81F16FE7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0DA6-DC4F-C449-93E3-700D1502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02423-7E9A-A843-AB38-B1F3E592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66C2-1132-3A44-92E0-39F40C18B6B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859DD-4941-7143-8B31-86357254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6F00F-FD28-294C-9591-67A3A2FB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DCB-1B04-DE44-AA62-E29E50FD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5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7545-217C-264E-B074-80052597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F105F-2C07-7746-86BC-9EE1FF5D0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D1C77-CA96-CC4F-A882-50AC322E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66C2-1132-3A44-92E0-39F40C18B6B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DDAE1-7775-6141-B18E-A3EEEF4E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0665B-7BD5-FC44-B635-BDB9DB00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DCB-1B04-DE44-AA62-E29E50FD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101C-D436-9C41-8447-8AFC69F1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09CE-C74E-4646-9420-E75236CF3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3C033-039E-E44B-9DB0-028F2A84D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3B52C-755B-204E-8E5E-4166FB32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66C2-1132-3A44-92E0-39F40C18B6B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73B44-AAA9-8C49-B665-3CCDDB1F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3C4C8-58EC-F946-96F8-671EE5EC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DCB-1B04-DE44-AA62-E29E50FD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8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55C5-BD39-3548-AF45-F247EFB4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BB25-1450-3344-B082-F1885E1AC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2E30E-E961-1742-B52A-31B995E82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EFBD1-9F2A-4D4F-B645-9C2CAC34D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C02AA-B245-764B-86E0-84F5AD8EF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CE971-18A9-4041-9CDA-352138B7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66C2-1132-3A44-92E0-39F40C18B6B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79D3E-8C3B-F64A-A817-8BAFA243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2C60B-6F1C-2A47-9086-59B802A8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DCB-1B04-DE44-AA62-E29E50FD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6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58B1-C444-C642-AC71-125E70A8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3EABF-6C87-9242-9310-2F9D5B2D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66C2-1132-3A44-92E0-39F40C18B6B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39B3E-858C-954A-A130-5AC90BED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15437-83D6-4642-A980-3FB3F2EB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DCB-1B04-DE44-AA62-E29E50FD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F3CC7-279A-3E47-B10A-8B286BE9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66C2-1132-3A44-92E0-39F40C18B6B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9E32B-6A25-4F49-9D80-87A0EE22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A991-7648-0541-96BC-EF4F630D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DCB-1B04-DE44-AA62-E29E50FD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8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7D94-A113-A246-AAE6-D900CFA5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2D4EA-F483-0E41-95F4-6028E8205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31D5-6225-304C-9877-80D390A09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18859-5C74-6A4E-BC07-F8244FB6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66C2-1132-3A44-92E0-39F40C18B6B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FC681-03F7-E542-B8F5-92013495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CCBF4-F698-384D-9F54-07AF1E1A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DCB-1B04-DE44-AA62-E29E50FD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2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E970-747E-2548-9190-536F2631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1961A-1550-F741-80C3-B8F98E772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8208F-4B3C-2A44-BB23-4A2776F74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65DF0-DF0C-AF47-963A-8BC3A8B8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66C2-1132-3A44-92E0-39F40C18B6B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BFB2C-5DCE-1F43-9BD1-6CDDD182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00F94-C704-954E-83EA-73DB50AE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DCB-1B04-DE44-AA62-E29E50FD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8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44AD4-BD5A-4440-AAE3-6CE2442A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98762-7DEB-4E48-8AD2-E52185C9A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B8090-5358-2F45-BC6F-CFC3106AF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66C2-1132-3A44-92E0-39F40C18B6B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C185A-DE93-E942-952E-402CAC5BC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E590-3A21-F94E-B553-254A959AF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A7DCB-1B04-DE44-AA62-E29E50FD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0CC6261-2046-CD49-B6FD-E2F4F674C7EE}"/>
              </a:ext>
            </a:extLst>
          </p:cNvPr>
          <p:cNvGrpSpPr/>
          <p:nvPr/>
        </p:nvGrpSpPr>
        <p:grpSpPr>
          <a:xfrm>
            <a:off x="4140235" y="2543938"/>
            <a:ext cx="2876108" cy="1862048"/>
            <a:chOff x="4140235" y="2543938"/>
            <a:chExt cx="2876108" cy="18620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2013FC-FFD4-F946-B617-2F89C9933C55}"/>
                </a:ext>
              </a:extLst>
            </p:cNvPr>
            <p:cNvSpPr txBox="1"/>
            <p:nvPr/>
          </p:nvSpPr>
          <p:spPr>
            <a:xfrm>
              <a:off x="4140235" y="2543938"/>
              <a:ext cx="2876108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rgbClr val="00B050"/>
                  </a:solidFill>
                </a:rPr>
                <a:t>O</a:t>
              </a:r>
              <a:r>
                <a:rPr lang="en-US" sz="11500" dirty="0">
                  <a:solidFill>
                    <a:srgbClr val="7030A0"/>
                  </a:solidFill>
                </a:rPr>
                <a:t>P</a:t>
              </a:r>
              <a:r>
                <a:rPr lang="en-US" sz="11500" dirty="0"/>
                <a:t> </a:t>
              </a:r>
              <a:r>
                <a:rPr lang="en-US" sz="11500" dirty="0">
                  <a:solidFill>
                    <a:srgbClr val="FF0000"/>
                  </a:solidFill>
                </a:rPr>
                <a:t>L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E02918F-86EE-1E40-994F-883DA07B3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8784" y="2940050"/>
              <a:ext cx="263343" cy="1024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03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Beal</dc:creator>
  <cp:lastModifiedBy>Jacob Beal</cp:lastModifiedBy>
  <cp:revision>4</cp:revision>
  <dcterms:created xsi:type="dcterms:W3CDTF">2020-10-22T19:57:36Z</dcterms:created>
  <dcterms:modified xsi:type="dcterms:W3CDTF">2020-10-22T20:17:53Z</dcterms:modified>
</cp:coreProperties>
</file>