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6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  <a:lumOff val="15000"/>
            </a:schemeClr>
          </a:fgClr>
          <a:bgClr>
            <a:schemeClr val="tx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69A3-9816-4318-9739-205C0C651632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9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O191UWfHE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7715"/>
            <a:ext cx="9144000" cy="9553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– 2</a:t>
            </a:r>
            <a:endParaRPr lang="en-IN" sz="4800" b="1" u="sng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8661"/>
            <a:ext cx="9144000" cy="112079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plans for upgrading your technology skills.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=&gt; As we know, technologies are evolving day by day so I have some points to improve my technology skills :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</a:t>
            </a:r>
            <a:r>
              <a:rPr lang="en-US" sz="2400" dirty="0" smtClean="0"/>
              <a:t>) Learn new technical languages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ii) follow tech news sites and blogs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iii) Take hands-on projects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iv) grow online network and community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09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564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 any relevant courses, certifications, or resources you are pursuing.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Currently, I'm learning MERN stack </a:t>
            </a:r>
            <a:r>
              <a:rPr lang="en-US" sz="2400" dirty="0" smtClean="0"/>
              <a:t>development course. After </a:t>
            </a:r>
            <a:r>
              <a:rPr lang="en-US" sz="2400" dirty="0"/>
              <a:t>the </a:t>
            </a:r>
            <a:r>
              <a:rPr lang="en-US" sz="2400" dirty="0" smtClean="0"/>
              <a:t>completion of course </a:t>
            </a:r>
            <a:r>
              <a:rPr lang="en-US" sz="2400" dirty="0"/>
              <a:t>I'll not doing any further courses for short </a:t>
            </a:r>
            <a:r>
              <a:rPr lang="en-US" sz="2400" dirty="0" smtClean="0"/>
              <a:t>period of time.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Share your approach to continuous learning and professional development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/>
              <a:t>If I'll found interest in any other technical languages, then I'll definitely looking for the </a:t>
            </a:r>
            <a:r>
              <a:rPr lang="en-US" sz="2400" dirty="0" smtClean="0"/>
              <a:t>course and </a:t>
            </a:r>
            <a:r>
              <a:rPr lang="en-US" sz="2400" dirty="0"/>
              <a:t>I'll start learning the </a:t>
            </a:r>
            <a:r>
              <a:rPr lang="en-US" sz="2400" dirty="0" smtClean="0"/>
              <a:t>technical language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Video Link : </a:t>
            </a:r>
            <a:r>
              <a:rPr lang="en-US" sz="2400" dirty="0" smtClean="0">
                <a:hlinkClick r:id="rId2"/>
              </a:rPr>
              <a:t>https://youtu.be/MO191UWfHEk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Module – 2</vt:lpstr>
      <vt:lpstr>Discuss plans for upgrading your technology skills.</vt:lpstr>
      <vt:lpstr>Mention any relevant courses, certifications, or resources you are pursuing.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2</dc:title>
  <dc:creator>HP</dc:creator>
  <cp:lastModifiedBy>HP</cp:lastModifiedBy>
  <cp:revision>16</cp:revision>
  <dcterms:created xsi:type="dcterms:W3CDTF">2024-06-06T09:47:29Z</dcterms:created>
  <dcterms:modified xsi:type="dcterms:W3CDTF">2024-06-12T06:11:44Z</dcterms:modified>
</cp:coreProperties>
</file>