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5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6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2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4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8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7C2B-D7A1-43AB-800F-E13894FFCD71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1BC1-1863-407F-B715-6B2072DC6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7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5_Ll7IFnF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641"/>
            <a:ext cx="9144000" cy="1285238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 panose="020B0604020202020204" pitchFamily="34" charset="0"/>
              </a:rPr>
              <a:t> Module - 4</a:t>
            </a:r>
            <a:endParaRPr lang="en-IN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0218"/>
          </a:xfrm>
        </p:spPr>
        <p:txBody>
          <a:bodyPr>
            <a:normAutofit/>
          </a:bodyPr>
          <a:lstStyle/>
          <a:p>
            <a:r>
              <a:rPr lang="en-IN" sz="3600" b="1" dirty="0">
                <a:cs typeface="Arial" panose="020B0604020202020204" pitchFamily="34" charset="0"/>
              </a:rPr>
              <a:t>HR Questions</a:t>
            </a:r>
            <a:endParaRPr lang="en-IN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Outline your career goals and where you see yourself in the next few years.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career goal is to become great programmer and contribute my knowledge to company and gain more skills for the real world projects.</a:t>
            </a:r>
          </a:p>
          <a:p>
            <a:r>
              <a:rPr lang="en-US" sz="2400" dirty="0" smtClean="0"/>
              <a:t> I want to see myself as a team leader after few years.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Detail the roles and industries you are interested in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sz="2400" dirty="0" smtClean="0"/>
              <a:t>I’m front developer and I’ve knowledge of HTML, CSS, JavaScript, Tailwind CSS, JQuery, React JS and other front end languages.</a:t>
            </a:r>
          </a:p>
          <a:p>
            <a:r>
              <a:rPr lang="en-US" sz="2400" dirty="0" smtClean="0"/>
              <a:t>I’m interested </a:t>
            </a:r>
            <a:r>
              <a:rPr lang="en-US" sz="2400" dirty="0" smtClean="0"/>
              <a:t>to</a:t>
            </a:r>
            <a:r>
              <a:rPr lang="en-US" sz="2400" dirty="0" smtClean="0"/>
              <a:t> </a:t>
            </a:r>
            <a:r>
              <a:rPr lang="en-US" sz="2400" dirty="0" smtClean="0"/>
              <a:t>work for the multi-national companies.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63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Highlight specific goals or milestones you aim to achieve.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short term goal : I aim to take on more responsibility in my current role and enhance my project management skills. Also learn more technical languages and hands on projects to get in-depth knowledge about that language.	</a:t>
            </a:r>
          </a:p>
          <a:p>
            <a:r>
              <a:rPr lang="en-US" sz="2400" dirty="0" smtClean="0"/>
              <a:t>My long term goal : In the next five years, I desire to move into a senior position and contribute my thoughts and knowledge to company development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Video Link : </a:t>
            </a:r>
            <a:r>
              <a:rPr lang="en-US" sz="2400" dirty="0" smtClean="0">
                <a:hlinkClick r:id="rId2"/>
              </a:rPr>
              <a:t>https://youtu.be/95_Ll7IFnFs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30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155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 Module - 4</vt:lpstr>
      <vt:lpstr>Outline your career goals and where you see yourself in the next few years.</vt:lpstr>
      <vt:lpstr>Highlight specific goals or milestones you aim to achieve.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- 4</dc:title>
  <dc:creator>HP</dc:creator>
  <cp:lastModifiedBy>HP</cp:lastModifiedBy>
  <cp:revision>8</cp:revision>
  <dcterms:created xsi:type="dcterms:W3CDTF">2024-07-04T04:43:34Z</dcterms:created>
  <dcterms:modified xsi:type="dcterms:W3CDTF">2024-07-04T14:05:57Z</dcterms:modified>
</cp:coreProperties>
</file>