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16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36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89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40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3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73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04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32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20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55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9A3-9816-4318-9739-205C0C651632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90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1">
              <a:lumMod val="85000"/>
              <a:lumOff val="15000"/>
            </a:schemeClr>
          </a:fgClr>
          <a:bgClr>
            <a:schemeClr val="tx2">
              <a:lumMod val="1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169A3-9816-4318-9739-205C0C651632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B1D72-86FE-41BD-998A-6A202C8140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094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7715"/>
            <a:ext cx="9144000" cy="955300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– 2</a:t>
            </a:r>
            <a:endParaRPr lang="en-IN" sz="4800" b="1" u="sng" dirty="0">
              <a:solidFill>
                <a:schemeClr val="tx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28661"/>
            <a:ext cx="9144000" cy="1120791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endParaRPr lang="en-IN" sz="40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1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plans for upgrading your technology skills.</a:t>
            </a:r>
            <a:endParaRPr lang="en-IN" sz="24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smtClean="0"/>
              <a:t>=&gt; As we know, technologies are evolving day by day so I have some points to improve my technology skills :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i</a:t>
            </a:r>
            <a:r>
              <a:rPr lang="en-US" sz="2400" dirty="0" smtClean="0"/>
              <a:t>) Learn new technical languages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ii) follow tech news sites and blogs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iii) Take hands-on projects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iv) grow online network and community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5093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Mention any relevant courses, certifications, or resources you are pursuing.</a:t>
            </a:r>
            <a:endParaRPr lang="en-IN" sz="28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40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Currently, I'm learning MERN stack </a:t>
            </a:r>
            <a:r>
              <a:rPr lang="en-US" sz="2400" dirty="0" smtClean="0"/>
              <a:t>development course. After </a:t>
            </a:r>
            <a:r>
              <a:rPr lang="en-US" sz="2400" dirty="0"/>
              <a:t>the </a:t>
            </a:r>
            <a:r>
              <a:rPr lang="en-US" sz="2400" dirty="0" smtClean="0"/>
              <a:t>completion of course </a:t>
            </a:r>
            <a:r>
              <a:rPr lang="en-US" sz="2400" dirty="0"/>
              <a:t>I'll not doing any further courses for short </a:t>
            </a:r>
            <a:r>
              <a:rPr lang="en-US" sz="2400" dirty="0" smtClean="0"/>
              <a:t>period of time.</a:t>
            </a:r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Share your approach to continuous learning and professional development</a:t>
            </a:r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400" dirty="0"/>
              <a:t>If I'll found interest in any other technical languages, then I'll definitely looking for the </a:t>
            </a:r>
            <a:r>
              <a:rPr lang="en-US" sz="2400" dirty="0" smtClean="0"/>
              <a:t>course and </a:t>
            </a:r>
            <a:r>
              <a:rPr lang="en-US" sz="2400" dirty="0"/>
              <a:t>I'll start learning the </a:t>
            </a:r>
            <a:r>
              <a:rPr lang="en-US" sz="2400" dirty="0" smtClean="0"/>
              <a:t>technical language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695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135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Module – 2</vt:lpstr>
      <vt:lpstr>Discuss plans for upgrading your technology skills.</vt:lpstr>
      <vt:lpstr>Mention any relevant courses, certifications, or resources you are pursuing.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– 2</dc:title>
  <dc:creator>HP</dc:creator>
  <cp:lastModifiedBy>HP</cp:lastModifiedBy>
  <cp:revision>15</cp:revision>
  <dcterms:created xsi:type="dcterms:W3CDTF">2024-06-06T09:47:29Z</dcterms:created>
  <dcterms:modified xsi:type="dcterms:W3CDTF">2024-06-11T09:25:12Z</dcterms:modified>
</cp:coreProperties>
</file>