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108C-6BE5-4501-9994-EA4D23F3F670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9E26-1142-4758-BFBB-F95293311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9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108C-6BE5-4501-9994-EA4D23F3F670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9E26-1142-4758-BFBB-F95293311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65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108C-6BE5-4501-9994-EA4D23F3F670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9E26-1142-4758-BFBB-F95293311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1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108C-6BE5-4501-9994-EA4D23F3F670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9E26-1142-4758-BFBB-F95293311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108C-6BE5-4501-9994-EA4D23F3F670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9E26-1142-4758-BFBB-F95293311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41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108C-6BE5-4501-9994-EA4D23F3F670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9E26-1142-4758-BFBB-F95293311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30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108C-6BE5-4501-9994-EA4D23F3F670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9E26-1142-4758-BFBB-F95293311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79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108C-6BE5-4501-9994-EA4D23F3F670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9E26-1142-4758-BFBB-F95293311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79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108C-6BE5-4501-9994-EA4D23F3F670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9E26-1142-4758-BFBB-F95293311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00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108C-6BE5-4501-9994-EA4D23F3F670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9E26-1142-4758-BFBB-F95293311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45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108C-6BE5-4501-9994-EA4D23F3F670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9E26-1142-4758-BFBB-F95293311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34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E108C-6BE5-4501-9994-EA4D23F3F670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9E26-1142-4758-BFBB-F95293311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4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DAv22PmYB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60775"/>
            <a:ext cx="9144000" cy="1181542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Module - 3</a:t>
            </a:r>
            <a:endParaRPr lang="en-IN" dirty="0">
              <a:solidFill>
                <a:schemeClr val="bg1">
                  <a:lumMod val="8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39745"/>
            <a:ext cx="9144000" cy="100766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Projects</a:t>
            </a:r>
            <a:endParaRPr lang="en-IN" sz="4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8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Describe a key project you have worked on or are currently working on.</a:t>
            </a:r>
            <a:endParaRPr lang="en-I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 Recently, I’ve done project which is Online comic book store. It’s E-commerce based project. I’ve used HTML, CSS, Bootstrap and JavaScript to developed this project.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I’ve done only designing part in this project.</a:t>
            </a:r>
          </a:p>
        </p:txBody>
      </p:sp>
    </p:spTree>
    <p:extLst>
      <p:ext uri="{BB962C8B-B14F-4D97-AF65-F5344CB8AC3E}">
        <p14:creationId xmlns:p14="http://schemas.microsoft.com/office/powerpoint/2010/main" val="328044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Explain the technologies used, the scope of the project, and its objectives.</a:t>
            </a:r>
            <a:endParaRPr lang="en-IN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I’ve used HTML, CSS, Bootstrap and JavaScript to built this project.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>
                <a:solidFill>
                  <a:prstClr val="white"/>
                </a:solidFill>
              </a:rPr>
              <a:t>With the help of </a:t>
            </a:r>
            <a:r>
              <a:rPr lang="en-US" sz="2400" dirty="0" smtClean="0">
                <a:solidFill>
                  <a:prstClr val="white"/>
                </a:solidFill>
              </a:rPr>
              <a:t>this website </a:t>
            </a:r>
            <a:r>
              <a:rPr lang="en-US" sz="2400" dirty="0">
                <a:solidFill>
                  <a:prstClr val="white"/>
                </a:solidFill>
              </a:rPr>
              <a:t>users can do register or login, search and view the products, purchase the </a:t>
            </a:r>
            <a:r>
              <a:rPr lang="en-US" sz="2400" dirty="0" smtClean="0">
                <a:solidFill>
                  <a:prstClr val="white"/>
                </a:solidFill>
              </a:rPr>
              <a:t>products and </a:t>
            </a:r>
            <a:r>
              <a:rPr lang="en-US" sz="2400" dirty="0">
                <a:solidFill>
                  <a:prstClr val="white"/>
                </a:solidFill>
              </a:rPr>
              <a:t>there is also Cart </a:t>
            </a:r>
            <a:r>
              <a:rPr lang="en-US" sz="2400" dirty="0" smtClean="0">
                <a:solidFill>
                  <a:prstClr val="white"/>
                </a:solidFill>
              </a:rPr>
              <a:t>functionality.</a:t>
            </a:r>
            <a:endParaRPr lang="en-US" sz="2400" dirty="0">
              <a:solidFill>
                <a:prstClr val="white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white"/>
                </a:solidFill>
              </a:rPr>
              <a:t> There are many categories available for the products like Comic Books, Merchandise, </a:t>
            </a:r>
            <a:r>
              <a:rPr lang="en-US" sz="2400" dirty="0" smtClean="0">
                <a:solidFill>
                  <a:prstClr val="white"/>
                </a:solidFill>
              </a:rPr>
              <a:t>Action </a:t>
            </a:r>
            <a:r>
              <a:rPr lang="en-US" sz="2400" dirty="0">
                <a:solidFill>
                  <a:prstClr val="white"/>
                </a:solidFill>
              </a:rPr>
              <a:t>figures and many more</a:t>
            </a:r>
            <a:r>
              <a:rPr lang="en-US" sz="2400" dirty="0" smtClean="0">
                <a:solidFill>
                  <a:prstClr val="white"/>
                </a:solidFill>
              </a:rPr>
              <a:t>.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1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Highlight the challenges faced and how you addressed 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them showcasing your </a:t>
            </a:r>
            <a:r>
              <a:rPr lang="en-IN" sz="2800" b="1" dirty="0" smtClean="0">
                <a:solidFill>
                  <a:schemeClr val="bg1">
                    <a:lumMod val="75000"/>
                  </a:schemeClr>
                </a:solidFill>
              </a:rPr>
              <a:t>problem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</a:rPr>
              <a:t>solving skills.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 I’ve done this project just after I finished learning about Bootstrap. So, It was challenge for me to build whole project with Bootstrap.</a:t>
            </a:r>
            <a:endParaRPr lang="en-IN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I’d not more knowledge about JavaScript while I was building this project. So at that time built some functionalities with JavaScript was tough for 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 It was took 2 to 3 days to completed whole login and register page with the functionalities.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Whenever I found an errors or any complexity in the functionality I was try to understand and solved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However, if I found any errors, I researched and solved them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Video Link : </a:t>
            </a:r>
            <a:r>
              <a:rPr lang="en-US" sz="2400" dirty="0" smtClean="0">
                <a:solidFill>
                  <a:schemeClr val="bg1"/>
                </a:solidFill>
                <a:hlinkClick r:id="rId2"/>
              </a:rPr>
              <a:t>https://youtu.be/JDAv22PmYBI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03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272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Wingdings</vt:lpstr>
      <vt:lpstr>Office Theme</vt:lpstr>
      <vt:lpstr>Module - 3</vt:lpstr>
      <vt:lpstr>Describe a key project you have worked on or are currently working on.</vt:lpstr>
      <vt:lpstr>Explain the technologies used, the scope of the project, and its objectives.</vt:lpstr>
      <vt:lpstr>Highlight the challenges faced and how you addressed them showcasing your problem solving skills.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- 3</dc:title>
  <dc:creator>HP</dc:creator>
  <cp:lastModifiedBy>HP</cp:lastModifiedBy>
  <cp:revision>34</cp:revision>
  <dcterms:created xsi:type="dcterms:W3CDTF">2024-06-18T11:55:08Z</dcterms:created>
  <dcterms:modified xsi:type="dcterms:W3CDTF">2024-06-23T08:43:34Z</dcterms:modified>
</cp:coreProperties>
</file>