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26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1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54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9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2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41CB0-9A62-45F1-90A6-B3CCC2AA326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02D429-9118-48BC-9E69-0BA0B99F1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W6iprZZlT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742" y="989814"/>
            <a:ext cx="9440034" cy="968263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B0B4B3"/>
                </a:solidFill>
              </a:rPr>
              <a:t>Soft Skill</a:t>
            </a:r>
            <a:endParaRPr lang="en-IN" sz="4800" b="1" u="sng" dirty="0">
              <a:solidFill>
                <a:srgbClr val="B0B4B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742" y="2721646"/>
            <a:ext cx="9440034" cy="187863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– 1</a:t>
            </a:r>
          </a:p>
          <a:p>
            <a:r>
              <a:rPr lang="en-US" sz="4000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</a:t>
            </a:r>
            <a:endParaRPr lang="en-IN" sz="4000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5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03868"/>
            <a:ext cx="10353762" cy="9704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Briefly introduce yourself: name, </a:t>
            </a:r>
            <a:r>
              <a:rPr lang="en-IN" sz="2400" b="1" dirty="0" smtClean="0">
                <a:effectLst/>
              </a:rPr>
              <a:t>educational background</a:t>
            </a:r>
            <a:r>
              <a:rPr lang="en-IN" sz="2400" b="1" dirty="0">
                <a:effectLst/>
              </a:rPr>
              <a:t>, and current status (student or professional).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66082"/>
            <a:ext cx="10353762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Hello </a:t>
            </a:r>
            <a:r>
              <a:rPr lang="en-IN" dirty="0">
                <a:effectLst/>
              </a:rPr>
              <a:t>sir / ma’am, I’m </a:t>
            </a:r>
            <a:r>
              <a:rPr lang="en-IN" dirty="0" err="1">
                <a:effectLst/>
              </a:rPr>
              <a:t>Sahil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Dhandhukiya</a:t>
            </a:r>
            <a:r>
              <a:rPr lang="en-IN" dirty="0">
                <a:effectLst/>
              </a:rPr>
              <a:t>. </a:t>
            </a:r>
            <a:endParaRPr lang="en-IN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I’ve </a:t>
            </a:r>
            <a:r>
              <a:rPr lang="en-IN" dirty="0">
                <a:effectLst/>
              </a:rPr>
              <a:t>completed my BCA from </a:t>
            </a:r>
            <a:r>
              <a:rPr lang="en-IN" dirty="0" err="1">
                <a:effectLst/>
              </a:rPr>
              <a:t>Geetanjali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College, Rajkot.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effectLst/>
              </a:rPr>
              <a:t>Currently, I’m student of </a:t>
            </a:r>
            <a:r>
              <a:rPr lang="en-IN" dirty="0">
                <a:effectLst/>
              </a:rPr>
              <a:t>MERN Stack Development course at Tops </a:t>
            </a:r>
            <a:r>
              <a:rPr lang="en-IN" dirty="0" smtClean="0">
                <a:effectLst/>
              </a:rPr>
              <a:t>Technologies, </a:t>
            </a:r>
            <a:r>
              <a:rPr lang="en-IN" dirty="0">
                <a:effectLst/>
              </a:rPr>
              <a:t>Rajkot.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21" y="571893"/>
            <a:ext cx="10353762" cy="97045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 smtClean="0">
                <a:effectLst/>
              </a:rPr>
              <a:t>Mention </a:t>
            </a:r>
            <a:r>
              <a:rPr lang="en-IN" sz="2400" b="1" dirty="0">
                <a:effectLst/>
              </a:rPr>
              <a:t>key personality traits, such as your creativity, analytical skills, or passion for problem-solving.</a:t>
            </a:r>
            <a:r>
              <a:rPr lang="en-IN" sz="2400" dirty="0">
                <a:effectLst/>
              </a:rPr>
              <a:t/>
            </a:r>
            <a:br>
              <a:rPr lang="en-IN" sz="2400" dirty="0">
                <a:effectLst/>
              </a:rPr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21" y="1542343"/>
            <a:ext cx="10353762" cy="4856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effectLst/>
              </a:rPr>
              <a:t>I have ability to generate unique and innovative ideas.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analyse problems or any kind of questions calmly and move further to solve the problem. </a:t>
            </a:r>
          </a:p>
          <a:p>
            <a:pPr>
              <a:lnSpc>
                <a:spcPct val="150000"/>
              </a:lnSpc>
            </a:pPr>
            <a:r>
              <a:rPr lang="en-IN" sz="2400" smtClean="0">
                <a:effectLst/>
              </a:rPr>
              <a:t>My </a:t>
            </a:r>
            <a:r>
              <a:rPr lang="en-IN" sz="2400" dirty="0">
                <a:effectLst/>
              </a:rPr>
              <a:t>imagination helps me to solve problems.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disciplined and uncommon personality.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 </a:t>
            </a:r>
            <a:r>
              <a:rPr lang="en-IN" sz="2400" dirty="0">
                <a:effectLst/>
              </a:rPr>
              <a:t>can adapt new things faster.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open-minded and </a:t>
            </a:r>
            <a:r>
              <a:rPr lang="en-IN" sz="2400" dirty="0">
                <a:effectLst/>
              </a:rPr>
              <a:t>always ready to do something new and special. </a:t>
            </a:r>
            <a:endParaRPr lang="en-IN" sz="24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/>
              </a:rPr>
              <a:t>I’m </a:t>
            </a:r>
            <a:r>
              <a:rPr lang="en-IN" sz="2400" dirty="0">
                <a:effectLst/>
              </a:rPr>
              <a:t>enthusiastic about learning and </a:t>
            </a:r>
            <a:r>
              <a:rPr lang="en-IN" sz="2400" dirty="0" smtClean="0">
                <a:effectLst/>
              </a:rPr>
              <a:t>get knowledge</a:t>
            </a:r>
            <a:r>
              <a:rPr lang="en-IN" sz="2400" dirty="0"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7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effectLst/>
              </a:rPr>
              <a:t>Explain your interest in technology and why you chose this career path.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effectLst/>
              </a:rPr>
              <a:t>Basically, I’ve been studying HTML since 6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standard and in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</a:t>
            </a:r>
            <a:r>
              <a:rPr lang="en-IN" dirty="0" smtClean="0">
                <a:effectLst/>
              </a:rPr>
              <a:t>learned </a:t>
            </a:r>
            <a:r>
              <a:rPr lang="en-IN" dirty="0">
                <a:effectLst/>
              </a:rPr>
              <a:t>more about HTML as well as CSS. So from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I was interested </a:t>
            </a:r>
            <a:r>
              <a:rPr lang="en-IN" dirty="0">
                <a:effectLst/>
              </a:rPr>
              <a:t>in web development. After 12</a:t>
            </a:r>
            <a:r>
              <a:rPr lang="en-IN" baseline="30000" dirty="0">
                <a:effectLst/>
              </a:rPr>
              <a:t>th</a:t>
            </a:r>
            <a:r>
              <a:rPr lang="en-IN" dirty="0">
                <a:effectLst/>
              </a:rPr>
              <a:t> I chose BCA to gain more knowledge and learn something new that I’ve never learn before. In the college era I realize that I’ve a grip on HTML and CSS also a little bit with JavaScript. So I started research about web development and I got knowledge about MERN Stack </a:t>
            </a:r>
            <a:r>
              <a:rPr lang="en-IN" dirty="0" smtClean="0">
                <a:effectLst/>
              </a:rPr>
              <a:t>Development, that’s why I chose this career</a:t>
            </a:r>
            <a:r>
              <a:rPr lang="en-IN" dirty="0" smtClean="0">
                <a:effectLst/>
              </a:rPr>
              <a:t>.</a:t>
            </a:r>
            <a:endParaRPr lang="en-IN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effectLst/>
              </a:rPr>
              <a:t>Video Link :  </a:t>
            </a:r>
            <a:r>
              <a:rPr lang="en-US" dirty="0" smtClean="0">
                <a:effectLst/>
                <a:hlinkClick r:id="rId2"/>
              </a:rPr>
              <a:t>https://youtu.be/5W6iprZZlTQ</a:t>
            </a:r>
            <a:endParaRPr lang="en-US" dirty="0" smtClean="0">
              <a:effectLst/>
            </a:endParaRPr>
          </a:p>
          <a:p>
            <a:pPr>
              <a:lnSpc>
                <a:spcPct val="150000"/>
              </a:lnSpc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</TotalTime>
  <Words>259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Trebuchet MS</vt:lpstr>
      <vt:lpstr>Wingdings</vt:lpstr>
      <vt:lpstr>Wingdings 2</vt:lpstr>
      <vt:lpstr>Slate</vt:lpstr>
      <vt:lpstr>Soft Skill</vt:lpstr>
      <vt:lpstr>Briefly introduce yourself: name, educational background, and current status (student or professional).</vt:lpstr>
      <vt:lpstr>Mention key personality traits, such as your creativity, analytical skills, or passion for problem-solving. </vt:lpstr>
      <vt:lpstr>Explain your interest in technology and why you chose this career path.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</dc:title>
  <dc:creator>HP</dc:creator>
  <cp:lastModifiedBy>HP</cp:lastModifiedBy>
  <cp:revision>15</cp:revision>
  <dcterms:created xsi:type="dcterms:W3CDTF">2024-05-22T05:17:47Z</dcterms:created>
  <dcterms:modified xsi:type="dcterms:W3CDTF">2024-05-31T12:14:50Z</dcterms:modified>
</cp:coreProperties>
</file>