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B Garamond" pitchFamily="2" charset="0"/>
      <p:regular r:id="rId12"/>
      <p:bold r:id="rId13"/>
      <p:italic r:id="rId14"/>
      <p:boldItalic r:id="rId15"/>
    </p:embeddedFont>
    <p:embeddedFont>
      <p:font typeface="Merriweather" pitchFamily="2" charset="77"/>
      <p:regular r:id="rId16"/>
      <p:bold r:id="rId17"/>
      <p:italic r:id="rId18"/>
      <p:boldItalic r:id="rId19"/>
    </p:embeddedFont>
    <p:embeddedFont>
      <p:font typeface="Proxima Nova" panose="0200050603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0a7639d1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0a7639d1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0a7639d1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0a7639d1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16423851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16423851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1642385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1642385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1729d4f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1729d4f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1642385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1642385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1642385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1642385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1729d4f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1729d4f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5700" y="-51625"/>
            <a:ext cx="81231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CALL HANDLER SYSTEM</a:t>
            </a:r>
            <a:endParaRPr sz="40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0" y="41728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Customer/Contract Handler Module</a:t>
            </a:r>
            <a:endParaRPr sz="4000" b="1" u="sng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767800" y="-228600"/>
            <a:ext cx="32946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0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Activity Diagram</a:t>
            </a:r>
            <a:endParaRPr sz="2000" b="1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620" y="150000"/>
            <a:ext cx="4455500" cy="48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794500" y="-149450"/>
            <a:ext cx="4880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List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2633750" y="642550"/>
            <a:ext cx="6425400" cy="42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G1.R1)System Authentication: accessing the system using a contract handler user.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G1.R2)System Authorization: contract handler role and privileges.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G1.R3)Check Requests : display the assigned tickets by call handler and finance teams.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G1.R4)Determine ticket type (New or Update Contract).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G1.R5)Prepare the contract.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G1.R6)Send the contract to the finance team for validation.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G1.R6.1) Validate contract by finance team.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G1.R6.1.1) If the finance team doesn’t accept the contract, the contract returns back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for the contract handler for review (Go to G1.R5).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G1.R6.1.2) If the finance team accepts the contract then they forward it to the call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handler.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G1.R6.2) Call handler validates contract with customer.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G1.R6.2.1) If contract terms require revision/update the contract returns back to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       contract handler team (Go to G1.R5)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G1.R6.2.2) If the customer doesn't accept and wants to cancel the contract the ticket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is closed (Go to End).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G1.R6.2.3) Receive the contract after positive validation from the call handler team.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G1.R7)Sign the contract digitally and save.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G1.R8)Forward the contract ticket to the project management team.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79000" y="63725"/>
            <a:ext cx="354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Test Matrix</a:t>
            </a:r>
            <a:endParaRPr sz="2000"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(RTM)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750" y="0"/>
            <a:ext cx="5147476" cy="50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579000" y="63725"/>
            <a:ext cx="354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Test Matrix</a:t>
            </a:r>
            <a:endParaRPr sz="2000"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(RTM)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200" y="35300"/>
            <a:ext cx="4879151" cy="49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579000" y="63725"/>
            <a:ext cx="354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Test Matrix</a:t>
            </a:r>
            <a:endParaRPr sz="2000"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(RTM)</a:t>
            </a:r>
            <a:endParaRPr u="sng">
              <a:solidFill>
                <a:srgbClr val="000000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325" y="261250"/>
            <a:ext cx="5233450" cy="45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375" y="490250"/>
            <a:ext cx="5027300" cy="42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1852350" y="0"/>
            <a:ext cx="35310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Use Case Diagram</a:t>
            </a:r>
            <a:endParaRPr sz="1800" b="1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125" y="415575"/>
            <a:ext cx="4966226" cy="458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740815" y="0"/>
            <a:ext cx="324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Sequence Diagram</a:t>
            </a:r>
            <a:endParaRPr sz="1800" b="1" u="sng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2386625" y="1512575"/>
            <a:ext cx="5387700" cy="17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7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Macintosh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Merriweather</vt:lpstr>
      <vt:lpstr>EB Garamond</vt:lpstr>
      <vt:lpstr>Proxima Nova</vt:lpstr>
      <vt:lpstr>Arial</vt:lpstr>
      <vt:lpstr>Spearmint</vt:lpstr>
      <vt:lpstr>CALL HANDLER SYSTEM</vt:lpstr>
      <vt:lpstr>UML Activity Diagram</vt:lpstr>
      <vt:lpstr>Requirements List</vt:lpstr>
      <vt:lpstr>Requirement Test Matrix (RTM)</vt:lpstr>
      <vt:lpstr>Requirement Test Matrix (RTM)</vt:lpstr>
      <vt:lpstr>Requirement Test Matrix (RTM)</vt:lpstr>
      <vt:lpstr>UML Use Case Diagram</vt:lpstr>
      <vt:lpstr>UML Sequence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HANDLER SYSTEM</dc:title>
  <cp:lastModifiedBy>Ankit Gupta</cp:lastModifiedBy>
  <cp:revision>1</cp:revision>
  <dcterms:modified xsi:type="dcterms:W3CDTF">2020-03-12T20:08:33Z</dcterms:modified>
</cp:coreProperties>
</file>