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9334-3CDF-435A-B7EE-E40EAE78D2F3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0A06-D9DA-4ED9-ADE7-9160EFAFF0B2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3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9334-3CDF-435A-B7EE-E40EAE78D2F3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0A06-D9DA-4ED9-ADE7-9160EFAFF0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337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9334-3CDF-435A-B7EE-E40EAE78D2F3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0A06-D9DA-4ED9-ADE7-9160EFAFF0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358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9334-3CDF-435A-B7EE-E40EAE78D2F3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0A06-D9DA-4ED9-ADE7-9160EFAFF0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682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9334-3CDF-435A-B7EE-E40EAE78D2F3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0A06-D9DA-4ED9-ADE7-9160EFAFF0B2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37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9334-3CDF-435A-B7EE-E40EAE78D2F3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0A06-D9DA-4ED9-ADE7-9160EFAFF0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083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9334-3CDF-435A-B7EE-E40EAE78D2F3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0A06-D9DA-4ED9-ADE7-9160EFAFF0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996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9334-3CDF-435A-B7EE-E40EAE78D2F3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0A06-D9DA-4ED9-ADE7-9160EFAFF0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592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9334-3CDF-435A-B7EE-E40EAE78D2F3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0A06-D9DA-4ED9-ADE7-9160EFAFF0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516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199334-3CDF-435A-B7EE-E40EAE78D2F3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AC0A06-D9DA-4ED9-ADE7-9160EFAFF0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587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9334-3CDF-435A-B7EE-E40EAE78D2F3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0A06-D9DA-4ED9-ADE7-9160EFAFF0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139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199334-3CDF-435A-B7EE-E40EAE78D2F3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AC0A06-D9DA-4ED9-ADE7-9160EFAFF0B2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07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6A2E-3939-4FC0-9AB4-CAA8C2789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>
                <a:latin typeface="Bahnschrift SemiBold SemiConden" panose="020B0502040204020203" pitchFamily="34" charset="0"/>
              </a:rPr>
              <a:t>Presentasi</a:t>
            </a:r>
            <a:r>
              <a:rPr lang="en-US" sz="7200" dirty="0">
                <a:latin typeface="Bahnschrift SemiBold SemiConden" panose="020B0502040204020203" pitchFamily="34" charset="0"/>
              </a:rPr>
              <a:t> </a:t>
            </a:r>
            <a:r>
              <a:rPr lang="en-US" sz="7200" dirty="0" err="1">
                <a:latin typeface="Bahnschrift SemiBold SemiConden" panose="020B0502040204020203" pitchFamily="34" charset="0"/>
              </a:rPr>
              <a:t>MadingApp</a:t>
            </a:r>
            <a:endParaRPr lang="en-ID" sz="72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01200-6203-4263-8D6A-BAE376952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8986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9B42-D71C-4291-8D8A-F6A4745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Bahnschrift SemiBold SemiConden" panose="020B0502040204020203" pitchFamily="34" charset="0"/>
              </a:rPr>
              <a:t>Anggota</a:t>
            </a:r>
            <a:r>
              <a:rPr lang="en-US" b="1" dirty="0">
                <a:latin typeface="Bahnschrift SemiBold SemiConden" panose="020B0502040204020203" pitchFamily="34" charset="0"/>
              </a:rPr>
              <a:t> :</a:t>
            </a:r>
            <a:endParaRPr lang="en-ID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F9AC-085D-418E-981D-34D97FFD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- Jhosua Putra </a:t>
            </a:r>
            <a:r>
              <a:rPr lang="en-US" dirty="0" err="1">
                <a:latin typeface="Bahnschrift" panose="020B0502040204020203" pitchFamily="34" charset="0"/>
              </a:rPr>
              <a:t>Gultom</a:t>
            </a:r>
            <a:r>
              <a:rPr lang="en-US" dirty="0">
                <a:latin typeface="Bahnschrift" panose="020B0502040204020203" pitchFamily="34" charset="0"/>
              </a:rPr>
              <a:t> (</a:t>
            </a:r>
            <a:r>
              <a:rPr lang="en-US" dirty="0" err="1">
                <a:latin typeface="Bahnschrift" panose="020B0502040204020203" pitchFamily="34" charset="0"/>
              </a:rPr>
              <a:t>sebagai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ketua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>
                <a:latin typeface="Bahnschrift" panose="020B0502040204020203" pitchFamily="34" charset="0"/>
              </a:rPr>
              <a:t>- Argi </a:t>
            </a:r>
            <a:r>
              <a:rPr lang="en-US" dirty="0" err="1">
                <a:latin typeface="Bahnschrift" panose="020B0502040204020203" pitchFamily="34" charset="0"/>
              </a:rPr>
              <a:t>Purwanto</a:t>
            </a:r>
            <a:r>
              <a:rPr lang="en-US" dirty="0">
                <a:latin typeface="Bahnschrift" panose="020B0502040204020203" pitchFamily="34" charset="0"/>
              </a:rPr>
              <a:t> (</a:t>
            </a:r>
            <a:r>
              <a:rPr lang="en-US" dirty="0" err="1">
                <a:latin typeface="Bahnschrift" panose="020B0502040204020203" pitchFamily="34" charset="0"/>
              </a:rPr>
              <a:t>sebagai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anggota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>
                <a:latin typeface="Bahnschrift" panose="020B0502040204020203" pitchFamily="34" charset="0"/>
              </a:rPr>
              <a:t>- Rizal Al </a:t>
            </a:r>
            <a:r>
              <a:rPr lang="en-US" dirty="0" err="1">
                <a:latin typeface="Bahnschrift" panose="020B0502040204020203" pitchFamily="34" charset="0"/>
              </a:rPr>
              <a:t>Nurman</a:t>
            </a:r>
            <a:r>
              <a:rPr lang="en-US" dirty="0">
                <a:latin typeface="Bahnschrift" panose="020B0502040204020203" pitchFamily="34" charset="0"/>
              </a:rPr>
              <a:t> (</a:t>
            </a:r>
            <a:r>
              <a:rPr lang="en-US" dirty="0" err="1">
                <a:latin typeface="Bahnschrift" panose="020B0502040204020203" pitchFamily="34" charset="0"/>
              </a:rPr>
              <a:t>sebagai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anggota</a:t>
            </a:r>
            <a:r>
              <a:rPr lang="en-US" dirty="0">
                <a:latin typeface="Bahnschrift" panose="020B0502040204020203" pitchFamily="34" charset="0"/>
              </a:rPr>
              <a:t>)</a:t>
            </a:r>
            <a:endParaRPr lang="en-ID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35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891C-0B03-4B2C-9093-CD028D1E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 SemiConden" panose="020B0502040204020203" pitchFamily="34" charset="0"/>
              </a:rPr>
              <a:t>Latar</a:t>
            </a:r>
            <a:r>
              <a:rPr lang="en-US" dirty="0">
                <a:latin typeface="Bahnschrift SemiBold SemiConden" panose="020B0502040204020203" pitchFamily="34" charset="0"/>
              </a:rPr>
              <a:t> </a:t>
            </a:r>
            <a:r>
              <a:rPr lang="en-US" dirty="0" err="1">
                <a:latin typeface="Bahnschrift SemiBold SemiConden" panose="020B0502040204020203" pitchFamily="34" charset="0"/>
              </a:rPr>
              <a:t>Belakang</a:t>
            </a:r>
            <a:r>
              <a:rPr lang="en-US" dirty="0">
                <a:latin typeface="Bahnschrift SemiBold SemiConden" panose="020B0502040204020203" pitchFamily="34" charset="0"/>
              </a:rPr>
              <a:t> &amp; Solusi</a:t>
            </a:r>
            <a:endParaRPr lang="en-ID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FF75-A920-4577-8B9A-03A480E02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Bahnschrift" panose="020B0502040204020203" pitchFamily="34" charset="0"/>
              </a:rPr>
              <a:t>Semakin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majunya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perkembangan</a:t>
            </a:r>
            <a:r>
              <a:rPr lang="en-US" dirty="0">
                <a:latin typeface="Bahnschrift" panose="020B0502040204020203" pitchFamily="34" charset="0"/>
              </a:rPr>
              <a:t> zaman dan </a:t>
            </a:r>
            <a:r>
              <a:rPr lang="en-US" dirty="0" err="1">
                <a:latin typeface="Bahnschrift" panose="020B0502040204020203" pitchFamily="34" charset="0"/>
              </a:rPr>
              <a:t>kemajuan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teknologi</a:t>
            </a:r>
            <a:r>
              <a:rPr lang="en-US" dirty="0">
                <a:latin typeface="Bahnschrift" panose="020B0502040204020203" pitchFamily="34" charset="0"/>
              </a:rPr>
              <a:t> yang </a:t>
            </a:r>
            <a:r>
              <a:rPr lang="en-US" dirty="0" err="1">
                <a:latin typeface="Bahnschrift" panose="020B0502040204020203" pitchFamily="34" charset="0"/>
              </a:rPr>
              <a:t>semakin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pesat</a:t>
            </a:r>
            <a:r>
              <a:rPr lang="en-US" dirty="0">
                <a:latin typeface="Bahnschrift" panose="020B0502040204020203" pitchFamily="34" charset="0"/>
              </a:rPr>
              <a:t> di zaman yang </a:t>
            </a:r>
            <a:r>
              <a:rPr lang="en-US" dirty="0" err="1">
                <a:latin typeface="Bahnschrift" panose="020B0502040204020203" pitchFamily="34" charset="0"/>
              </a:rPr>
              <a:t>serba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canggih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ini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serta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adanya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dampak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pandemi</a:t>
            </a:r>
            <a:r>
              <a:rPr lang="en-US" dirty="0">
                <a:latin typeface="Bahnschrift" panose="020B0502040204020203" pitchFamily="34" charset="0"/>
              </a:rPr>
              <a:t> Covid-19 yang </a:t>
            </a:r>
            <a:r>
              <a:rPr lang="en-US" dirty="0" err="1">
                <a:latin typeface="Bahnschrift" panose="020B0502040204020203" pitchFamily="34" charset="0"/>
              </a:rPr>
              <a:t>mengharuskan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kita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melakukan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aktivitas</a:t>
            </a:r>
            <a:r>
              <a:rPr lang="en-US" dirty="0">
                <a:latin typeface="Bahnschrift" panose="020B0502040204020203" pitchFamily="34" charset="0"/>
              </a:rPr>
              <a:t> di </a:t>
            </a:r>
            <a:r>
              <a:rPr lang="en-US" dirty="0" err="1">
                <a:latin typeface="Bahnschrift" panose="020B0502040204020203" pitchFamily="34" charset="0"/>
              </a:rPr>
              <a:t>dalam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rumah</a:t>
            </a:r>
            <a:r>
              <a:rPr lang="en-US" dirty="0">
                <a:latin typeface="Bahnschrift" panose="020B0502040204020203" pitchFamily="34" charset="0"/>
              </a:rPr>
              <a:t>. Dari </a:t>
            </a:r>
            <a:r>
              <a:rPr lang="en-US" dirty="0" err="1">
                <a:latin typeface="Bahnschrift" panose="020B0502040204020203" pitchFamily="34" charset="0"/>
              </a:rPr>
              <a:t>sini</a:t>
            </a:r>
            <a:r>
              <a:rPr lang="en-US" dirty="0">
                <a:latin typeface="Bahnschrift" panose="020B0502040204020203" pitchFamily="34" charset="0"/>
              </a:rPr>
              <a:t> kami </a:t>
            </a:r>
            <a:r>
              <a:rPr lang="en-US" dirty="0" err="1">
                <a:latin typeface="Bahnschrift" panose="020B0502040204020203" pitchFamily="34" charset="0"/>
              </a:rPr>
              <a:t>memanfaatkan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teknologi</a:t>
            </a:r>
            <a:r>
              <a:rPr lang="en-US" dirty="0">
                <a:latin typeface="Bahnschrift" panose="020B0502040204020203" pitchFamily="34" charset="0"/>
              </a:rPr>
              <a:t> dan </a:t>
            </a:r>
            <a:r>
              <a:rPr lang="en-US" dirty="0" err="1">
                <a:latin typeface="Bahnschrift" panose="020B0502040204020203" pitchFamily="34" charset="0"/>
              </a:rPr>
              <a:t>berinisiatif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untuk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menghadirkan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aplikasi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MadingApp</a:t>
            </a:r>
            <a:r>
              <a:rPr lang="en-US" dirty="0">
                <a:latin typeface="Bahnschrift" panose="020B0502040204020203" pitchFamily="34" charset="0"/>
              </a:rPr>
              <a:t> agar </a:t>
            </a:r>
            <a:r>
              <a:rPr lang="en-US" dirty="0" err="1">
                <a:latin typeface="Bahnschrift" panose="020B0502040204020203" pitchFamily="34" charset="0"/>
              </a:rPr>
              <a:t>aktivitas</a:t>
            </a:r>
            <a:r>
              <a:rPr lang="en-US" dirty="0">
                <a:latin typeface="Bahnschrift" panose="020B0502040204020203" pitchFamily="34" charset="0"/>
              </a:rPr>
              <a:t> di </a:t>
            </a:r>
            <a:r>
              <a:rPr lang="en-US" dirty="0" err="1">
                <a:latin typeface="Bahnschrift" panose="020B0502040204020203" pitchFamily="34" charset="0"/>
              </a:rPr>
              <a:t>dalam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rumah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tidak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akan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membosankan</a:t>
            </a:r>
            <a:r>
              <a:rPr lang="en-US" dirty="0">
                <a:latin typeface="Bahnschrift" panose="020B0502040204020203" pitchFamily="34" charset="0"/>
              </a:rPr>
              <a:t>.</a:t>
            </a:r>
            <a:endParaRPr lang="en-ID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07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E7F8-B602-44F5-9A8D-932C8A4B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 SemiConden" panose="020B0502040204020203" pitchFamily="34" charset="0"/>
              </a:rPr>
              <a:t>Apa</a:t>
            </a:r>
            <a:r>
              <a:rPr lang="en-US" dirty="0">
                <a:latin typeface="Bahnschrift SemiBold SemiConden" panose="020B0502040204020203" pitchFamily="34" charset="0"/>
              </a:rPr>
              <a:t> </a:t>
            </a:r>
            <a:r>
              <a:rPr lang="en-US" dirty="0" err="1">
                <a:latin typeface="Bahnschrift SemiBold SemiConden" panose="020B0502040204020203" pitchFamily="34" charset="0"/>
              </a:rPr>
              <a:t>itu</a:t>
            </a:r>
            <a:r>
              <a:rPr lang="en-US" dirty="0">
                <a:latin typeface="Bahnschrift SemiBold SemiConden" panose="020B0502040204020203" pitchFamily="34" charset="0"/>
              </a:rPr>
              <a:t> </a:t>
            </a:r>
            <a:r>
              <a:rPr lang="en-US" dirty="0" err="1">
                <a:latin typeface="Bahnschrift SemiBold SemiConden" panose="020B0502040204020203" pitchFamily="34" charset="0"/>
              </a:rPr>
              <a:t>aplikasi</a:t>
            </a:r>
            <a:r>
              <a:rPr lang="en-US" dirty="0">
                <a:latin typeface="Bahnschrift SemiBold SemiConden" panose="020B0502040204020203" pitchFamily="34" charset="0"/>
              </a:rPr>
              <a:t> </a:t>
            </a:r>
            <a:r>
              <a:rPr lang="en-US" dirty="0" err="1">
                <a:latin typeface="Bahnschrift SemiBold SemiConden" panose="020B0502040204020203" pitchFamily="34" charset="0"/>
              </a:rPr>
              <a:t>MadingApp</a:t>
            </a:r>
            <a:endParaRPr lang="en-ID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7DA5C-F67A-4D04-A8AD-29437618C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Bahnschrift" panose="020B0502040204020203" pitchFamily="34" charset="0"/>
              </a:rPr>
              <a:t>MadingApp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adalah</a:t>
            </a:r>
            <a:r>
              <a:rPr lang="en-US" dirty="0">
                <a:latin typeface="Bahnschrift" panose="020B0502040204020203" pitchFamily="34" charset="0"/>
              </a:rPr>
              <a:t> software </a:t>
            </a:r>
            <a:r>
              <a:rPr lang="en-US" dirty="0" err="1">
                <a:latin typeface="Bahnschrift" panose="020B0502040204020203" pitchFamily="34" charset="0"/>
              </a:rPr>
              <a:t>platfom</a:t>
            </a:r>
            <a:r>
              <a:rPr lang="en-US" dirty="0">
                <a:latin typeface="Bahnschrift" panose="020B0502040204020203" pitchFamily="34" charset="0"/>
              </a:rPr>
              <a:t> yang </a:t>
            </a:r>
            <a:r>
              <a:rPr lang="en-US" dirty="0" err="1">
                <a:latin typeface="Bahnschrift" panose="020B0502040204020203" pitchFamily="34" charset="0"/>
              </a:rPr>
              <a:t>menyediakan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mading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dalam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bentuk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aplikasi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berbasis</a:t>
            </a:r>
            <a:r>
              <a:rPr lang="en-US" dirty="0">
                <a:latin typeface="Bahnschrift" panose="020B0502040204020203" pitchFamily="34" charset="0"/>
              </a:rPr>
              <a:t> android. </a:t>
            </a:r>
            <a:r>
              <a:rPr lang="en-US" dirty="0" err="1">
                <a:latin typeface="Bahnschrift" panose="020B0502040204020203" pitchFamily="34" charset="0"/>
              </a:rPr>
              <a:t>Seperti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mading</a:t>
            </a:r>
            <a:r>
              <a:rPr lang="en-US" dirty="0">
                <a:latin typeface="Bahnschrift" panose="020B0502040204020203" pitchFamily="34" charset="0"/>
              </a:rPr>
              <a:t> pada </a:t>
            </a:r>
            <a:r>
              <a:rPr lang="en-US" dirty="0" err="1">
                <a:latin typeface="Bahnschrift" panose="020B0502040204020203" pitchFamily="34" charset="0"/>
              </a:rPr>
              <a:t>umumnya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MadingApp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dapat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berisikan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informasi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berita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hiburan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wawasan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dll</a:t>
            </a:r>
            <a:r>
              <a:rPr lang="en-US" dirty="0">
                <a:latin typeface="Bahnschrift" panose="020B0502040204020203" pitchFamily="34" charset="0"/>
              </a:rPr>
              <a:t>. Yang </a:t>
            </a:r>
            <a:r>
              <a:rPr lang="en-US" dirty="0" err="1">
                <a:latin typeface="Bahnschrift" panose="020B0502040204020203" pitchFamily="34" charset="0"/>
              </a:rPr>
              <a:t>berarti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MadingApp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bisa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sebagai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sarana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informasi</a:t>
            </a:r>
            <a:r>
              <a:rPr lang="en-US" dirty="0">
                <a:latin typeface="Bahnschrift" panose="020B0502040204020203" pitchFamily="34" charset="0"/>
              </a:rPr>
              <a:t> dan </a:t>
            </a:r>
            <a:r>
              <a:rPr lang="en-US" dirty="0" err="1">
                <a:latin typeface="Bahnschrift" panose="020B0502040204020203" pitchFamily="34" charset="0"/>
              </a:rPr>
              <a:t>hiburan</a:t>
            </a:r>
            <a:r>
              <a:rPr lang="en-US" dirty="0">
                <a:latin typeface="Bahnschrift" panose="020B0502040204020203" pitchFamily="34" charset="0"/>
              </a:rPr>
              <a:t>.</a:t>
            </a:r>
            <a:endParaRPr lang="en-ID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4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3D61-BB62-4FF4-8187-B167C99C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 SemiConden" panose="020B0502040204020203" pitchFamily="34" charset="0"/>
              </a:rPr>
              <a:t>Manfaat</a:t>
            </a:r>
            <a:r>
              <a:rPr lang="en-US" dirty="0">
                <a:latin typeface="Bahnschrift SemiBold SemiConden" panose="020B0502040204020203" pitchFamily="34" charset="0"/>
              </a:rPr>
              <a:t> </a:t>
            </a:r>
            <a:r>
              <a:rPr lang="en-US" dirty="0" err="1">
                <a:latin typeface="Bahnschrift SemiBold SemiConden" panose="020B0502040204020203" pitchFamily="34" charset="0"/>
              </a:rPr>
              <a:t>aplikasi</a:t>
            </a:r>
            <a:r>
              <a:rPr lang="en-US" dirty="0">
                <a:latin typeface="Bahnschrift SemiBold SemiConden" panose="020B0502040204020203" pitchFamily="34" charset="0"/>
              </a:rPr>
              <a:t> </a:t>
            </a:r>
            <a:r>
              <a:rPr lang="en-US" dirty="0" err="1">
                <a:latin typeface="Bahnschrift SemiBold SemiConden" panose="020B0502040204020203" pitchFamily="34" charset="0"/>
              </a:rPr>
              <a:t>MadingApp</a:t>
            </a:r>
            <a:endParaRPr lang="en-ID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EA363-A936-44EA-B070-595055EC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Bahnschrift" panose="020B0502040204020203" pitchFamily="34" charset="0"/>
              </a:rPr>
              <a:t>Berikut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manfaat</a:t>
            </a:r>
            <a:r>
              <a:rPr lang="en-US" dirty="0">
                <a:latin typeface="Bahnschrift" panose="020B0502040204020203" pitchFamily="34" charset="0"/>
              </a:rPr>
              <a:t> yang </a:t>
            </a:r>
            <a:r>
              <a:rPr lang="en-US" dirty="0" err="1">
                <a:latin typeface="Bahnschrift" panose="020B0502040204020203" pitchFamily="34" charset="0"/>
              </a:rPr>
              <a:t>ada</a:t>
            </a:r>
            <a:r>
              <a:rPr lang="en-US" dirty="0">
                <a:latin typeface="Bahnschrift" panose="020B0502040204020203" pitchFamily="34" charset="0"/>
              </a:rPr>
              <a:t> pada </a:t>
            </a:r>
            <a:r>
              <a:rPr lang="en-US" dirty="0" err="1">
                <a:latin typeface="Bahnschrift" panose="020B0502040204020203" pitchFamily="34" charset="0"/>
              </a:rPr>
              <a:t>aplikasi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mading</a:t>
            </a:r>
            <a:r>
              <a:rPr lang="en-US" dirty="0">
                <a:latin typeface="Bahnschrift" panose="020B0502040204020203" pitchFamily="34" charset="0"/>
              </a:rPr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Membuat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pengguna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tidak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ketinggalan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berita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terkini</a:t>
            </a:r>
            <a:endParaRPr lang="en-ID" dirty="0">
              <a:latin typeface="Bahnschrif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Menambah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wawasan</a:t>
            </a:r>
            <a:r>
              <a:rPr lang="en-ID" dirty="0">
                <a:latin typeface="Bahnschrift" panose="020B0502040204020203" pitchFamily="34" charset="0"/>
              </a:rPr>
              <a:t> dan </a:t>
            </a:r>
            <a:r>
              <a:rPr lang="en-ID" dirty="0" err="1">
                <a:latin typeface="Bahnschrift" panose="020B0502040204020203" pitchFamily="34" charset="0"/>
              </a:rPr>
              <a:t>informasi</a:t>
            </a:r>
            <a:endParaRPr lang="en-ID" dirty="0">
              <a:latin typeface="Bahnschrif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Mengasah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kreativitas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dalam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berkarya</a:t>
            </a:r>
            <a:endParaRPr lang="en-ID" dirty="0">
              <a:latin typeface="Bahnschrif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Menjadi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sarana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hiburan</a:t>
            </a:r>
            <a:endParaRPr lang="en-ID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5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B407-2A83-4456-A888-844F6FD2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 SemiConden" panose="020B0502040204020203" pitchFamily="34" charset="0"/>
              </a:rPr>
              <a:t>Keunggulan</a:t>
            </a:r>
            <a:r>
              <a:rPr lang="en-US" dirty="0">
                <a:latin typeface="Bahnschrift SemiBold SemiConden" panose="020B0502040204020203" pitchFamily="34" charset="0"/>
              </a:rPr>
              <a:t> </a:t>
            </a:r>
            <a:r>
              <a:rPr lang="en-US" dirty="0" err="1">
                <a:latin typeface="Bahnschrift SemiBold SemiConden" panose="020B0502040204020203" pitchFamily="34" charset="0"/>
              </a:rPr>
              <a:t>aplikasi</a:t>
            </a:r>
            <a:r>
              <a:rPr lang="en-US" dirty="0">
                <a:latin typeface="Bahnschrift SemiBold SemiConden" panose="020B0502040204020203" pitchFamily="34" charset="0"/>
              </a:rPr>
              <a:t> </a:t>
            </a:r>
            <a:r>
              <a:rPr lang="en-US" dirty="0" err="1">
                <a:latin typeface="Bahnschrift SemiBold SemiConden" panose="020B0502040204020203" pitchFamily="34" charset="0"/>
              </a:rPr>
              <a:t>MadingApp</a:t>
            </a:r>
            <a:endParaRPr lang="en-ID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EAB77-8ED4-460D-96AE-1AECA5AA9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Bahnschrift" panose="020B0502040204020203" pitchFamily="34" charset="0"/>
              </a:rPr>
              <a:t>MadingApp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memiliki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keuggulan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tersendiri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dalam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aplikasi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MadingApp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terdapat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fitur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suka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tidak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suka</a:t>
            </a:r>
            <a:r>
              <a:rPr lang="en-US" dirty="0">
                <a:latin typeface="Bahnschrift" panose="020B0502040204020203" pitchFamily="34" charset="0"/>
              </a:rPr>
              <a:t>, dan </a:t>
            </a:r>
            <a:r>
              <a:rPr lang="en-US" dirty="0" err="1">
                <a:latin typeface="Bahnschrift" panose="020B0502040204020203" pitchFamily="34" charset="0"/>
              </a:rPr>
              <a:t>komentar</a:t>
            </a:r>
            <a:r>
              <a:rPr lang="en-US" dirty="0">
                <a:latin typeface="Bahnschrift" panose="020B0502040204020203" pitchFamily="34" charset="0"/>
              </a:rPr>
              <a:t>. </a:t>
            </a:r>
            <a:r>
              <a:rPr lang="en-US" dirty="0" err="1">
                <a:latin typeface="Bahnschrift" panose="020B0502040204020203" pitchFamily="34" charset="0"/>
              </a:rPr>
              <a:t>Tujuan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dari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fitur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tersebut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untuk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membebaskan</a:t>
            </a:r>
            <a:r>
              <a:rPr lang="en-US" dirty="0">
                <a:latin typeface="Bahnschrift" panose="020B0502040204020203" pitchFamily="34" charset="0"/>
              </a:rPr>
              <a:t> para </a:t>
            </a:r>
            <a:r>
              <a:rPr lang="en-US" dirty="0" err="1">
                <a:latin typeface="Bahnschrift" panose="020B0502040204020203" pitchFamily="34" charset="0"/>
              </a:rPr>
              <a:t>pengguna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mengemukakan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pendapatnya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dengan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demikian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kreator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atau</a:t>
            </a:r>
            <a:r>
              <a:rPr lang="en-US" dirty="0">
                <a:latin typeface="Bahnschrift" panose="020B0502040204020203" pitchFamily="34" charset="0"/>
              </a:rPr>
              <a:t> author </a:t>
            </a:r>
            <a:r>
              <a:rPr lang="en-US" dirty="0" err="1">
                <a:latin typeface="Bahnschrift" panose="020B0502040204020203" pitchFamily="34" charset="0"/>
              </a:rPr>
              <a:t>dapat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mengembangkan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karya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nya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lebih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dari</a:t>
            </a:r>
            <a:r>
              <a:rPr lang="en-US" dirty="0">
                <a:latin typeface="Bahnschrift" panose="020B0502040204020203" pitchFamily="34" charset="0"/>
              </a:rPr>
              <a:t> yang </a:t>
            </a:r>
            <a:r>
              <a:rPr lang="en-US" dirty="0" err="1">
                <a:latin typeface="Bahnschrift" panose="020B0502040204020203" pitchFamily="34" charset="0"/>
              </a:rPr>
              <a:t>sebelumnya</a:t>
            </a:r>
            <a:r>
              <a:rPr lang="en-US" dirty="0">
                <a:latin typeface="Bahnschrift" panose="020B0502040204020203" pitchFamily="34" charset="0"/>
              </a:rPr>
              <a:t>. </a:t>
            </a:r>
          </a:p>
          <a:p>
            <a:r>
              <a:rPr lang="en-US" dirty="0">
                <a:latin typeface="Bahnschrift" panose="020B0502040204020203" pitchFamily="34" charset="0"/>
              </a:rPr>
              <a:t>Ada juga </a:t>
            </a:r>
            <a:r>
              <a:rPr lang="en-US" dirty="0" err="1">
                <a:latin typeface="Bahnschrift" panose="020B0502040204020203" pitchFamily="34" charset="0"/>
              </a:rPr>
              <a:t>fitur</a:t>
            </a:r>
            <a:r>
              <a:rPr lang="en-US" dirty="0">
                <a:latin typeface="Bahnschrift" panose="020B0502040204020203" pitchFamily="34" charset="0"/>
              </a:rPr>
              <a:t> hot topics yang </a:t>
            </a:r>
            <a:r>
              <a:rPr lang="en-US" dirty="0" err="1">
                <a:latin typeface="Bahnschrift" panose="020B0502040204020203" pitchFamily="34" charset="0"/>
              </a:rPr>
              <a:t>berisikan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konten</a:t>
            </a:r>
            <a:r>
              <a:rPr lang="en-US" dirty="0">
                <a:latin typeface="Bahnschrift" panose="020B0502040204020203" pitchFamily="34" charset="0"/>
              </a:rPr>
              <a:t> – </a:t>
            </a:r>
            <a:r>
              <a:rPr lang="en-US" dirty="0" err="1">
                <a:latin typeface="Bahnschrift" panose="020B0502040204020203" pitchFamily="34" charset="0"/>
              </a:rPr>
              <a:t>konten</a:t>
            </a:r>
            <a:r>
              <a:rPr lang="en-US" dirty="0">
                <a:latin typeface="Bahnschrift" panose="020B0502040204020203" pitchFamily="34" charset="0"/>
              </a:rPr>
              <a:t> trending </a:t>
            </a:r>
            <a:r>
              <a:rPr lang="en-US" dirty="0" err="1">
                <a:latin typeface="Bahnschrift" panose="020B0502040204020203" pitchFamily="34" charset="0"/>
              </a:rPr>
              <a:t>atau</a:t>
            </a:r>
            <a:r>
              <a:rPr lang="en-US" dirty="0">
                <a:latin typeface="Bahnschrift" panose="020B0502040204020203" pitchFamily="34" charset="0"/>
              </a:rPr>
              <a:t> yang </a:t>
            </a:r>
            <a:r>
              <a:rPr lang="en-US" dirty="0" err="1">
                <a:latin typeface="Bahnschrift" panose="020B0502040204020203" pitchFamily="34" charset="0"/>
              </a:rPr>
              <a:t>banyak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dilihat</a:t>
            </a:r>
            <a:endParaRPr lang="en-ID" dirty="0">
              <a:latin typeface="Bahnschrift" panose="020B0502040204020203" pitchFamily="34" charset="0"/>
            </a:endParaRPr>
          </a:p>
          <a:p>
            <a:r>
              <a:rPr lang="en-ID" dirty="0" err="1">
                <a:latin typeface="Bahnschrift" panose="020B0502040204020203" pitchFamily="34" charset="0"/>
              </a:rPr>
              <a:t>Dengan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adanya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mading</a:t>
            </a:r>
            <a:r>
              <a:rPr lang="en-ID" dirty="0">
                <a:latin typeface="Bahnschrift" panose="020B0502040204020203" pitchFamily="34" charset="0"/>
              </a:rPr>
              <a:t> – </a:t>
            </a:r>
            <a:r>
              <a:rPr lang="en-ID" dirty="0" err="1">
                <a:latin typeface="Bahnschrift" panose="020B0502040204020203" pitchFamily="34" charset="0"/>
              </a:rPr>
              <a:t>mading</a:t>
            </a:r>
            <a:r>
              <a:rPr lang="en-ID" dirty="0">
                <a:latin typeface="Bahnschrift" panose="020B0502040204020203" pitchFamily="34" charset="0"/>
              </a:rPr>
              <a:t> yang </a:t>
            </a:r>
            <a:r>
              <a:rPr lang="en-ID" dirty="0" err="1">
                <a:latin typeface="Bahnschrift" panose="020B0502040204020203" pitchFamily="34" charset="0"/>
              </a:rPr>
              <a:t>terpasang</a:t>
            </a:r>
            <a:r>
              <a:rPr lang="en-ID" dirty="0">
                <a:latin typeface="Bahnschrift" panose="020B0502040204020203" pitchFamily="34" charset="0"/>
              </a:rPr>
              <a:t>, </a:t>
            </a:r>
            <a:r>
              <a:rPr lang="en-ID" dirty="0" err="1">
                <a:latin typeface="Bahnschrift" panose="020B0502040204020203" pitchFamily="34" charset="0"/>
              </a:rPr>
              <a:t>membuat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pengguna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bisa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mengetahui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lebih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luas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tentang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apa</a:t>
            </a:r>
            <a:r>
              <a:rPr lang="en-ID" dirty="0">
                <a:latin typeface="Bahnschrift" panose="020B0502040204020203" pitchFamily="34" charset="0"/>
              </a:rPr>
              <a:t> yang </a:t>
            </a:r>
            <a:r>
              <a:rPr lang="en-ID" dirty="0" err="1">
                <a:latin typeface="Bahnschrift" panose="020B0502040204020203" pitchFamily="34" charset="0"/>
              </a:rPr>
              <a:t>sedang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ramai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dibicarakan</a:t>
            </a:r>
            <a:r>
              <a:rPr lang="en-ID" dirty="0">
                <a:latin typeface="Bahnschrift" panose="020B0502040204020203" pitchFamily="34" charset="0"/>
              </a:rPr>
              <a:t>, </a:t>
            </a:r>
            <a:r>
              <a:rPr lang="en-ID" dirty="0" err="1">
                <a:latin typeface="Bahnschrift" panose="020B0502040204020203" pitchFamily="34" charset="0"/>
              </a:rPr>
              <a:t>menambah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wawasan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terhadap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informasi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atau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ilmu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pengetahuan</a:t>
            </a:r>
            <a:r>
              <a:rPr lang="en-ID" dirty="0">
                <a:latin typeface="Bahnschrift" panose="020B0502040204020203" pitchFamily="34" charset="0"/>
              </a:rPr>
              <a:t>. </a:t>
            </a:r>
            <a:r>
              <a:rPr lang="en-ID" dirty="0" err="1">
                <a:latin typeface="Bahnschrift" panose="020B0502040204020203" pitchFamily="34" charset="0"/>
              </a:rPr>
              <a:t>Dengan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demikian</a:t>
            </a:r>
            <a:r>
              <a:rPr lang="en-ID" dirty="0">
                <a:latin typeface="Bahnschrift" panose="020B0502040204020203" pitchFamily="34" charset="0"/>
              </a:rPr>
              <a:t>, </a:t>
            </a:r>
            <a:r>
              <a:rPr lang="en-ID" dirty="0" err="1">
                <a:latin typeface="Bahnschrift" panose="020B0502040204020203" pitchFamily="34" charset="0"/>
              </a:rPr>
              <a:t>pengguna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MadingApp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akan</a:t>
            </a:r>
            <a:r>
              <a:rPr lang="en-ID" dirty="0">
                <a:latin typeface="Bahnschrift" panose="020B0502040204020203" pitchFamily="34" charset="0"/>
              </a:rPr>
              <a:t> up to date </a:t>
            </a:r>
            <a:r>
              <a:rPr lang="en-ID" dirty="0" err="1">
                <a:latin typeface="Bahnschrift" panose="020B0502040204020203" pitchFamily="34" charset="0"/>
              </a:rPr>
              <a:t>terharap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apa</a:t>
            </a:r>
            <a:r>
              <a:rPr lang="en-ID" dirty="0">
                <a:latin typeface="Bahnschrift" panose="020B0502040204020203" pitchFamily="34" charset="0"/>
              </a:rPr>
              <a:t> yang </a:t>
            </a:r>
            <a:r>
              <a:rPr lang="en-ID" dirty="0" err="1">
                <a:latin typeface="Bahnschrift" panose="020B0502040204020203" pitchFamily="34" charset="0"/>
              </a:rPr>
              <a:t>baru</a:t>
            </a:r>
            <a:r>
              <a:rPr lang="en-ID" dirty="0">
                <a:latin typeface="Bahnschrift" panose="020B0502040204020203" pitchFamily="34" charset="0"/>
              </a:rPr>
              <a:t>.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0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B05B-A177-4A73-AD27-22A63F6A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 SemiConden" panose="020B0502040204020203" pitchFamily="34" charset="0"/>
              </a:rPr>
              <a:t>Rencana</a:t>
            </a:r>
            <a:r>
              <a:rPr lang="en-US" dirty="0">
                <a:latin typeface="Bahnschrift SemiBold SemiConden" panose="020B0502040204020203" pitchFamily="34" charset="0"/>
              </a:rPr>
              <a:t> </a:t>
            </a:r>
            <a:r>
              <a:rPr lang="en-US" dirty="0" err="1">
                <a:latin typeface="Bahnschrift SemiBold SemiConden" panose="020B0502040204020203" pitchFamily="34" charset="0"/>
              </a:rPr>
              <a:t>Pengembangan</a:t>
            </a:r>
            <a:r>
              <a:rPr lang="en-US" dirty="0">
                <a:latin typeface="Bahnschrift SemiBold SemiConden" panose="020B0502040204020203" pitchFamily="34" charset="0"/>
              </a:rPr>
              <a:t> </a:t>
            </a:r>
            <a:r>
              <a:rPr lang="en-US" dirty="0" err="1">
                <a:latin typeface="Bahnschrift SemiBold SemiConden" panose="020B0502040204020203" pitchFamily="34" charset="0"/>
              </a:rPr>
              <a:t>Aplikasi</a:t>
            </a:r>
            <a:endParaRPr lang="en-ID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52F8-89D8-4C5C-87A5-24E7784A1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627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Dalam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pengembangan</a:t>
            </a:r>
            <a:r>
              <a:rPr lang="en-US" dirty="0">
                <a:latin typeface="Bahnschrift" panose="020B0502040204020203" pitchFamily="34" charset="0"/>
              </a:rPr>
              <a:t> yang </a:t>
            </a:r>
            <a:r>
              <a:rPr lang="en-US" dirty="0" err="1">
                <a:latin typeface="Bahnschrift" panose="020B0502040204020203" pitchFamily="34" charset="0"/>
              </a:rPr>
              <a:t>akan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datang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tentunya</a:t>
            </a:r>
            <a:r>
              <a:rPr lang="en-US" dirty="0">
                <a:latin typeface="Bahnschrift" panose="020B0502040204020203" pitchFamily="34" charset="0"/>
              </a:rPr>
              <a:t> kami </a:t>
            </a:r>
            <a:r>
              <a:rPr lang="en-US" dirty="0" err="1">
                <a:latin typeface="Bahnschrift" panose="020B0502040204020203" pitchFamily="34" charset="0"/>
              </a:rPr>
              <a:t>akan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melihat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antusiasme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dari</a:t>
            </a:r>
            <a:r>
              <a:rPr lang="en-US" dirty="0">
                <a:latin typeface="Bahnschrift" panose="020B0502040204020203" pitchFamily="34" charset="0"/>
              </a:rPr>
              <a:t> para </a:t>
            </a:r>
            <a:r>
              <a:rPr lang="en-US" dirty="0" err="1">
                <a:latin typeface="Bahnschrift" panose="020B0502040204020203" pitchFamily="34" charset="0"/>
              </a:rPr>
              <a:t>pengguna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MadingApp</a:t>
            </a:r>
            <a:r>
              <a:rPr lang="en-US" dirty="0">
                <a:latin typeface="Bahnschrift" panose="020B0502040204020203" pitchFamily="34" charset="0"/>
              </a:rPr>
              <a:t>. Banyak </a:t>
            </a:r>
            <a:r>
              <a:rPr lang="en-US" dirty="0" err="1">
                <a:latin typeface="Bahnschrift" panose="020B0502040204020203" pitchFamily="34" charset="0"/>
              </a:rPr>
              <a:t>fitur</a:t>
            </a:r>
            <a:r>
              <a:rPr lang="en-US" dirty="0">
                <a:latin typeface="Bahnschrift" panose="020B0502040204020203" pitchFamily="34" charset="0"/>
              </a:rPr>
              <a:t> yang </a:t>
            </a:r>
            <a:r>
              <a:rPr lang="en-US" dirty="0" err="1">
                <a:latin typeface="Bahnschrift" panose="020B0502040204020203" pitchFamily="34" charset="0"/>
              </a:rPr>
              <a:t>akan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dikembangkan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dalam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MadingApp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contohnya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seperti</a:t>
            </a:r>
            <a:r>
              <a:rPr lang="en-US" dirty="0">
                <a:latin typeface="Bahnschrift" panose="020B0502040204020203" pitchFamily="34" charset="0"/>
              </a:rPr>
              <a:t>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Pengembangan</a:t>
            </a:r>
            <a:r>
              <a:rPr lang="en-US" dirty="0">
                <a:latin typeface="Bahnschrift" panose="020B0502040204020203" pitchFamily="34" charset="0"/>
              </a:rPr>
              <a:t> UI yang </a:t>
            </a:r>
            <a:r>
              <a:rPr lang="en-US" dirty="0" err="1">
                <a:latin typeface="Bahnschrift" panose="020B0502040204020203" pitchFamily="34" charset="0"/>
              </a:rPr>
              <a:t>akan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terus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diupdate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seiring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berjalannya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aplikasi</a:t>
            </a:r>
            <a:endParaRPr lang="en-ID" dirty="0">
              <a:latin typeface="Bahnschrift" panose="020B050204020402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D" dirty="0">
                <a:latin typeface="Bahnschrift" panose="020B0502040204020203" pitchFamily="34" charset="0"/>
              </a:rPr>
              <a:t> Fitur </a:t>
            </a:r>
            <a:r>
              <a:rPr lang="en-ID" dirty="0" err="1">
                <a:latin typeface="Bahnschrift" panose="020B0502040204020203" pitchFamily="34" charset="0"/>
              </a:rPr>
              <a:t>menghapus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konten</a:t>
            </a:r>
            <a:r>
              <a:rPr lang="en-ID" dirty="0">
                <a:latin typeface="Bahnschrift" panose="020B0502040204020203" pitchFamily="34" charset="0"/>
              </a:rPr>
              <a:t> yang </a:t>
            </a:r>
            <a:r>
              <a:rPr lang="en-ID" dirty="0" err="1">
                <a:latin typeface="Bahnschrift" panose="020B0502040204020203" pitchFamily="34" charset="0"/>
              </a:rPr>
              <a:t>telah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dibuat</a:t>
            </a:r>
            <a:r>
              <a:rPr lang="en-ID" dirty="0">
                <a:latin typeface="Bahnschrift" panose="020B0502040204020203" pitchFamily="34" charset="0"/>
              </a:rPr>
              <a:t> oleh author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D" dirty="0">
                <a:latin typeface="Bahnschrift" panose="020B0502040204020203" pitchFamily="34" charset="0"/>
              </a:rPr>
              <a:t> Fitur edit </a:t>
            </a:r>
            <a:r>
              <a:rPr lang="en-ID" dirty="0" err="1">
                <a:latin typeface="Bahnschrift" panose="020B0502040204020203" pitchFamily="34" charset="0"/>
              </a:rPr>
              <a:t>konten</a:t>
            </a:r>
            <a:endParaRPr lang="en-ID" dirty="0">
              <a:latin typeface="Bahnschrift" panose="020B050204020402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D" dirty="0">
                <a:latin typeface="Bahnschrift" panose="020B0502040204020203" pitchFamily="34" charset="0"/>
              </a:rPr>
              <a:t> Fitur Feedback yang </a:t>
            </a:r>
            <a:r>
              <a:rPr lang="en-ID" dirty="0" err="1">
                <a:latin typeface="Bahnschrift" panose="020B0502040204020203" pitchFamily="34" charset="0"/>
              </a:rPr>
              <a:t>akan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membantu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aplikasi</a:t>
            </a:r>
            <a:r>
              <a:rPr lang="en-ID" dirty="0">
                <a:latin typeface="Bahnschrift" panose="020B0502040204020203" pitchFamily="34" charset="0"/>
              </a:rPr>
              <a:t> kami </a:t>
            </a:r>
            <a:r>
              <a:rPr lang="en-ID" dirty="0" err="1">
                <a:latin typeface="Bahnschrift" panose="020B0502040204020203" pitchFamily="34" charset="0"/>
              </a:rPr>
              <a:t>menjadi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stabil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dengan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kritik</a:t>
            </a:r>
            <a:r>
              <a:rPr lang="en-ID" dirty="0">
                <a:latin typeface="Bahnschrift" panose="020B0502040204020203" pitchFamily="34" charset="0"/>
              </a:rPr>
              <a:t> dan saran para </a:t>
            </a:r>
            <a:r>
              <a:rPr lang="en-ID" dirty="0" err="1">
                <a:latin typeface="Bahnschrift" panose="020B0502040204020203" pitchFamily="34" charset="0"/>
              </a:rPr>
              <a:t>pengguna</a:t>
            </a:r>
            <a:endParaRPr lang="en-ID" dirty="0">
              <a:latin typeface="Bahnschrift" panose="020B050204020402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D" dirty="0">
                <a:latin typeface="Bahnschrift" panose="020B0502040204020203" pitchFamily="34" charset="0"/>
              </a:rPr>
              <a:t> Fitur Like dan dislike pada </a:t>
            </a:r>
            <a:r>
              <a:rPr lang="en-ID" dirty="0" err="1">
                <a:latin typeface="Bahnschrift" panose="020B0502040204020203" pitchFamily="34" charset="0"/>
              </a:rPr>
              <a:t>komentar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serta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fitur</a:t>
            </a:r>
            <a:r>
              <a:rPr lang="en-ID" dirty="0">
                <a:latin typeface="Bahnschrift" panose="020B0502040204020203" pitchFamily="34" charset="0"/>
              </a:rPr>
              <a:t> Top </a:t>
            </a:r>
            <a:r>
              <a:rPr lang="en-ID" dirty="0" err="1">
                <a:latin typeface="Bahnschrift" panose="020B0502040204020203" pitchFamily="34" charset="0"/>
              </a:rPr>
              <a:t>Komen</a:t>
            </a:r>
            <a:endParaRPr lang="en-ID" dirty="0">
              <a:latin typeface="Bahnschrift" panose="020B050204020402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D" dirty="0">
                <a:latin typeface="Bahnschrift" panose="020B0502040204020203" pitchFamily="34" charset="0"/>
              </a:rPr>
              <a:t> Dan </a:t>
            </a:r>
            <a:r>
              <a:rPr lang="en-ID" dirty="0" err="1">
                <a:latin typeface="Bahnschrift" panose="020B0502040204020203" pitchFamily="34" charset="0"/>
              </a:rPr>
              <a:t>masih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banyak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lagi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fitur</a:t>
            </a:r>
            <a:r>
              <a:rPr lang="en-ID" dirty="0">
                <a:latin typeface="Bahnschrift" panose="020B0502040204020203" pitchFamily="34" charset="0"/>
              </a:rPr>
              <a:t> yang </a:t>
            </a:r>
            <a:r>
              <a:rPr lang="en-ID" dirty="0" err="1">
                <a:latin typeface="Bahnschrift" panose="020B0502040204020203" pitchFamily="34" charset="0"/>
              </a:rPr>
              <a:t>akan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dikembangkan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dalam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aplikasi</a:t>
            </a:r>
            <a:r>
              <a:rPr lang="en-ID" dirty="0">
                <a:latin typeface="Bahnschrift" panose="020B0502040204020203" pitchFamily="34" charset="0"/>
              </a:rPr>
              <a:t> kami</a:t>
            </a:r>
          </a:p>
          <a:p>
            <a:pPr>
              <a:buFont typeface="Courier New" panose="02070309020205020404" pitchFamily="49" charset="0"/>
              <a:buChar char="o"/>
            </a:pPr>
            <a:endParaRPr lang="en-ID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D" dirty="0">
                <a:latin typeface="Bahnschrift" panose="020B0502040204020203" pitchFamily="34" charset="0"/>
              </a:rPr>
              <a:t>Kami </a:t>
            </a:r>
            <a:r>
              <a:rPr lang="en-ID" dirty="0" err="1">
                <a:latin typeface="Bahnschrift" panose="020B0502040204020203" pitchFamily="34" charset="0"/>
              </a:rPr>
              <a:t>tahu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bahwa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aplikasi</a:t>
            </a:r>
            <a:r>
              <a:rPr lang="en-ID" dirty="0">
                <a:latin typeface="Bahnschrift" panose="020B0502040204020203" pitchFamily="34" charset="0"/>
              </a:rPr>
              <a:t> kami </a:t>
            </a:r>
            <a:r>
              <a:rPr lang="en-ID" dirty="0" err="1">
                <a:latin typeface="Bahnschrift" panose="020B0502040204020203" pitchFamily="34" charset="0"/>
              </a:rPr>
              <a:t>masih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jauh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dari</a:t>
            </a:r>
            <a:r>
              <a:rPr lang="en-ID" dirty="0">
                <a:latin typeface="Bahnschrift" panose="020B0502040204020203" pitchFamily="34" charset="0"/>
              </a:rPr>
              <a:t> kata </a:t>
            </a:r>
            <a:r>
              <a:rPr lang="en-ID" dirty="0" err="1">
                <a:latin typeface="Bahnschrift" panose="020B0502040204020203" pitchFamily="34" charset="0"/>
              </a:rPr>
              <a:t>sempurna</a:t>
            </a:r>
            <a:r>
              <a:rPr lang="en-ID" dirty="0">
                <a:latin typeface="Bahnschrift" panose="020B0502040204020203" pitchFamily="34" charset="0"/>
              </a:rPr>
              <a:t>, </a:t>
            </a:r>
            <a:r>
              <a:rPr lang="en-ID" dirty="0" err="1">
                <a:latin typeface="Bahnschrift" panose="020B0502040204020203" pitchFamily="34" charset="0"/>
              </a:rPr>
              <a:t>maka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dari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itu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seiring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berjalannya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waktu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akan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banyak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pengembangan</a:t>
            </a:r>
            <a:r>
              <a:rPr lang="en-ID" dirty="0">
                <a:latin typeface="Bahnschrift" panose="020B0502040204020203" pitchFamily="34" charset="0"/>
              </a:rPr>
              <a:t> yang </a:t>
            </a:r>
            <a:r>
              <a:rPr lang="en-ID" dirty="0" err="1">
                <a:latin typeface="Bahnschrift" panose="020B0502040204020203" pitchFamily="34" charset="0"/>
              </a:rPr>
              <a:t>akan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menyempurnakan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aplikasi</a:t>
            </a:r>
            <a:r>
              <a:rPr lang="en-ID" dirty="0">
                <a:latin typeface="Bahnschrift" panose="020B0502040204020203" pitchFamily="34" charset="0"/>
              </a:rPr>
              <a:t> kami.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7486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1009</TotalTime>
  <Words>380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</vt:lpstr>
      <vt:lpstr>Bahnschrift SemiBold SemiConden</vt:lpstr>
      <vt:lpstr>Calibri</vt:lpstr>
      <vt:lpstr>Calibri Light</vt:lpstr>
      <vt:lpstr>Courier New</vt:lpstr>
      <vt:lpstr>Retrospect</vt:lpstr>
      <vt:lpstr>Presentasi MadingApp</vt:lpstr>
      <vt:lpstr>Anggota :</vt:lpstr>
      <vt:lpstr>Latar Belakang &amp; Solusi</vt:lpstr>
      <vt:lpstr>Apa itu aplikasi MadingApp</vt:lpstr>
      <vt:lpstr>Manfaat aplikasi MadingApp</vt:lpstr>
      <vt:lpstr>Keunggulan aplikasi MadingApp</vt:lpstr>
      <vt:lpstr>Rencana Pengembangan Aplikasi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MadingApp</dc:title>
  <dc:creator>Jhosua Putra</dc:creator>
  <cp:lastModifiedBy>Jhosua Putra</cp:lastModifiedBy>
  <cp:revision>2</cp:revision>
  <dcterms:created xsi:type="dcterms:W3CDTF">2021-12-27T16:29:18Z</dcterms:created>
  <dcterms:modified xsi:type="dcterms:W3CDTF">2021-12-28T09:18:40Z</dcterms:modified>
</cp:coreProperties>
</file>